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3"/>
  </p:notesMasterIdLst>
  <p:sldIdLst>
    <p:sldId id="344" r:id="rId2"/>
    <p:sldId id="306" r:id="rId3"/>
    <p:sldId id="381" r:id="rId4"/>
    <p:sldId id="382" r:id="rId5"/>
    <p:sldId id="383" r:id="rId6"/>
    <p:sldId id="345" r:id="rId7"/>
    <p:sldId id="308" r:id="rId8"/>
    <p:sldId id="317" r:id="rId9"/>
    <p:sldId id="318" r:id="rId10"/>
    <p:sldId id="346" r:id="rId11"/>
    <p:sldId id="307" r:id="rId12"/>
    <p:sldId id="349" r:id="rId13"/>
    <p:sldId id="373" r:id="rId14"/>
    <p:sldId id="374" r:id="rId15"/>
    <p:sldId id="375" r:id="rId16"/>
    <p:sldId id="309" r:id="rId17"/>
    <p:sldId id="311" r:id="rId18"/>
    <p:sldId id="312" r:id="rId19"/>
    <p:sldId id="313" r:id="rId20"/>
    <p:sldId id="314" r:id="rId21"/>
    <p:sldId id="315" r:id="rId22"/>
    <p:sldId id="316" r:id="rId23"/>
    <p:sldId id="319" r:id="rId24"/>
    <p:sldId id="320" r:id="rId25"/>
    <p:sldId id="351" r:id="rId26"/>
    <p:sldId id="321" r:id="rId27"/>
    <p:sldId id="352" r:id="rId28"/>
    <p:sldId id="353" r:id="rId29"/>
    <p:sldId id="376" r:id="rId30"/>
    <p:sldId id="324" r:id="rId31"/>
    <p:sldId id="325" r:id="rId32"/>
  </p:sldIdLst>
  <p:sldSz cx="12161838" cy="6858000"/>
  <p:notesSz cx="6858000" cy="9144000"/>
  <p:embeddedFontLst>
    <p:embeddedFont>
      <p:font typeface="Bebas Neue" panose="020B0606020202050201" pitchFamily="34" charset="0"/>
      <p:regular r:id="rId34"/>
    </p:embeddedFont>
    <p:embeddedFont>
      <p:font typeface="Calibri" panose="020F0502020204030204" pitchFamily="34" charset="0"/>
      <p:regular r:id="rId35"/>
      <p:bold r:id="rId36"/>
      <p:italic r:id="rId37"/>
      <p:boldItalic r:id="rId38"/>
    </p:embeddedFont>
    <p:embeddedFont>
      <p:font typeface="Chewy" panose="020B0604020202020204" charset="0"/>
      <p:regular r:id="rId39"/>
    </p:embeddedFont>
    <p:embeddedFont>
      <p:font typeface="Maven Pro" panose="020B0604020202020204" charset="0"/>
      <p:regular r:id="rId40"/>
      <p:bold r:id="rId41"/>
    </p:embeddedFont>
    <p:embeddedFont>
      <p:font typeface="Montserrat" panose="02000505000000020004" pitchFamily="2" charset="0"/>
      <p:regular r:id="rId42"/>
      <p:bold r:id="rId43"/>
    </p:embeddedFont>
    <p:embeddedFont>
      <p:font typeface="Nunito" pitchFamily="2" charset="0"/>
      <p:regular r:id="rId44"/>
      <p:bold r:id="rId45"/>
      <p:italic r:id="rId46"/>
      <p:boldItalic r:id="rId47"/>
    </p:embeddedFont>
    <p:embeddedFont>
      <p:font typeface="Paytone One" panose="020B0604020202020204" charset="0"/>
      <p:regular r:id="rId48"/>
    </p:embeddedFont>
    <p:embeddedFont>
      <p:font typeface="Roboto Condensed Light" panose="02000000000000000000" pitchFamily="2" charset="0"/>
      <p:regular r:id="rId49"/>
      <p: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DB8"/>
    <a:srgbClr val="FEC88C"/>
    <a:srgbClr val="FFDEA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C437D9-CE37-4A8C-BA25-6CB9D1178FAF}">
  <a:tblStyle styleId="{54C437D9-CE37-4A8C-BA25-6CB9D1178F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95097" autoAdjust="0"/>
  </p:normalViewPr>
  <p:slideViewPr>
    <p:cSldViewPr snapToGrid="0">
      <p:cViewPr varScale="1">
        <p:scale>
          <a:sx n="83" d="100"/>
          <a:sy n="83" d="100"/>
        </p:scale>
        <p:origin x="869"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9176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602234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489625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1096858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 thể phân cho HS đọc phân vai</a:t>
            </a:r>
          </a:p>
        </p:txBody>
      </p:sp>
    </p:spTree>
    <p:extLst>
      <p:ext uri="{BB962C8B-B14F-4D97-AF65-F5344CB8AC3E}">
        <p14:creationId xmlns:p14="http://schemas.microsoft.com/office/powerpoint/2010/main" val="2075364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6547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 HS ĐỌC LẠI TOÀN BÀI TRƯỚC LỚP (NẾU CÓ THỜI GIAN)</a:t>
            </a:r>
          </a:p>
          <a:p>
            <a:pPr marL="0" lvl="0" indent="0" algn="l" rtl="0">
              <a:spcBef>
                <a:spcPts val="0"/>
              </a:spcBef>
              <a:spcAft>
                <a:spcPts val="0"/>
              </a:spcAft>
              <a:buNone/>
            </a:pPr>
            <a:endParaRPr lang="en-US"/>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456561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HS nhìn ở sách để tìm câu trả lời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Đoạn 4 khác với bố cục chia phần đã thực hiện ở hđ trước (đoạn 4 tương đương với phần 3 đã chia ở trên)</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22280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Khuyến khích HS tự nói ra quan điểm của mình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940629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Khuyến khích HS tự nói ra quan điểm của mình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310009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6497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k cần vượt qua thử thách nào cũng đc nhận quà.</a:t>
            </a:r>
          </a:p>
        </p:txBody>
      </p:sp>
    </p:spTree>
    <p:extLst>
      <p:ext uri="{BB962C8B-B14F-4D97-AF65-F5344CB8AC3E}">
        <p14:creationId xmlns:p14="http://schemas.microsoft.com/office/powerpoint/2010/main" val="1944174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470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0" y="0"/>
            <a:ext cx="12161838" cy="6858000"/>
          </a:xfrm>
          <a:prstGeom prst="rect">
            <a:avLst/>
          </a:prstGeom>
          <a:gradFill>
            <a:gsLst>
              <a:gs pos="0">
                <a:schemeClr val="accent2"/>
              </a:gs>
              <a:gs pos="100000">
                <a:schemeClr val="accent1"/>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360161" y="4409376"/>
            <a:ext cx="2855839" cy="383003"/>
          </a:xfrm>
          <a:custGeom>
            <a:avLst/>
            <a:gdLst/>
            <a:ahLst/>
            <a:cxnLst/>
            <a:rect l="l" t="t" r="r" b="b"/>
            <a:pathLst>
              <a:path w="30565" h="4089" extrusionOk="0">
                <a:moveTo>
                  <a:pt x="11377" y="2019"/>
                </a:moveTo>
                <a:cubicBezTo>
                  <a:pt x="9498" y="192"/>
                  <a:pt x="6924" y="1"/>
                  <a:pt x="4715" y="2349"/>
                </a:cubicBezTo>
                <a:lnTo>
                  <a:pt x="4715" y="2349"/>
                </a:lnTo>
                <a:cubicBezTo>
                  <a:pt x="870" y="1567"/>
                  <a:pt x="0" y="4089"/>
                  <a:pt x="0" y="4089"/>
                </a:cubicBezTo>
                <a:lnTo>
                  <a:pt x="0" y="4089"/>
                </a:lnTo>
                <a:lnTo>
                  <a:pt x="30565" y="4089"/>
                </a:lnTo>
                <a:cubicBezTo>
                  <a:pt x="29364" y="2854"/>
                  <a:pt x="27573" y="3132"/>
                  <a:pt x="26929" y="3724"/>
                </a:cubicBezTo>
                <a:lnTo>
                  <a:pt x="26929" y="3724"/>
                </a:lnTo>
                <a:cubicBezTo>
                  <a:pt x="26338" y="2941"/>
                  <a:pt x="24824" y="2523"/>
                  <a:pt x="24233" y="2941"/>
                </a:cubicBezTo>
                <a:lnTo>
                  <a:pt x="24233" y="2941"/>
                </a:lnTo>
                <a:cubicBezTo>
                  <a:pt x="23676" y="2262"/>
                  <a:pt x="22580" y="1201"/>
                  <a:pt x="19866" y="1758"/>
                </a:cubicBezTo>
                <a:lnTo>
                  <a:pt x="19866" y="1758"/>
                </a:lnTo>
                <a:cubicBezTo>
                  <a:pt x="18457" y="906"/>
                  <a:pt x="16944" y="592"/>
                  <a:pt x="15604" y="592"/>
                </a:cubicBezTo>
                <a:lnTo>
                  <a:pt x="15604" y="592"/>
                </a:lnTo>
                <a:cubicBezTo>
                  <a:pt x="13569" y="592"/>
                  <a:pt x="11864" y="1306"/>
                  <a:pt x="11377" y="2019"/>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60354" y="4347473"/>
            <a:ext cx="1521402" cy="506831"/>
          </a:xfrm>
          <a:custGeom>
            <a:avLst/>
            <a:gdLst/>
            <a:ahLst/>
            <a:cxnLst/>
            <a:rect l="l" t="t" r="r" b="b"/>
            <a:pathLst>
              <a:path w="16283" h="5411" extrusionOk="0">
                <a:moveTo>
                  <a:pt x="3392" y="2714"/>
                </a:moveTo>
                <a:cubicBezTo>
                  <a:pt x="3114" y="2592"/>
                  <a:pt x="2801" y="2523"/>
                  <a:pt x="2470" y="2523"/>
                </a:cubicBezTo>
                <a:lnTo>
                  <a:pt x="2470" y="2523"/>
                </a:lnTo>
                <a:cubicBezTo>
                  <a:pt x="1114" y="2523"/>
                  <a:pt x="0" y="3636"/>
                  <a:pt x="0" y="4993"/>
                </a:cubicBezTo>
                <a:lnTo>
                  <a:pt x="0" y="4993"/>
                </a:lnTo>
                <a:cubicBezTo>
                  <a:pt x="0" y="5132"/>
                  <a:pt x="18" y="5271"/>
                  <a:pt x="35" y="5411"/>
                </a:cubicBezTo>
                <a:lnTo>
                  <a:pt x="35" y="5411"/>
                </a:lnTo>
                <a:lnTo>
                  <a:pt x="16283" y="5411"/>
                </a:lnTo>
                <a:cubicBezTo>
                  <a:pt x="15848" y="5063"/>
                  <a:pt x="15135" y="4854"/>
                  <a:pt x="14334" y="4854"/>
                </a:cubicBezTo>
                <a:lnTo>
                  <a:pt x="14334" y="4854"/>
                </a:lnTo>
                <a:cubicBezTo>
                  <a:pt x="13882" y="4854"/>
                  <a:pt x="13430" y="4923"/>
                  <a:pt x="13065" y="5063"/>
                </a:cubicBezTo>
                <a:lnTo>
                  <a:pt x="13065" y="5063"/>
                </a:lnTo>
                <a:cubicBezTo>
                  <a:pt x="12804" y="4402"/>
                  <a:pt x="12212" y="3932"/>
                  <a:pt x="11481" y="3862"/>
                </a:cubicBezTo>
                <a:lnTo>
                  <a:pt x="11481" y="3862"/>
                </a:lnTo>
                <a:cubicBezTo>
                  <a:pt x="11325" y="1705"/>
                  <a:pt x="9516" y="0"/>
                  <a:pt x="7324" y="0"/>
                </a:cubicBezTo>
                <a:lnTo>
                  <a:pt x="7324" y="0"/>
                </a:lnTo>
                <a:cubicBezTo>
                  <a:pt x="5515" y="0"/>
                  <a:pt x="3984" y="1131"/>
                  <a:pt x="3392" y="2714"/>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3380152" y="-63584"/>
            <a:ext cx="4594242" cy="235971"/>
          </a:xfrm>
          <a:custGeom>
            <a:avLst/>
            <a:gdLst/>
            <a:ahLst/>
            <a:cxnLst/>
            <a:rect l="l" t="t" r="r" b="b"/>
            <a:pathLst>
              <a:path w="30565" h="1566" extrusionOk="0">
                <a:moveTo>
                  <a:pt x="1235" y="192"/>
                </a:moveTo>
                <a:cubicBezTo>
                  <a:pt x="279" y="748"/>
                  <a:pt x="0" y="1566"/>
                  <a:pt x="0" y="1566"/>
                </a:cubicBezTo>
                <a:lnTo>
                  <a:pt x="0" y="1566"/>
                </a:lnTo>
                <a:lnTo>
                  <a:pt x="30565" y="1566"/>
                </a:lnTo>
                <a:cubicBezTo>
                  <a:pt x="29382" y="331"/>
                  <a:pt x="27590" y="592"/>
                  <a:pt x="26946" y="1200"/>
                </a:cubicBezTo>
                <a:lnTo>
                  <a:pt x="26946" y="1200"/>
                </a:lnTo>
                <a:cubicBezTo>
                  <a:pt x="26338" y="418"/>
                  <a:pt x="24824" y="0"/>
                  <a:pt x="24233" y="418"/>
                </a:cubicBezTo>
                <a:lnTo>
                  <a:pt x="24233" y="418"/>
                </a:lnTo>
                <a:cubicBezTo>
                  <a:pt x="24180" y="348"/>
                  <a:pt x="24111" y="261"/>
                  <a:pt x="24041" y="192"/>
                </a:cubicBezTo>
                <a:lnTo>
                  <a:pt x="24041" y="192"/>
                </a:lnTo>
                <a:close/>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13506" y="1546001"/>
            <a:ext cx="2361755" cy="607897"/>
          </a:xfrm>
          <a:custGeom>
            <a:avLst/>
            <a:gdLst/>
            <a:ahLst/>
            <a:cxnLst/>
            <a:rect l="l" t="t" r="r" b="b"/>
            <a:pathLst>
              <a:path w="25277" h="6490" extrusionOk="0">
                <a:moveTo>
                  <a:pt x="5480" y="3097"/>
                </a:moveTo>
                <a:cubicBezTo>
                  <a:pt x="5376" y="3080"/>
                  <a:pt x="5271" y="3080"/>
                  <a:pt x="5167" y="3080"/>
                </a:cubicBezTo>
                <a:lnTo>
                  <a:pt x="5167" y="3080"/>
                </a:lnTo>
                <a:cubicBezTo>
                  <a:pt x="3984" y="3080"/>
                  <a:pt x="2958" y="3845"/>
                  <a:pt x="2592" y="4907"/>
                </a:cubicBezTo>
                <a:lnTo>
                  <a:pt x="2592" y="4907"/>
                </a:lnTo>
                <a:cubicBezTo>
                  <a:pt x="2314" y="4715"/>
                  <a:pt x="2001" y="4611"/>
                  <a:pt x="1653" y="4611"/>
                </a:cubicBezTo>
                <a:lnTo>
                  <a:pt x="1653" y="4611"/>
                </a:lnTo>
                <a:cubicBezTo>
                  <a:pt x="748" y="4611"/>
                  <a:pt x="0" y="5359"/>
                  <a:pt x="0" y="6263"/>
                </a:cubicBezTo>
                <a:lnTo>
                  <a:pt x="0" y="6263"/>
                </a:lnTo>
                <a:cubicBezTo>
                  <a:pt x="0" y="6333"/>
                  <a:pt x="18" y="6420"/>
                  <a:pt x="18" y="6490"/>
                </a:cubicBezTo>
                <a:lnTo>
                  <a:pt x="18" y="6490"/>
                </a:lnTo>
                <a:lnTo>
                  <a:pt x="25276" y="6490"/>
                </a:lnTo>
                <a:cubicBezTo>
                  <a:pt x="25015" y="5898"/>
                  <a:pt x="24441" y="5498"/>
                  <a:pt x="23763" y="5498"/>
                </a:cubicBezTo>
                <a:lnTo>
                  <a:pt x="23763" y="5498"/>
                </a:lnTo>
                <a:cubicBezTo>
                  <a:pt x="23537" y="5498"/>
                  <a:pt x="23328" y="5533"/>
                  <a:pt x="23137" y="5620"/>
                </a:cubicBezTo>
                <a:lnTo>
                  <a:pt x="23137" y="5620"/>
                </a:lnTo>
                <a:cubicBezTo>
                  <a:pt x="22736" y="4576"/>
                  <a:pt x="21745" y="3845"/>
                  <a:pt x="20562" y="3845"/>
                </a:cubicBezTo>
                <a:lnTo>
                  <a:pt x="20562" y="3845"/>
                </a:lnTo>
                <a:cubicBezTo>
                  <a:pt x="20249" y="3845"/>
                  <a:pt x="19918" y="3898"/>
                  <a:pt x="19640" y="4002"/>
                </a:cubicBezTo>
                <a:lnTo>
                  <a:pt x="19640" y="4002"/>
                </a:lnTo>
                <a:cubicBezTo>
                  <a:pt x="18875" y="2854"/>
                  <a:pt x="17553" y="2088"/>
                  <a:pt x="16057" y="2088"/>
                </a:cubicBezTo>
                <a:lnTo>
                  <a:pt x="16057" y="2088"/>
                </a:lnTo>
                <a:cubicBezTo>
                  <a:pt x="15726" y="2088"/>
                  <a:pt x="15395" y="2123"/>
                  <a:pt x="15065" y="2210"/>
                </a:cubicBezTo>
                <a:lnTo>
                  <a:pt x="15065" y="2210"/>
                </a:lnTo>
                <a:cubicBezTo>
                  <a:pt x="14021" y="853"/>
                  <a:pt x="12403" y="1"/>
                  <a:pt x="10559" y="1"/>
                </a:cubicBezTo>
                <a:lnTo>
                  <a:pt x="10559" y="1"/>
                </a:lnTo>
                <a:cubicBezTo>
                  <a:pt x="8350" y="1"/>
                  <a:pt x="6437" y="1253"/>
                  <a:pt x="5480" y="3097"/>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278974" y="1037489"/>
            <a:ext cx="1521402" cy="508516"/>
          </a:xfrm>
          <a:custGeom>
            <a:avLst/>
            <a:gdLst/>
            <a:ahLst/>
            <a:cxnLst/>
            <a:rect l="l" t="t" r="r" b="b"/>
            <a:pathLst>
              <a:path w="16283" h="5429" extrusionOk="0">
                <a:moveTo>
                  <a:pt x="3392" y="2714"/>
                </a:moveTo>
                <a:cubicBezTo>
                  <a:pt x="3114" y="2610"/>
                  <a:pt x="2801" y="2540"/>
                  <a:pt x="2470" y="2540"/>
                </a:cubicBezTo>
                <a:lnTo>
                  <a:pt x="2470" y="2540"/>
                </a:lnTo>
                <a:cubicBezTo>
                  <a:pt x="1113" y="2540"/>
                  <a:pt x="0" y="3636"/>
                  <a:pt x="0" y="4993"/>
                </a:cubicBezTo>
                <a:lnTo>
                  <a:pt x="0" y="4993"/>
                </a:lnTo>
                <a:cubicBezTo>
                  <a:pt x="0" y="5150"/>
                  <a:pt x="17" y="5289"/>
                  <a:pt x="52" y="5428"/>
                </a:cubicBezTo>
                <a:lnTo>
                  <a:pt x="52" y="5428"/>
                </a:lnTo>
                <a:lnTo>
                  <a:pt x="16283" y="5428"/>
                </a:lnTo>
                <a:cubicBezTo>
                  <a:pt x="15848" y="5080"/>
                  <a:pt x="15134" y="4854"/>
                  <a:pt x="14334" y="4854"/>
                </a:cubicBezTo>
                <a:lnTo>
                  <a:pt x="14334" y="4854"/>
                </a:lnTo>
                <a:cubicBezTo>
                  <a:pt x="13882" y="4854"/>
                  <a:pt x="13447" y="4924"/>
                  <a:pt x="13064" y="5063"/>
                </a:cubicBezTo>
                <a:lnTo>
                  <a:pt x="13064" y="5063"/>
                </a:lnTo>
                <a:cubicBezTo>
                  <a:pt x="12803" y="4419"/>
                  <a:pt x="12212" y="3949"/>
                  <a:pt x="11499" y="3880"/>
                </a:cubicBezTo>
                <a:lnTo>
                  <a:pt x="11499" y="3880"/>
                </a:lnTo>
                <a:cubicBezTo>
                  <a:pt x="11325" y="1705"/>
                  <a:pt x="9516" y="1"/>
                  <a:pt x="7324" y="1"/>
                </a:cubicBezTo>
                <a:lnTo>
                  <a:pt x="7324" y="1"/>
                </a:lnTo>
                <a:cubicBezTo>
                  <a:pt x="5532" y="1"/>
                  <a:pt x="4001" y="1131"/>
                  <a:pt x="3392" y="2714"/>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 name="Google Shape;15;p2"/>
          <p:cNvGrpSpPr/>
          <p:nvPr/>
        </p:nvGrpSpPr>
        <p:grpSpPr>
          <a:xfrm>
            <a:off x="-395336" y="5637463"/>
            <a:ext cx="12580175" cy="2338351"/>
            <a:chOff x="-297238" y="4228097"/>
            <a:chExt cx="9458531" cy="1753763"/>
          </a:xfrm>
        </p:grpSpPr>
        <p:sp>
          <p:nvSpPr>
            <p:cNvPr id="16" name="Google Shape;16;p2"/>
            <p:cNvSpPr/>
            <p:nvPr/>
          </p:nvSpPr>
          <p:spPr>
            <a:xfrm>
              <a:off x="-297238" y="4228097"/>
              <a:ext cx="9458531" cy="1753763"/>
            </a:xfrm>
            <a:custGeom>
              <a:avLst/>
              <a:gdLst/>
              <a:ahLst/>
              <a:cxnLst/>
              <a:rect l="l" t="t" r="r" b="b"/>
              <a:pathLst>
                <a:path w="82474" h="15292" extrusionOk="0">
                  <a:moveTo>
                    <a:pt x="1" y="15291"/>
                  </a:moveTo>
                  <a:lnTo>
                    <a:pt x="82474" y="15291"/>
                  </a:lnTo>
                  <a:lnTo>
                    <a:pt x="82474" y="0"/>
                  </a:lnTo>
                  <a:lnTo>
                    <a:pt x="1" y="0"/>
                  </a:ln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5580138" y="4517333"/>
              <a:ext cx="3581154" cy="229599"/>
            </a:xfrm>
            <a:custGeom>
              <a:avLst/>
              <a:gdLst/>
              <a:ahLst/>
              <a:cxnLst/>
              <a:rect l="l" t="t" r="r" b="b"/>
              <a:pathLst>
                <a:path w="31226" h="2002" extrusionOk="0">
                  <a:moveTo>
                    <a:pt x="0" y="1"/>
                  </a:moveTo>
                  <a:lnTo>
                    <a:pt x="31226" y="2001"/>
                  </a:lnTo>
                  <a:lnTo>
                    <a:pt x="31226" y="1"/>
                  </a:lnTo>
                  <a:close/>
                </a:path>
              </a:pathLst>
            </a:cu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297238" y="4685002"/>
              <a:ext cx="6853002" cy="299328"/>
            </a:xfrm>
            <a:custGeom>
              <a:avLst/>
              <a:gdLst/>
              <a:ahLst/>
              <a:cxnLst/>
              <a:rect l="l" t="t" r="r" b="b"/>
              <a:pathLst>
                <a:path w="59755" h="2610" extrusionOk="0">
                  <a:moveTo>
                    <a:pt x="1" y="2609"/>
                  </a:moveTo>
                  <a:lnTo>
                    <a:pt x="25659" y="2609"/>
                  </a:lnTo>
                  <a:lnTo>
                    <a:pt x="59755" y="2540"/>
                  </a:lnTo>
                  <a:lnTo>
                    <a:pt x="29469" y="1079"/>
                  </a:lnTo>
                  <a:lnTo>
                    <a:pt x="41211" y="261"/>
                  </a:lnTo>
                  <a:lnTo>
                    <a:pt x="1" y="0"/>
                  </a:lnTo>
                  <a:close/>
                </a:path>
              </a:pathLst>
            </a:cu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03765" y="4403680"/>
              <a:ext cx="5380791" cy="143700"/>
            </a:xfrm>
            <a:custGeom>
              <a:avLst/>
              <a:gdLst/>
              <a:ahLst/>
              <a:cxnLst/>
              <a:rect l="l" t="t" r="r" b="b"/>
              <a:pathLst>
                <a:path w="46918" h="1253" extrusionOk="0">
                  <a:moveTo>
                    <a:pt x="88" y="0"/>
                  </a:moveTo>
                  <a:lnTo>
                    <a:pt x="1" y="1253"/>
                  </a:lnTo>
                  <a:lnTo>
                    <a:pt x="46917" y="0"/>
                  </a:lnTo>
                  <a:close/>
                </a:path>
              </a:pathLst>
            </a:cu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706353" y="4633050"/>
              <a:ext cx="395090" cy="22134"/>
            </a:xfrm>
            <a:custGeom>
              <a:avLst/>
              <a:gdLst/>
              <a:ahLst/>
              <a:cxnLst/>
              <a:rect l="l" t="t" r="r" b="b"/>
              <a:pathLst>
                <a:path w="3445" h="193" extrusionOk="0">
                  <a:moveTo>
                    <a:pt x="0" y="1"/>
                  </a:moveTo>
                  <a:lnTo>
                    <a:pt x="3444" y="1"/>
                  </a:lnTo>
                  <a:lnTo>
                    <a:pt x="3131" y="192"/>
                  </a:lnTo>
                  <a:lnTo>
                    <a:pt x="348" y="192"/>
                  </a:lnTo>
                  <a:close/>
                </a:path>
              </a:pathLst>
            </a:custGeom>
            <a:solidFill>
              <a:srgbClr val="FFFFFF">
                <a:alpha val="64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5348704" y="4573184"/>
              <a:ext cx="239462" cy="14106"/>
            </a:xfrm>
            <a:custGeom>
              <a:avLst/>
              <a:gdLst/>
              <a:ahLst/>
              <a:cxnLst/>
              <a:rect l="l" t="t" r="r" b="b"/>
              <a:pathLst>
                <a:path w="2088" h="123" extrusionOk="0">
                  <a:moveTo>
                    <a:pt x="1" y="1"/>
                  </a:moveTo>
                  <a:lnTo>
                    <a:pt x="2088" y="1"/>
                  </a:lnTo>
                  <a:lnTo>
                    <a:pt x="1914" y="123"/>
                  </a:lnTo>
                  <a:lnTo>
                    <a:pt x="209" y="123"/>
                  </a:lnTo>
                  <a:close/>
                </a:path>
              </a:pathLst>
            </a:custGeom>
            <a:solidFill>
              <a:srgbClr val="FFFFFF">
                <a:alpha val="64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995589" y="4531324"/>
              <a:ext cx="239462" cy="14106"/>
            </a:xfrm>
            <a:custGeom>
              <a:avLst/>
              <a:gdLst/>
              <a:ahLst/>
              <a:cxnLst/>
              <a:rect l="l" t="t" r="r" b="b"/>
              <a:pathLst>
                <a:path w="2088" h="123" extrusionOk="0">
                  <a:moveTo>
                    <a:pt x="0" y="1"/>
                  </a:moveTo>
                  <a:lnTo>
                    <a:pt x="2088" y="1"/>
                  </a:lnTo>
                  <a:lnTo>
                    <a:pt x="1914" y="122"/>
                  </a:lnTo>
                  <a:lnTo>
                    <a:pt x="209" y="122"/>
                  </a:lnTo>
                  <a:close/>
                </a:path>
              </a:pathLst>
            </a:custGeom>
            <a:solidFill>
              <a:srgbClr val="FFFFFF">
                <a:alpha val="64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931710" y="4704843"/>
              <a:ext cx="887891" cy="22134"/>
            </a:xfrm>
            <a:custGeom>
              <a:avLst/>
              <a:gdLst/>
              <a:ahLst/>
              <a:cxnLst/>
              <a:rect l="l" t="t" r="r" b="b"/>
              <a:pathLst>
                <a:path w="7742" h="193" extrusionOk="0">
                  <a:moveTo>
                    <a:pt x="1" y="1"/>
                  </a:moveTo>
                  <a:lnTo>
                    <a:pt x="7742" y="1"/>
                  </a:lnTo>
                  <a:lnTo>
                    <a:pt x="7063" y="192"/>
                  </a:lnTo>
                  <a:lnTo>
                    <a:pt x="801" y="192"/>
                  </a:lnTo>
                  <a:close/>
                </a:path>
              </a:pathLst>
            </a:custGeom>
            <a:solidFill>
              <a:srgbClr val="FFFFFF">
                <a:alpha val="64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 name="Google Shape;24;p2"/>
          <p:cNvGrpSpPr/>
          <p:nvPr/>
        </p:nvGrpSpPr>
        <p:grpSpPr>
          <a:xfrm>
            <a:off x="-711346" y="2468666"/>
            <a:ext cx="13107466" cy="5986841"/>
            <a:chOff x="-534833" y="1851499"/>
            <a:chExt cx="9854980" cy="4490131"/>
          </a:xfrm>
        </p:grpSpPr>
        <p:sp>
          <p:nvSpPr>
            <p:cNvPr id="25" name="Google Shape;25;p2"/>
            <p:cNvSpPr/>
            <p:nvPr/>
          </p:nvSpPr>
          <p:spPr>
            <a:xfrm>
              <a:off x="1494256" y="4059169"/>
              <a:ext cx="7667036" cy="1324841"/>
            </a:xfrm>
            <a:custGeom>
              <a:avLst/>
              <a:gdLst/>
              <a:ahLst/>
              <a:cxnLst/>
              <a:rect l="l" t="t" r="r" b="b"/>
              <a:pathLst>
                <a:path w="66853" h="11552" extrusionOk="0">
                  <a:moveTo>
                    <a:pt x="1" y="0"/>
                  </a:moveTo>
                  <a:lnTo>
                    <a:pt x="1166" y="7550"/>
                  </a:lnTo>
                  <a:lnTo>
                    <a:pt x="37889" y="11551"/>
                  </a:lnTo>
                  <a:lnTo>
                    <a:pt x="66853" y="11551"/>
                  </a:lnTo>
                  <a:lnTo>
                    <a:pt x="66853" y="1497"/>
                  </a:lnTo>
                  <a:cubicBezTo>
                    <a:pt x="60712" y="1827"/>
                    <a:pt x="51144" y="4367"/>
                    <a:pt x="46917" y="5567"/>
                  </a:cubicBezTo>
                  <a:cubicBezTo>
                    <a:pt x="43208" y="6623"/>
                    <a:pt x="40277" y="7666"/>
                    <a:pt x="35105" y="7666"/>
                  </a:cubicBezTo>
                  <a:cubicBezTo>
                    <a:pt x="34140" y="7666"/>
                    <a:pt x="33098" y="7630"/>
                    <a:pt x="31957" y="7550"/>
                  </a:cubicBezTo>
                  <a:cubicBezTo>
                    <a:pt x="24703" y="7028"/>
                    <a:pt x="9603" y="1166"/>
                    <a:pt x="1" y="0"/>
                  </a:cubicBezTo>
                  <a:close/>
                </a:path>
              </a:pathLst>
            </a:cu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312099" y="3050285"/>
              <a:ext cx="1397437" cy="1351333"/>
            </a:xfrm>
            <a:custGeom>
              <a:avLst/>
              <a:gdLst/>
              <a:ahLst/>
              <a:cxnLst/>
              <a:rect l="l" t="t" r="r" b="b"/>
              <a:pathLst>
                <a:path w="12185" h="11783" extrusionOk="0">
                  <a:moveTo>
                    <a:pt x="6014" y="5727"/>
                  </a:moveTo>
                  <a:cubicBezTo>
                    <a:pt x="6174" y="5727"/>
                    <a:pt x="6337" y="5855"/>
                    <a:pt x="6434" y="6049"/>
                  </a:cubicBezTo>
                  <a:cubicBezTo>
                    <a:pt x="6538" y="6292"/>
                    <a:pt x="6486" y="6571"/>
                    <a:pt x="6312" y="6640"/>
                  </a:cubicBezTo>
                  <a:cubicBezTo>
                    <a:pt x="6271" y="6659"/>
                    <a:pt x="6228" y="6668"/>
                    <a:pt x="6184" y="6668"/>
                  </a:cubicBezTo>
                  <a:cubicBezTo>
                    <a:pt x="6028" y="6668"/>
                    <a:pt x="5868" y="6549"/>
                    <a:pt x="5773" y="6345"/>
                  </a:cubicBezTo>
                  <a:cubicBezTo>
                    <a:pt x="5668" y="6101"/>
                    <a:pt x="5721" y="5840"/>
                    <a:pt x="5895" y="5753"/>
                  </a:cubicBezTo>
                  <a:cubicBezTo>
                    <a:pt x="5933" y="5736"/>
                    <a:pt x="5974" y="5727"/>
                    <a:pt x="6014" y="5727"/>
                  </a:cubicBezTo>
                  <a:close/>
                  <a:moveTo>
                    <a:pt x="5561" y="7008"/>
                  </a:moveTo>
                  <a:cubicBezTo>
                    <a:pt x="5657" y="7008"/>
                    <a:pt x="5769" y="7089"/>
                    <a:pt x="5825" y="7214"/>
                  </a:cubicBezTo>
                  <a:cubicBezTo>
                    <a:pt x="5895" y="7371"/>
                    <a:pt x="5860" y="7545"/>
                    <a:pt x="5755" y="7597"/>
                  </a:cubicBezTo>
                  <a:cubicBezTo>
                    <a:pt x="5731" y="7607"/>
                    <a:pt x="5706" y="7612"/>
                    <a:pt x="5680" y="7612"/>
                  </a:cubicBezTo>
                  <a:cubicBezTo>
                    <a:pt x="5575" y="7612"/>
                    <a:pt x="5463" y="7532"/>
                    <a:pt x="5407" y="7406"/>
                  </a:cubicBezTo>
                  <a:cubicBezTo>
                    <a:pt x="5338" y="7249"/>
                    <a:pt x="5373" y="7075"/>
                    <a:pt x="5494" y="7023"/>
                  </a:cubicBezTo>
                  <a:cubicBezTo>
                    <a:pt x="5515" y="7013"/>
                    <a:pt x="5538" y="7008"/>
                    <a:pt x="5561" y="7008"/>
                  </a:cubicBezTo>
                  <a:close/>
                  <a:moveTo>
                    <a:pt x="7089" y="7925"/>
                  </a:moveTo>
                  <a:cubicBezTo>
                    <a:pt x="7120" y="7925"/>
                    <a:pt x="7150" y="7926"/>
                    <a:pt x="7182" y="7928"/>
                  </a:cubicBezTo>
                  <a:cubicBezTo>
                    <a:pt x="7530" y="7945"/>
                    <a:pt x="7825" y="8067"/>
                    <a:pt x="7808" y="8189"/>
                  </a:cubicBezTo>
                  <a:cubicBezTo>
                    <a:pt x="7808" y="8300"/>
                    <a:pt x="7561" y="8382"/>
                    <a:pt x="7239" y="8382"/>
                  </a:cubicBezTo>
                  <a:cubicBezTo>
                    <a:pt x="7209" y="8382"/>
                    <a:pt x="7178" y="8381"/>
                    <a:pt x="7147" y="8380"/>
                  </a:cubicBezTo>
                  <a:cubicBezTo>
                    <a:pt x="6799" y="8363"/>
                    <a:pt x="6503" y="8241"/>
                    <a:pt x="6521" y="8119"/>
                  </a:cubicBezTo>
                  <a:cubicBezTo>
                    <a:pt x="6521" y="8008"/>
                    <a:pt x="6768" y="7925"/>
                    <a:pt x="7089" y="7925"/>
                  </a:cubicBezTo>
                  <a:close/>
                  <a:moveTo>
                    <a:pt x="6854" y="0"/>
                  </a:moveTo>
                  <a:cubicBezTo>
                    <a:pt x="6501" y="0"/>
                    <a:pt x="5930" y="263"/>
                    <a:pt x="5738" y="604"/>
                  </a:cubicBezTo>
                  <a:cubicBezTo>
                    <a:pt x="5407" y="1143"/>
                    <a:pt x="5790" y="2987"/>
                    <a:pt x="6225" y="4170"/>
                  </a:cubicBezTo>
                  <a:cubicBezTo>
                    <a:pt x="6502" y="4943"/>
                    <a:pt x="6182" y="5501"/>
                    <a:pt x="5839" y="5501"/>
                  </a:cubicBezTo>
                  <a:cubicBezTo>
                    <a:pt x="5665" y="5501"/>
                    <a:pt x="5484" y="5357"/>
                    <a:pt x="5373" y="5023"/>
                  </a:cubicBezTo>
                  <a:cubicBezTo>
                    <a:pt x="5025" y="4014"/>
                    <a:pt x="4625" y="1926"/>
                    <a:pt x="4868" y="935"/>
                  </a:cubicBezTo>
                  <a:cubicBezTo>
                    <a:pt x="4946" y="640"/>
                    <a:pt x="4870" y="517"/>
                    <a:pt x="4709" y="517"/>
                  </a:cubicBezTo>
                  <a:cubicBezTo>
                    <a:pt x="4328" y="517"/>
                    <a:pt x="3470" y="1205"/>
                    <a:pt x="3042" y="1926"/>
                  </a:cubicBezTo>
                  <a:cubicBezTo>
                    <a:pt x="2433" y="2935"/>
                    <a:pt x="4190" y="5040"/>
                    <a:pt x="4625" y="5840"/>
                  </a:cubicBezTo>
                  <a:cubicBezTo>
                    <a:pt x="4798" y="6152"/>
                    <a:pt x="4703" y="6285"/>
                    <a:pt x="4490" y="6285"/>
                  </a:cubicBezTo>
                  <a:cubicBezTo>
                    <a:pt x="4169" y="6285"/>
                    <a:pt x="3578" y="5984"/>
                    <a:pt x="3233" y="5544"/>
                  </a:cubicBezTo>
                  <a:cubicBezTo>
                    <a:pt x="2659" y="4814"/>
                    <a:pt x="2433" y="3231"/>
                    <a:pt x="2398" y="2692"/>
                  </a:cubicBezTo>
                  <a:cubicBezTo>
                    <a:pt x="2392" y="2599"/>
                    <a:pt x="2348" y="2558"/>
                    <a:pt x="2279" y="2558"/>
                  </a:cubicBezTo>
                  <a:cubicBezTo>
                    <a:pt x="1946" y="2558"/>
                    <a:pt x="1033" y="3543"/>
                    <a:pt x="1076" y="4553"/>
                  </a:cubicBezTo>
                  <a:cubicBezTo>
                    <a:pt x="1111" y="5788"/>
                    <a:pt x="2328" y="6310"/>
                    <a:pt x="2920" y="6693"/>
                  </a:cubicBezTo>
                  <a:cubicBezTo>
                    <a:pt x="3529" y="7075"/>
                    <a:pt x="4138" y="7580"/>
                    <a:pt x="3964" y="7789"/>
                  </a:cubicBezTo>
                  <a:cubicBezTo>
                    <a:pt x="3948" y="7809"/>
                    <a:pt x="3915" y="7819"/>
                    <a:pt x="3868" y="7819"/>
                  </a:cubicBezTo>
                  <a:cubicBezTo>
                    <a:pt x="3410" y="7819"/>
                    <a:pt x="1611" y="6857"/>
                    <a:pt x="1232" y="5910"/>
                  </a:cubicBezTo>
                  <a:cubicBezTo>
                    <a:pt x="1078" y="5529"/>
                    <a:pt x="932" y="5378"/>
                    <a:pt x="811" y="5378"/>
                  </a:cubicBezTo>
                  <a:cubicBezTo>
                    <a:pt x="605" y="5378"/>
                    <a:pt x="467" y="5811"/>
                    <a:pt x="467" y="6292"/>
                  </a:cubicBezTo>
                  <a:cubicBezTo>
                    <a:pt x="467" y="7041"/>
                    <a:pt x="84" y="7858"/>
                    <a:pt x="1319" y="8119"/>
                  </a:cubicBezTo>
                  <a:cubicBezTo>
                    <a:pt x="2555" y="8380"/>
                    <a:pt x="3633" y="8537"/>
                    <a:pt x="3494" y="8832"/>
                  </a:cubicBezTo>
                  <a:cubicBezTo>
                    <a:pt x="3445" y="8930"/>
                    <a:pt x="3255" y="8975"/>
                    <a:pt x="2988" y="8975"/>
                  </a:cubicBezTo>
                  <a:cubicBezTo>
                    <a:pt x="2399" y="8975"/>
                    <a:pt x="1433" y="8756"/>
                    <a:pt x="763" y="8397"/>
                  </a:cubicBezTo>
                  <a:cubicBezTo>
                    <a:pt x="595" y="8309"/>
                    <a:pt x="476" y="8271"/>
                    <a:pt x="395" y="8271"/>
                  </a:cubicBezTo>
                  <a:cubicBezTo>
                    <a:pt x="0" y="8271"/>
                    <a:pt x="547" y="9187"/>
                    <a:pt x="937" y="9563"/>
                  </a:cubicBezTo>
                  <a:cubicBezTo>
                    <a:pt x="1108" y="9716"/>
                    <a:pt x="1320" y="9768"/>
                    <a:pt x="1560" y="9768"/>
                  </a:cubicBezTo>
                  <a:cubicBezTo>
                    <a:pt x="2003" y="9768"/>
                    <a:pt x="2541" y="9591"/>
                    <a:pt x="3094" y="9546"/>
                  </a:cubicBezTo>
                  <a:cubicBezTo>
                    <a:pt x="3128" y="9543"/>
                    <a:pt x="3158" y="9541"/>
                    <a:pt x="3185" y="9541"/>
                  </a:cubicBezTo>
                  <a:cubicBezTo>
                    <a:pt x="3776" y="9541"/>
                    <a:pt x="2662" y="10198"/>
                    <a:pt x="1902" y="10198"/>
                  </a:cubicBezTo>
                  <a:cubicBezTo>
                    <a:pt x="1851" y="10198"/>
                    <a:pt x="1801" y="10195"/>
                    <a:pt x="1754" y="10189"/>
                  </a:cubicBezTo>
                  <a:cubicBezTo>
                    <a:pt x="1710" y="10182"/>
                    <a:pt x="1675" y="10179"/>
                    <a:pt x="1647" y="10179"/>
                  </a:cubicBezTo>
                  <a:cubicBezTo>
                    <a:pt x="1257" y="10179"/>
                    <a:pt x="2335" y="10780"/>
                    <a:pt x="3241" y="10780"/>
                  </a:cubicBezTo>
                  <a:cubicBezTo>
                    <a:pt x="3459" y="10780"/>
                    <a:pt x="3667" y="10745"/>
                    <a:pt x="3842" y="10659"/>
                  </a:cubicBezTo>
                  <a:cubicBezTo>
                    <a:pt x="4788" y="10186"/>
                    <a:pt x="4947" y="9055"/>
                    <a:pt x="5338" y="9055"/>
                  </a:cubicBezTo>
                  <a:cubicBezTo>
                    <a:pt x="5349" y="9055"/>
                    <a:pt x="5361" y="9056"/>
                    <a:pt x="5373" y="9058"/>
                  </a:cubicBezTo>
                  <a:cubicBezTo>
                    <a:pt x="5877" y="9128"/>
                    <a:pt x="5112" y="10485"/>
                    <a:pt x="5877" y="11024"/>
                  </a:cubicBezTo>
                  <a:cubicBezTo>
                    <a:pt x="6369" y="11371"/>
                    <a:pt x="6904" y="11782"/>
                    <a:pt x="7520" y="11782"/>
                  </a:cubicBezTo>
                  <a:cubicBezTo>
                    <a:pt x="7862" y="11782"/>
                    <a:pt x="8228" y="11655"/>
                    <a:pt x="8626" y="11320"/>
                  </a:cubicBezTo>
                  <a:cubicBezTo>
                    <a:pt x="8660" y="11094"/>
                    <a:pt x="7286" y="11250"/>
                    <a:pt x="7043" y="10433"/>
                  </a:cubicBezTo>
                  <a:cubicBezTo>
                    <a:pt x="6955" y="10115"/>
                    <a:pt x="7061" y="10002"/>
                    <a:pt x="7248" y="10002"/>
                  </a:cubicBezTo>
                  <a:cubicBezTo>
                    <a:pt x="7543" y="10002"/>
                    <a:pt x="8040" y="10283"/>
                    <a:pt x="8295" y="10485"/>
                  </a:cubicBezTo>
                  <a:cubicBezTo>
                    <a:pt x="8559" y="10703"/>
                    <a:pt x="8952" y="10997"/>
                    <a:pt x="9393" y="10997"/>
                  </a:cubicBezTo>
                  <a:cubicBezTo>
                    <a:pt x="9621" y="10997"/>
                    <a:pt x="9861" y="10918"/>
                    <a:pt x="10104" y="10711"/>
                  </a:cubicBezTo>
                  <a:cubicBezTo>
                    <a:pt x="10800" y="10120"/>
                    <a:pt x="10818" y="9441"/>
                    <a:pt x="10713" y="9441"/>
                  </a:cubicBezTo>
                  <a:cubicBezTo>
                    <a:pt x="10643" y="9453"/>
                    <a:pt x="10183" y="9589"/>
                    <a:pt x="9557" y="9589"/>
                  </a:cubicBezTo>
                  <a:cubicBezTo>
                    <a:pt x="9249" y="9589"/>
                    <a:pt x="8900" y="9556"/>
                    <a:pt x="8539" y="9459"/>
                  </a:cubicBezTo>
                  <a:cubicBezTo>
                    <a:pt x="7713" y="9236"/>
                    <a:pt x="7687" y="9043"/>
                    <a:pt x="8260" y="9043"/>
                  </a:cubicBezTo>
                  <a:cubicBezTo>
                    <a:pt x="8447" y="9043"/>
                    <a:pt x="8699" y="9063"/>
                    <a:pt x="9008" y="9111"/>
                  </a:cubicBezTo>
                  <a:cubicBezTo>
                    <a:pt x="9467" y="9188"/>
                    <a:pt x="9872" y="9246"/>
                    <a:pt x="10227" y="9246"/>
                  </a:cubicBezTo>
                  <a:cubicBezTo>
                    <a:pt x="10828" y="9246"/>
                    <a:pt x="11283" y="9079"/>
                    <a:pt x="11600" y="8554"/>
                  </a:cubicBezTo>
                  <a:cubicBezTo>
                    <a:pt x="12022" y="7842"/>
                    <a:pt x="12140" y="7166"/>
                    <a:pt x="11924" y="7166"/>
                  </a:cubicBezTo>
                  <a:cubicBezTo>
                    <a:pt x="11881" y="7166"/>
                    <a:pt x="11826" y="7192"/>
                    <a:pt x="11757" y="7249"/>
                  </a:cubicBezTo>
                  <a:cubicBezTo>
                    <a:pt x="11419" y="7543"/>
                    <a:pt x="9258" y="8172"/>
                    <a:pt x="8363" y="8172"/>
                  </a:cubicBezTo>
                  <a:cubicBezTo>
                    <a:pt x="8198" y="8172"/>
                    <a:pt x="8076" y="8150"/>
                    <a:pt x="8017" y="8102"/>
                  </a:cubicBezTo>
                  <a:cubicBezTo>
                    <a:pt x="7617" y="7806"/>
                    <a:pt x="11913" y="7319"/>
                    <a:pt x="12070" y="6501"/>
                  </a:cubicBezTo>
                  <a:cubicBezTo>
                    <a:pt x="12185" y="5828"/>
                    <a:pt x="12099" y="5190"/>
                    <a:pt x="11909" y="5190"/>
                  </a:cubicBezTo>
                  <a:cubicBezTo>
                    <a:pt x="11869" y="5190"/>
                    <a:pt x="11823" y="5219"/>
                    <a:pt x="11774" y="5284"/>
                  </a:cubicBezTo>
                  <a:cubicBezTo>
                    <a:pt x="11544" y="5621"/>
                    <a:pt x="8804" y="7038"/>
                    <a:pt x="8059" y="7038"/>
                  </a:cubicBezTo>
                  <a:cubicBezTo>
                    <a:pt x="7958" y="7038"/>
                    <a:pt x="7894" y="7012"/>
                    <a:pt x="7878" y="6954"/>
                  </a:cubicBezTo>
                  <a:cubicBezTo>
                    <a:pt x="7738" y="6466"/>
                    <a:pt x="12035" y="5301"/>
                    <a:pt x="12087" y="4414"/>
                  </a:cubicBezTo>
                  <a:cubicBezTo>
                    <a:pt x="12125" y="3778"/>
                    <a:pt x="12082" y="3081"/>
                    <a:pt x="11837" y="3081"/>
                  </a:cubicBezTo>
                  <a:cubicBezTo>
                    <a:pt x="11740" y="3081"/>
                    <a:pt x="11612" y="3190"/>
                    <a:pt x="11444" y="3457"/>
                  </a:cubicBezTo>
                  <a:cubicBezTo>
                    <a:pt x="10908" y="4307"/>
                    <a:pt x="8777" y="5571"/>
                    <a:pt x="8261" y="5571"/>
                  </a:cubicBezTo>
                  <a:cubicBezTo>
                    <a:pt x="8207" y="5571"/>
                    <a:pt x="8171" y="5557"/>
                    <a:pt x="8156" y="5527"/>
                  </a:cubicBezTo>
                  <a:cubicBezTo>
                    <a:pt x="8017" y="5214"/>
                    <a:pt x="11531" y="3787"/>
                    <a:pt x="11513" y="2605"/>
                  </a:cubicBezTo>
                  <a:cubicBezTo>
                    <a:pt x="11501" y="1740"/>
                    <a:pt x="11227" y="1318"/>
                    <a:pt x="11048" y="1318"/>
                  </a:cubicBezTo>
                  <a:cubicBezTo>
                    <a:pt x="10979" y="1318"/>
                    <a:pt x="10924" y="1382"/>
                    <a:pt x="10905" y="1509"/>
                  </a:cubicBezTo>
                  <a:cubicBezTo>
                    <a:pt x="10856" y="1931"/>
                    <a:pt x="9398" y="3853"/>
                    <a:pt x="8977" y="3853"/>
                  </a:cubicBezTo>
                  <a:cubicBezTo>
                    <a:pt x="8947" y="3853"/>
                    <a:pt x="8923" y="3843"/>
                    <a:pt x="8904" y="3822"/>
                  </a:cubicBezTo>
                  <a:cubicBezTo>
                    <a:pt x="8626" y="3509"/>
                    <a:pt x="10731" y="1804"/>
                    <a:pt x="10626" y="1196"/>
                  </a:cubicBezTo>
                  <a:cubicBezTo>
                    <a:pt x="10522" y="587"/>
                    <a:pt x="9878" y="569"/>
                    <a:pt x="9878" y="204"/>
                  </a:cubicBezTo>
                  <a:cubicBezTo>
                    <a:pt x="9801" y="300"/>
                    <a:pt x="9700" y="333"/>
                    <a:pt x="9586" y="333"/>
                  </a:cubicBezTo>
                  <a:cubicBezTo>
                    <a:pt x="9319" y="333"/>
                    <a:pt x="8974" y="152"/>
                    <a:pt x="8667" y="152"/>
                  </a:cubicBezTo>
                  <a:cubicBezTo>
                    <a:pt x="8480" y="152"/>
                    <a:pt x="8308" y="218"/>
                    <a:pt x="8173" y="430"/>
                  </a:cubicBezTo>
                  <a:cubicBezTo>
                    <a:pt x="7704" y="1161"/>
                    <a:pt x="8121" y="3770"/>
                    <a:pt x="7530" y="3787"/>
                  </a:cubicBezTo>
                  <a:cubicBezTo>
                    <a:pt x="7528" y="3788"/>
                    <a:pt x="7526" y="3788"/>
                    <a:pt x="7524" y="3788"/>
                  </a:cubicBezTo>
                  <a:cubicBezTo>
                    <a:pt x="6921" y="3788"/>
                    <a:pt x="6869" y="1037"/>
                    <a:pt x="7112" y="361"/>
                  </a:cubicBezTo>
                  <a:cubicBezTo>
                    <a:pt x="7213" y="105"/>
                    <a:pt x="7077" y="0"/>
                    <a:pt x="6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44669" y="2069745"/>
              <a:ext cx="630538" cy="2044604"/>
            </a:xfrm>
            <a:custGeom>
              <a:avLst/>
              <a:gdLst/>
              <a:ahLst/>
              <a:cxnLst/>
              <a:rect l="l" t="t" r="r" b="b"/>
              <a:pathLst>
                <a:path w="5498" h="17828" extrusionOk="0">
                  <a:moveTo>
                    <a:pt x="1346" y="0"/>
                  </a:moveTo>
                  <a:cubicBezTo>
                    <a:pt x="1305" y="0"/>
                    <a:pt x="1265" y="29"/>
                    <a:pt x="1253" y="67"/>
                  </a:cubicBezTo>
                  <a:cubicBezTo>
                    <a:pt x="0" y="3511"/>
                    <a:pt x="1757" y="7668"/>
                    <a:pt x="3305" y="11339"/>
                  </a:cubicBezTo>
                  <a:cubicBezTo>
                    <a:pt x="4314" y="13740"/>
                    <a:pt x="5289" y="16018"/>
                    <a:pt x="5219" y="17723"/>
                  </a:cubicBezTo>
                  <a:cubicBezTo>
                    <a:pt x="5202" y="17775"/>
                    <a:pt x="5254" y="17828"/>
                    <a:pt x="5323" y="17828"/>
                  </a:cubicBezTo>
                  <a:lnTo>
                    <a:pt x="5358" y="17828"/>
                  </a:lnTo>
                  <a:cubicBezTo>
                    <a:pt x="5393" y="17810"/>
                    <a:pt x="5428" y="17775"/>
                    <a:pt x="5428" y="17723"/>
                  </a:cubicBezTo>
                  <a:cubicBezTo>
                    <a:pt x="5497" y="15984"/>
                    <a:pt x="4523" y="13687"/>
                    <a:pt x="3497" y="11252"/>
                  </a:cubicBezTo>
                  <a:cubicBezTo>
                    <a:pt x="1966" y="7616"/>
                    <a:pt x="226" y="3511"/>
                    <a:pt x="1462" y="154"/>
                  </a:cubicBezTo>
                  <a:cubicBezTo>
                    <a:pt x="1479" y="84"/>
                    <a:pt x="1462" y="32"/>
                    <a:pt x="1392" y="14"/>
                  </a:cubicBezTo>
                  <a:cubicBezTo>
                    <a:pt x="1377" y="5"/>
                    <a:pt x="1361" y="0"/>
                    <a:pt x="1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80566" y="1851499"/>
              <a:ext cx="423073" cy="784560"/>
            </a:xfrm>
            <a:custGeom>
              <a:avLst/>
              <a:gdLst/>
              <a:ahLst/>
              <a:cxnLst/>
              <a:rect l="l" t="t" r="r" b="b"/>
              <a:pathLst>
                <a:path w="3689" h="6841" extrusionOk="0">
                  <a:moveTo>
                    <a:pt x="2759" y="1"/>
                  </a:moveTo>
                  <a:cubicBezTo>
                    <a:pt x="2272" y="1"/>
                    <a:pt x="2026" y="953"/>
                    <a:pt x="1079" y="2126"/>
                  </a:cubicBezTo>
                  <a:cubicBezTo>
                    <a:pt x="0" y="3500"/>
                    <a:pt x="331" y="4353"/>
                    <a:pt x="1427" y="6840"/>
                  </a:cubicBezTo>
                  <a:cubicBezTo>
                    <a:pt x="1583" y="6040"/>
                    <a:pt x="1444" y="4996"/>
                    <a:pt x="2088" y="3657"/>
                  </a:cubicBezTo>
                  <a:cubicBezTo>
                    <a:pt x="2714" y="2335"/>
                    <a:pt x="3688" y="439"/>
                    <a:pt x="3010" y="73"/>
                  </a:cubicBezTo>
                  <a:cubicBezTo>
                    <a:pt x="2918" y="24"/>
                    <a:pt x="2836" y="1"/>
                    <a:pt x="27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363952" y="2416437"/>
              <a:ext cx="512871" cy="466997"/>
            </a:xfrm>
            <a:custGeom>
              <a:avLst/>
              <a:gdLst/>
              <a:ahLst/>
              <a:cxnLst/>
              <a:rect l="l" t="t" r="r" b="b"/>
              <a:pathLst>
                <a:path w="4472" h="4072" extrusionOk="0">
                  <a:moveTo>
                    <a:pt x="645" y="1"/>
                  </a:moveTo>
                  <a:cubicBezTo>
                    <a:pt x="1" y="18"/>
                    <a:pt x="662" y="1323"/>
                    <a:pt x="1462" y="2193"/>
                  </a:cubicBezTo>
                  <a:cubicBezTo>
                    <a:pt x="2262" y="3062"/>
                    <a:pt x="2976" y="3984"/>
                    <a:pt x="4472" y="4071"/>
                  </a:cubicBezTo>
                  <a:cubicBezTo>
                    <a:pt x="4472" y="4071"/>
                    <a:pt x="4089" y="2993"/>
                    <a:pt x="2906" y="2262"/>
                  </a:cubicBezTo>
                  <a:cubicBezTo>
                    <a:pt x="1723" y="1532"/>
                    <a:pt x="1271" y="1"/>
                    <a:pt x="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40891" y="2251062"/>
              <a:ext cx="354835" cy="632373"/>
            </a:xfrm>
            <a:custGeom>
              <a:avLst/>
              <a:gdLst/>
              <a:ahLst/>
              <a:cxnLst/>
              <a:rect l="l" t="t" r="r" b="b"/>
              <a:pathLst>
                <a:path w="3094" h="5514" extrusionOk="0">
                  <a:moveTo>
                    <a:pt x="2695" y="0"/>
                  </a:moveTo>
                  <a:cubicBezTo>
                    <a:pt x="2674" y="0"/>
                    <a:pt x="2651" y="6"/>
                    <a:pt x="2627" y="16"/>
                  </a:cubicBezTo>
                  <a:cubicBezTo>
                    <a:pt x="2140" y="225"/>
                    <a:pt x="2279" y="1634"/>
                    <a:pt x="1131" y="2487"/>
                  </a:cubicBezTo>
                  <a:cubicBezTo>
                    <a:pt x="0" y="3322"/>
                    <a:pt x="70" y="5513"/>
                    <a:pt x="70" y="5513"/>
                  </a:cubicBezTo>
                  <a:cubicBezTo>
                    <a:pt x="922" y="5270"/>
                    <a:pt x="1026" y="4104"/>
                    <a:pt x="2053" y="2904"/>
                  </a:cubicBezTo>
                  <a:cubicBezTo>
                    <a:pt x="3043" y="1765"/>
                    <a:pt x="3094" y="0"/>
                    <a:pt x="26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517515" y="2595690"/>
              <a:ext cx="758183" cy="551635"/>
            </a:xfrm>
            <a:custGeom>
              <a:avLst/>
              <a:gdLst/>
              <a:ahLst/>
              <a:cxnLst/>
              <a:rect l="l" t="t" r="r" b="b"/>
              <a:pathLst>
                <a:path w="6611" h="4810" extrusionOk="0">
                  <a:moveTo>
                    <a:pt x="561" y="1"/>
                  </a:moveTo>
                  <a:cubicBezTo>
                    <a:pt x="533" y="1"/>
                    <a:pt x="509" y="7"/>
                    <a:pt x="488" y="21"/>
                  </a:cubicBezTo>
                  <a:cubicBezTo>
                    <a:pt x="0" y="351"/>
                    <a:pt x="1827" y="1830"/>
                    <a:pt x="2540" y="3187"/>
                  </a:cubicBezTo>
                  <a:cubicBezTo>
                    <a:pt x="3079" y="4187"/>
                    <a:pt x="4166" y="4809"/>
                    <a:pt x="5341" y="4809"/>
                  </a:cubicBezTo>
                  <a:cubicBezTo>
                    <a:pt x="5760" y="4809"/>
                    <a:pt x="6190" y="4730"/>
                    <a:pt x="6611" y="4561"/>
                  </a:cubicBezTo>
                  <a:cubicBezTo>
                    <a:pt x="6611" y="4561"/>
                    <a:pt x="6037" y="3709"/>
                    <a:pt x="4593" y="3413"/>
                  </a:cubicBezTo>
                  <a:cubicBezTo>
                    <a:pt x="3195" y="3147"/>
                    <a:pt x="1161"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232639" y="2461967"/>
              <a:ext cx="385112" cy="642924"/>
            </a:xfrm>
            <a:custGeom>
              <a:avLst/>
              <a:gdLst/>
              <a:ahLst/>
              <a:cxnLst/>
              <a:rect l="l" t="t" r="r" b="b"/>
              <a:pathLst>
                <a:path w="3358" h="5606" extrusionOk="0">
                  <a:moveTo>
                    <a:pt x="3109" y="1"/>
                  </a:moveTo>
                  <a:cubicBezTo>
                    <a:pt x="3074" y="1"/>
                    <a:pt x="3021" y="80"/>
                    <a:pt x="2940" y="265"/>
                  </a:cubicBezTo>
                  <a:cubicBezTo>
                    <a:pt x="2505" y="1222"/>
                    <a:pt x="2505" y="3240"/>
                    <a:pt x="1322" y="3796"/>
                  </a:cubicBezTo>
                  <a:cubicBezTo>
                    <a:pt x="139" y="4335"/>
                    <a:pt x="0" y="5605"/>
                    <a:pt x="0" y="5605"/>
                  </a:cubicBezTo>
                  <a:cubicBezTo>
                    <a:pt x="2679" y="5083"/>
                    <a:pt x="3358" y="3153"/>
                    <a:pt x="3201" y="2161"/>
                  </a:cubicBezTo>
                  <a:cubicBezTo>
                    <a:pt x="3075" y="1375"/>
                    <a:pt x="3254" y="1"/>
                    <a:pt x="3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534833" y="3042388"/>
              <a:ext cx="923214" cy="323870"/>
            </a:xfrm>
            <a:custGeom>
              <a:avLst/>
              <a:gdLst/>
              <a:ahLst/>
              <a:cxnLst/>
              <a:rect l="l" t="t" r="r" b="b"/>
              <a:pathLst>
                <a:path w="8050" h="2824" extrusionOk="0">
                  <a:moveTo>
                    <a:pt x="998" y="1"/>
                  </a:moveTo>
                  <a:cubicBezTo>
                    <a:pt x="971" y="1"/>
                    <a:pt x="944" y="2"/>
                    <a:pt x="917" y="5"/>
                  </a:cubicBezTo>
                  <a:cubicBezTo>
                    <a:pt x="1" y="122"/>
                    <a:pt x="2242" y="2805"/>
                    <a:pt x="4098" y="2805"/>
                  </a:cubicBezTo>
                  <a:cubicBezTo>
                    <a:pt x="4181" y="2805"/>
                    <a:pt x="4263" y="2800"/>
                    <a:pt x="4344" y="2788"/>
                  </a:cubicBezTo>
                  <a:cubicBezTo>
                    <a:pt x="6257" y="2527"/>
                    <a:pt x="8049" y="2823"/>
                    <a:pt x="7510" y="2406"/>
                  </a:cubicBezTo>
                  <a:cubicBezTo>
                    <a:pt x="7510" y="2406"/>
                    <a:pt x="6147" y="1412"/>
                    <a:pt x="4794" y="1412"/>
                  </a:cubicBezTo>
                  <a:cubicBezTo>
                    <a:pt x="4649" y="1412"/>
                    <a:pt x="4504" y="1424"/>
                    <a:pt x="4361" y="1449"/>
                  </a:cubicBezTo>
                  <a:cubicBezTo>
                    <a:pt x="4260" y="1467"/>
                    <a:pt x="4162" y="1475"/>
                    <a:pt x="4066" y="1475"/>
                  </a:cubicBezTo>
                  <a:cubicBezTo>
                    <a:pt x="2772" y="1475"/>
                    <a:pt x="1865" y="1"/>
                    <a:pt x="9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322437" y="2789049"/>
              <a:ext cx="446698" cy="515165"/>
            </a:xfrm>
            <a:custGeom>
              <a:avLst/>
              <a:gdLst/>
              <a:ahLst/>
              <a:cxnLst/>
              <a:rect l="l" t="t" r="r" b="b"/>
              <a:pathLst>
                <a:path w="3895" h="4492" extrusionOk="0">
                  <a:moveTo>
                    <a:pt x="3600" y="1"/>
                  </a:moveTo>
                  <a:cubicBezTo>
                    <a:pt x="3551" y="1"/>
                    <a:pt x="3479" y="50"/>
                    <a:pt x="3375" y="161"/>
                  </a:cubicBezTo>
                  <a:cubicBezTo>
                    <a:pt x="2627" y="927"/>
                    <a:pt x="2592" y="2875"/>
                    <a:pt x="1357" y="3223"/>
                  </a:cubicBezTo>
                  <a:cubicBezTo>
                    <a:pt x="122" y="3554"/>
                    <a:pt x="0" y="4476"/>
                    <a:pt x="0" y="4476"/>
                  </a:cubicBezTo>
                  <a:cubicBezTo>
                    <a:pt x="36" y="4486"/>
                    <a:pt x="84" y="4491"/>
                    <a:pt x="143" y="4491"/>
                  </a:cubicBezTo>
                  <a:cubicBezTo>
                    <a:pt x="960" y="4491"/>
                    <a:pt x="3792" y="3507"/>
                    <a:pt x="3549" y="2614"/>
                  </a:cubicBezTo>
                  <a:cubicBezTo>
                    <a:pt x="3325" y="1794"/>
                    <a:pt x="3895" y="1"/>
                    <a:pt x="3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10641" y="2914039"/>
              <a:ext cx="592577" cy="1207060"/>
            </a:xfrm>
            <a:custGeom>
              <a:avLst/>
              <a:gdLst/>
              <a:ahLst/>
              <a:cxnLst/>
              <a:rect l="l" t="t" r="r" b="b"/>
              <a:pathLst>
                <a:path w="5167" h="10525" extrusionOk="0">
                  <a:moveTo>
                    <a:pt x="226" y="0"/>
                  </a:moveTo>
                  <a:cubicBezTo>
                    <a:pt x="0" y="1009"/>
                    <a:pt x="435" y="3062"/>
                    <a:pt x="435" y="3062"/>
                  </a:cubicBezTo>
                  <a:cubicBezTo>
                    <a:pt x="435" y="3062"/>
                    <a:pt x="1775" y="4575"/>
                    <a:pt x="2122" y="6263"/>
                  </a:cubicBezTo>
                  <a:cubicBezTo>
                    <a:pt x="1740" y="5410"/>
                    <a:pt x="400" y="3706"/>
                    <a:pt x="400" y="3706"/>
                  </a:cubicBezTo>
                  <a:lnTo>
                    <a:pt x="400" y="3706"/>
                  </a:lnTo>
                  <a:cubicBezTo>
                    <a:pt x="400" y="3706"/>
                    <a:pt x="766" y="6037"/>
                    <a:pt x="1235" y="6993"/>
                  </a:cubicBezTo>
                  <a:cubicBezTo>
                    <a:pt x="1601" y="8159"/>
                    <a:pt x="2610" y="8855"/>
                    <a:pt x="2610" y="8855"/>
                  </a:cubicBezTo>
                  <a:cubicBezTo>
                    <a:pt x="2610" y="8855"/>
                    <a:pt x="1705" y="8350"/>
                    <a:pt x="1061" y="7550"/>
                  </a:cubicBezTo>
                  <a:lnTo>
                    <a:pt x="1061" y="7550"/>
                  </a:lnTo>
                  <a:cubicBezTo>
                    <a:pt x="2001" y="10455"/>
                    <a:pt x="3845" y="10525"/>
                    <a:pt x="3845" y="10525"/>
                  </a:cubicBezTo>
                  <a:cubicBezTo>
                    <a:pt x="5167" y="9394"/>
                    <a:pt x="5028" y="6785"/>
                    <a:pt x="4593" y="5671"/>
                  </a:cubicBezTo>
                  <a:lnTo>
                    <a:pt x="4593" y="5671"/>
                  </a:lnTo>
                  <a:cubicBezTo>
                    <a:pt x="4523" y="5932"/>
                    <a:pt x="4001" y="6611"/>
                    <a:pt x="4001" y="6611"/>
                  </a:cubicBezTo>
                  <a:cubicBezTo>
                    <a:pt x="4001" y="6611"/>
                    <a:pt x="4193" y="6106"/>
                    <a:pt x="4384" y="5497"/>
                  </a:cubicBezTo>
                  <a:cubicBezTo>
                    <a:pt x="4001" y="3201"/>
                    <a:pt x="194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4617" y="4041163"/>
              <a:ext cx="5675990" cy="1488497"/>
            </a:xfrm>
            <a:custGeom>
              <a:avLst/>
              <a:gdLst/>
              <a:ahLst/>
              <a:cxnLst/>
              <a:rect l="l" t="t" r="r" b="b"/>
              <a:pathLst>
                <a:path w="49492" h="12979" extrusionOk="0">
                  <a:moveTo>
                    <a:pt x="0" y="1"/>
                  </a:moveTo>
                  <a:lnTo>
                    <a:pt x="23310" y="12978"/>
                  </a:lnTo>
                  <a:cubicBezTo>
                    <a:pt x="23310" y="12978"/>
                    <a:pt x="38410" y="12317"/>
                    <a:pt x="49491" y="7185"/>
                  </a:cubicBezTo>
                  <a:lnTo>
                    <a:pt x="49491" y="7185"/>
                  </a:lnTo>
                  <a:cubicBezTo>
                    <a:pt x="45869" y="8029"/>
                    <a:pt x="42270" y="8380"/>
                    <a:pt x="38744" y="8380"/>
                  </a:cubicBezTo>
                  <a:cubicBezTo>
                    <a:pt x="22934" y="8380"/>
                    <a:pt x="8577" y="132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297238" y="3610292"/>
              <a:ext cx="9458531" cy="2731338"/>
            </a:xfrm>
            <a:custGeom>
              <a:avLst/>
              <a:gdLst/>
              <a:ahLst/>
              <a:cxnLst/>
              <a:rect l="l" t="t" r="r" b="b"/>
              <a:pathLst>
                <a:path w="82474" h="23816" extrusionOk="0">
                  <a:moveTo>
                    <a:pt x="1" y="0"/>
                  </a:moveTo>
                  <a:lnTo>
                    <a:pt x="1" y="23815"/>
                  </a:lnTo>
                  <a:lnTo>
                    <a:pt x="80386" y="23815"/>
                  </a:lnTo>
                  <a:cubicBezTo>
                    <a:pt x="81187" y="21937"/>
                    <a:pt x="81935" y="19814"/>
                    <a:pt x="82474" y="17588"/>
                  </a:cubicBezTo>
                  <a:lnTo>
                    <a:pt x="82474" y="10403"/>
                  </a:lnTo>
                  <a:cubicBezTo>
                    <a:pt x="80411" y="9618"/>
                    <a:pt x="78185" y="9306"/>
                    <a:pt x="75841" y="9306"/>
                  </a:cubicBezTo>
                  <a:cubicBezTo>
                    <a:pt x="66820" y="9306"/>
                    <a:pt x="56051" y="13920"/>
                    <a:pt x="46128" y="13920"/>
                  </a:cubicBezTo>
                  <a:cubicBezTo>
                    <a:pt x="43664" y="13920"/>
                    <a:pt x="41252" y="13636"/>
                    <a:pt x="38932" y="12926"/>
                  </a:cubicBezTo>
                  <a:cubicBezTo>
                    <a:pt x="26164" y="9029"/>
                    <a:pt x="11951" y="123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3198016" y="4677551"/>
              <a:ext cx="5963276" cy="1664079"/>
            </a:xfrm>
            <a:custGeom>
              <a:avLst/>
              <a:gdLst/>
              <a:ahLst/>
              <a:cxnLst/>
              <a:rect l="l" t="t" r="r" b="b"/>
              <a:pathLst>
                <a:path w="51997" h="14510" extrusionOk="0">
                  <a:moveTo>
                    <a:pt x="45364" y="0"/>
                  </a:moveTo>
                  <a:cubicBezTo>
                    <a:pt x="36343" y="0"/>
                    <a:pt x="25574" y="4614"/>
                    <a:pt x="15651" y="4614"/>
                  </a:cubicBezTo>
                  <a:cubicBezTo>
                    <a:pt x="13187" y="4614"/>
                    <a:pt x="10775" y="4330"/>
                    <a:pt x="8455" y="3620"/>
                  </a:cubicBezTo>
                  <a:cubicBezTo>
                    <a:pt x="5689" y="2785"/>
                    <a:pt x="2854" y="1758"/>
                    <a:pt x="1" y="645"/>
                  </a:cubicBezTo>
                  <a:lnTo>
                    <a:pt x="1" y="645"/>
                  </a:lnTo>
                  <a:cubicBezTo>
                    <a:pt x="11569" y="8821"/>
                    <a:pt x="22233" y="5759"/>
                    <a:pt x="17257" y="8612"/>
                  </a:cubicBezTo>
                  <a:cubicBezTo>
                    <a:pt x="15792" y="9450"/>
                    <a:pt x="14282" y="9733"/>
                    <a:pt x="12733" y="9733"/>
                  </a:cubicBezTo>
                  <a:cubicBezTo>
                    <a:pt x="9513" y="9733"/>
                    <a:pt x="6121" y="8511"/>
                    <a:pt x="2587" y="8511"/>
                  </a:cubicBezTo>
                  <a:cubicBezTo>
                    <a:pt x="2030" y="8511"/>
                    <a:pt x="1469" y="8542"/>
                    <a:pt x="905" y="8612"/>
                  </a:cubicBezTo>
                  <a:lnTo>
                    <a:pt x="2732" y="14509"/>
                  </a:lnTo>
                  <a:lnTo>
                    <a:pt x="49909" y="14509"/>
                  </a:lnTo>
                  <a:cubicBezTo>
                    <a:pt x="50710" y="12631"/>
                    <a:pt x="51458" y="10508"/>
                    <a:pt x="51997" y="8282"/>
                  </a:cubicBezTo>
                  <a:lnTo>
                    <a:pt x="51997" y="1097"/>
                  </a:lnTo>
                  <a:cubicBezTo>
                    <a:pt x="49934" y="312"/>
                    <a:pt x="47708" y="0"/>
                    <a:pt x="45364" y="0"/>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69868" y="4214797"/>
              <a:ext cx="626524" cy="1231029"/>
            </a:xfrm>
            <a:custGeom>
              <a:avLst/>
              <a:gdLst/>
              <a:ahLst/>
              <a:cxnLst/>
              <a:rect l="l" t="t" r="r" b="b"/>
              <a:pathLst>
                <a:path w="5463" h="10734" fill="none" extrusionOk="0">
                  <a:moveTo>
                    <a:pt x="0" y="10734"/>
                  </a:moveTo>
                  <a:cubicBezTo>
                    <a:pt x="0" y="10734"/>
                    <a:pt x="5463" y="6158"/>
                    <a:pt x="5149" y="0"/>
                  </a:cubicBezTo>
                </a:path>
              </a:pathLst>
            </a:custGeom>
            <a:noFill/>
            <a:ln w="14350" cap="rnd" cmpd="sng">
              <a:solidFill>
                <a:srgbClr val="007F6D"/>
              </a:solidFill>
              <a:prstDash val="solid"/>
              <a:miter lim="17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494776" y="3983362"/>
              <a:ext cx="301392" cy="476975"/>
            </a:xfrm>
            <a:custGeom>
              <a:avLst/>
              <a:gdLst/>
              <a:ahLst/>
              <a:cxnLst/>
              <a:rect l="l" t="t" r="r" b="b"/>
              <a:pathLst>
                <a:path w="2628" h="4159" extrusionOk="0">
                  <a:moveTo>
                    <a:pt x="1323" y="0"/>
                  </a:moveTo>
                  <a:cubicBezTo>
                    <a:pt x="1323" y="0"/>
                    <a:pt x="1" y="940"/>
                    <a:pt x="1" y="2071"/>
                  </a:cubicBezTo>
                  <a:cubicBezTo>
                    <a:pt x="1" y="3219"/>
                    <a:pt x="1323" y="4158"/>
                    <a:pt x="1323" y="4158"/>
                  </a:cubicBezTo>
                  <a:cubicBezTo>
                    <a:pt x="1323" y="4158"/>
                    <a:pt x="2627" y="3219"/>
                    <a:pt x="2627" y="2071"/>
                  </a:cubicBezTo>
                  <a:cubicBezTo>
                    <a:pt x="2627" y="940"/>
                    <a:pt x="1323" y="0"/>
                    <a:pt x="1323" y="0"/>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510717" y="3983362"/>
              <a:ext cx="285451" cy="476975"/>
            </a:xfrm>
            <a:custGeom>
              <a:avLst/>
              <a:gdLst/>
              <a:ahLst/>
              <a:cxnLst/>
              <a:rect l="l" t="t" r="r" b="b"/>
              <a:pathLst>
                <a:path w="2489" h="4159" extrusionOk="0">
                  <a:moveTo>
                    <a:pt x="1" y="2749"/>
                  </a:moveTo>
                  <a:cubicBezTo>
                    <a:pt x="349" y="3567"/>
                    <a:pt x="1184" y="4158"/>
                    <a:pt x="1184" y="4158"/>
                  </a:cubicBezTo>
                  <a:cubicBezTo>
                    <a:pt x="1184" y="4158"/>
                    <a:pt x="2488" y="3219"/>
                    <a:pt x="2488" y="2071"/>
                  </a:cubicBezTo>
                  <a:cubicBezTo>
                    <a:pt x="2488" y="940"/>
                    <a:pt x="1184" y="0"/>
                    <a:pt x="1184" y="0"/>
                  </a:cubicBezTo>
                  <a:cubicBezTo>
                    <a:pt x="2488" y="992"/>
                    <a:pt x="1462" y="3323"/>
                    <a:pt x="1" y="2749"/>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221482" y="4448181"/>
              <a:ext cx="387177" cy="429037"/>
            </a:xfrm>
            <a:custGeom>
              <a:avLst/>
              <a:gdLst/>
              <a:ahLst/>
              <a:cxnLst/>
              <a:rect l="l" t="t" r="r" b="b"/>
              <a:pathLst>
                <a:path w="3376" h="3741" extrusionOk="0">
                  <a:moveTo>
                    <a:pt x="2888" y="1305"/>
                  </a:moveTo>
                  <a:cubicBezTo>
                    <a:pt x="3375" y="2349"/>
                    <a:pt x="2575" y="3741"/>
                    <a:pt x="2575" y="3741"/>
                  </a:cubicBezTo>
                  <a:cubicBezTo>
                    <a:pt x="2575" y="3741"/>
                    <a:pt x="992" y="3480"/>
                    <a:pt x="505" y="2436"/>
                  </a:cubicBezTo>
                  <a:cubicBezTo>
                    <a:pt x="0" y="1410"/>
                    <a:pt x="801" y="1"/>
                    <a:pt x="801" y="1"/>
                  </a:cubicBezTo>
                  <a:cubicBezTo>
                    <a:pt x="801" y="1"/>
                    <a:pt x="2384" y="279"/>
                    <a:pt x="2888" y="1305"/>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313230" y="4448181"/>
              <a:ext cx="295429" cy="429037"/>
            </a:xfrm>
            <a:custGeom>
              <a:avLst/>
              <a:gdLst/>
              <a:ahLst/>
              <a:cxnLst/>
              <a:rect l="l" t="t" r="r" b="b"/>
              <a:pathLst>
                <a:path w="2576" h="3741" extrusionOk="0">
                  <a:moveTo>
                    <a:pt x="105" y="2993"/>
                  </a:moveTo>
                  <a:cubicBezTo>
                    <a:pt x="766" y="3584"/>
                    <a:pt x="1775" y="3741"/>
                    <a:pt x="1775" y="3741"/>
                  </a:cubicBezTo>
                  <a:cubicBezTo>
                    <a:pt x="1775" y="3741"/>
                    <a:pt x="2575" y="2349"/>
                    <a:pt x="2088" y="1305"/>
                  </a:cubicBezTo>
                  <a:cubicBezTo>
                    <a:pt x="1584" y="279"/>
                    <a:pt x="1" y="1"/>
                    <a:pt x="1" y="1"/>
                  </a:cubicBezTo>
                  <a:cubicBezTo>
                    <a:pt x="1601" y="331"/>
                    <a:pt x="1671" y="2871"/>
                    <a:pt x="105" y="2993"/>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606479" y="4358382"/>
              <a:ext cx="425137" cy="389241"/>
            </a:xfrm>
            <a:custGeom>
              <a:avLst/>
              <a:gdLst/>
              <a:ahLst/>
              <a:cxnLst/>
              <a:rect l="l" t="t" r="r" b="b"/>
              <a:pathLst>
                <a:path w="3707" h="3394" extrusionOk="0">
                  <a:moveTo>
                    <a:pt x="2436" y="2871"/>
                  </a:moveTo>
                  <a:cubicBezTo>
                    <a:pt x="1410" y="3393"/>
                    <a:pt x="1" y="2628"/>
                    <a:pt x="1" y="2628"/>
                  </a:cubicBezTo>
                  <a:cubicBezTo>
                    <a:pt x="1" y="2628"/>
                    <a:pt x="227" y="1027"/>
                    <a:pt x="1253" y="523"/>
                  </a:cubicBezTo>
                  <a:cubicBezTo>
                    <a:pt x="2280" y="1"/>
                    <a:pt x="3706" y="766"/>
                    <a:pt x="3706" y="766"/>
                  </a:cubicBezTo>
                  <a:cubicBezTo>
                    <a:pt x="3706" y="766"/>
                    <a:pt x="3463" y="2367"/>
                    <a:pt x="2436" y="2871"/>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606479" y="4446231"/>
              <a:ext cx="425137" cy="301392"/>
            </a:xfrm>
            <a:custGeom>
              <a:avLst/>
              <a:gdLst/>
              <a:ahLst/>
              <a:cxnLst/>
              <a:rect l="l" t="t" r="r" b="b"/>
              <a:pathLst>
                <a:path w="3707" h="2628" extrusionOk="0">
                  <a:moveTo>
                    <a:pt x="714" y="174"/>
                  </a:moveTo>
                  <a:cubicBezTo>
                    <a:pt x="140" y="853"/>
                    <a:pt x="1" y="1862"/>
                    <a:pt x="1" y="1862"/>
                  </a:cubicBezTo>
                  <a:cubicBezTo>
                    <a:pt x="1" y="1862"/>
                    <a:pt x="1410" y="2627"/>
                    <a:pt x="2436" y="2105"/>
                  </a:cubicBezTo>
                  <a:cubicBezTo>
                    <a:pt x="3463" y="1601"/>
                    <a:pt x="3706" y="0"/>
                    <a:pt x="3706" y="0"/>
                  </a:cubicBezTo>
                  <a:cubicBezTo>
                    <a:pt x="3410" y="1618"/>
                    <a:pt x="871" y="1740"/>
                    <a:pt x="714" y="174"/>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341213" y="4853248"/>
              <a:ext cx="425023" cy="389126"/>
            </a:xfrm>
            <a:custGeom>
              <a:avLst/>
              <a:gdLst/>
              <a:ahLst/>
              <a:cxnLst/>
              <a:rect l="l" t="t" r="r" b="b"/>
              <a:pathLst>
                <a:path w="3706" h="3393" extrusionOk="0">
                  <a:moveTo>
                    <a:pt x="2453" y="2870"/>
                  </a:moveTo>
                  <a:cubicBezTo>
                    <a:pt x="1427" y="3392"/>
                    <a:pt x="0" y="2627"/>
                    <a:pt x="0" y="2627"/>
                  </a:cubicBezTo>
                  <a:cubicBezTo>
                    <a:pt x="0" y="2627"/>
                    <a:pt x="244" y="1026"/>
                    <a:pt x="1270" y="522"/>
                  </a:cubicBezTo>
                  <a:cubicBezTo>
                    <a:pt x="2296" y="0"/>
                    <a:pt x="3705" y="765"/>
                    <a:pt x="3705" y="765"/>
                  </a:cubicBezTo>
                  <a:cubicBezTo>
                    <a:pt x="3705" y="765"/>
                    <a:pt x="3479" y="2366"/>
                    <a:pt x="2453" y="2870"/>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341213" y="4940982"/>
              <a:ext cx="425023" cy="301392"/>
            </a:xfrm>
            <a:custGeom>
              <a:avLst/>
              <a:gdLst/>
              <a:ahLst/>
              <a:cxnLst/>
              <a:rect l="l" t="t" r="r" b="b"/>
              <a:pathLst>
                <a:path w="3706" h="2628" extrusionOk="0">
                  <a:moveTo>
                    <a:pt x="731" y="174"/>
                  </a:moveTo>
                  <a:cubicBezTo>
                    <a:pt x="157" y="853"/>
                    <a:pt x="0" y="1862"/>
                    <a:pt x="0" y="1862"/>
                  </a:cubicBezTo>
                  <a:cubicBezTo>
                    <a:pt x="0" y="1862"/>
                    <a:pt x="1427" y="2627"/>
                    <a:pt x="2453" y="2105"/>
                  </a:cubicBezTo>
                  <a:cubicBezTo>
                    <a:pt x="3479" y="1601"/>
                    <a:pt x="3705" y="0"/>
                    <a:pt x="3705" y="0"/>
                  </a:cubicBezTo>
                  <a:cubicBezTo>
                    <a:pt x="3410" y="1601"/>
                    <a:pt x="870" y="1740"/>
                    <a:pt x="731" y="174"/>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7716835" y="4234752"/>
              <a:ext cx="792129" cy="1159236"/>
            </a:xfrm>
            <a:custGeom>
              <a:avLst/>
              <a:gdLst/>
              <a:ahLst/>
              <a:cxnLst/>
              <a:rect l="l" t="t" r="r" b="b"/>
              <a:pathLst>
                <a:path w="6907" h="10108" extrusionOk="0">
                  <a:moveTo>
                    <a:pt x="6785" y="10107"/>
                  </a:moveTo>
                  <a:cubicBezTo>
                    <a:pt x="6732" y="10107"/>
                    <a:pt x="6698" y="10073"/>
                    <a:pt x="6680" y="10020"/>
                  </a:cubicBezTo>
                  <a:cubicBezTo>
                    <a:pt x="6663" y="9951"/>
                    <a:pt x="5428" y="3010"/>
                    <a:pt x="70" y="226"/>
                  </a:cubicBezTo>
                  <a:cubicBezTo>
                    <a:pt x="18" y="192"/>
                    <a:pt x="0" y="122"/>
                    <a:pt x="35" y="70"/>
                  </a:cubicBezTo>
                  <a:cubicBezTo>
                    <a:pt x="52" y="18"/>
                    <a:pt x="122" y="0"/>
                    <a:pt x="174" y="35"/>
                  </a:cubicBezTo>
                  <a:cubicBezTo>
                    <a:pt x="5636" y="2871"/>
                    <a:pt x="6889" y="9916"/>
                    <a:pt x="6889" y="9986"/>
                  </a:cubicBezTo>
                  <a:cubicBezTo>
                    <a:pt x="6906" y="10038"/>
                    <a:pt x="6872" y="10107"/>
                    <a:pt x="6802" y="10107"/>
                  </a:cubicBezTo>
                  <a:cubicBezTo>
                    <a:pt x="6802" y="10107"/>
                    <a:pt x="6802" y="10107"/>
                    <a:pt x="6785" y="10107"/>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7525311" y="4069147"/>
              <a:ext cx="411031" cy="393140"/>
            </a:xfrm>
            <a:custGeom>
              <a:avLst/>
              <a:gdLst/>
              <a:ahLst/>
              <a:cxnLst/>
              <a:rect l="l" t="t" r="r" b="b"/>
              <a:pathLst>
                <a:path w="3584" h="3428" extrusionOk="0">
                  <a:moveTo>
                    <a:pt x="2453" y="575"/>
                  </a:moveTo>
                  <a:cubicBezTo>
                    <a:pt x="3445" y="1149"/>
                    <a:pt x="3584" y="2766"/>
                    <a:pt x="3584" y="2766"/>
                  </a:cubicBezTo>
                  <a:cubicBezTo>
                    <a:pt x="3584" y="2766"/>
                    <a:pt x="2105" y="3427"/>
                    <a:pt x="1114" y="2853"/>
                  </a:cubicBezTo>
                  <a:cubicBezTo>
                    <a:pt x="139" y="2262"/>
                    <a:pt x="0" y="662"/>
                    <a:pt x="0" y="662"/>
                  </a:cubicBezTo>
                  <a:cubicBezTo>
                    <a:pt x="0" y="662"/>
                    <a:pt x="1462" y="0"/>
                    <a:pt x="2453" y="575"/>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7525311" y="4069147"/>
              <a:ext cx="411031" cy="365157"/>
            </a:xfrm>
            <a:custGeom>
              <a:avLst/>
              <a:gdLst/>
              <a:ahLst/>
              <a:cxnLst/>
              <a:rect l="l" t="t" r="r" b="b"/>
              <a:pathLst>
                <a:path w="3584" h="3184" extrusionOk="0">
                  <a:moveTo>
                    <a:pt x="1775" y="3062"/>
                  </a:moveTo>
                  <a:cubicBezTo>
                    <a:pt x="2644" y="3184"/>
                    <a:pt x="3584" y="2766"/>
                    <a:pt x="3584" y="2766"/>
                  </a:cubicBezTo>
                  <a:cubicBezTo>
                    <a:pt x="3584" y="2766"/>
                    <a:pt x="3445" y="1149"/>
                    <a:pt x="2453" y="575"/>
                  </a:cubicBezTo>
                  <a:cubicBezTo>
                    <a:pt x="1462" y="0"/>
                    <a:pt x="0" y="662"/>
                    <a:pt x="0" y="662"/>
                  </a:cubicBezTo>
                  <a:cubicBezTo>
                    <a:pt x="1514" y="35"/>
                    <a:pt x="2992" y="2105"/>
                    <a:pt x="1775" y="3062"/>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7758695" y="4526052"/>
              <a:ext cx="472961" cy="323297"/>
            </a:xfrm>
            <a:custGeom>
              <a:avLst/>
              <a:gdLst/>
              <a:ahLst/>
              <a:cxnLst/>
              <a:rect l="l" t="t" r="r" b="b"/>
              <a:pathLst>
                <a:path w="4124" h="2819" extrusionOk="0">
                  <a:moveTo>
                    <a:pt x="2175" y="87"/>
                  </a:moveTo>
                  <a:cubicBezTo>
                    <a:pt x="3323" y="191"/>
                    <a:pt x="4123" y="1583"/>
                    <a:pt x="4123" y="1583"/>
                  </a:cubicBezTo>
                  <a:cubicBezTo>
                    <a:pt x="4123" y="1583"/>
                    <a:pt x="3080" y="2818"/>
                    <a:pt x="1949" y="2731"/>
                  </a:cubicBezTo>
                  <a:cubicBezTo>
                    <a:pt x="801" y="2627"/>
                    <a:pt x="1" y="1235"/>
                    <a:pt x="1" y="1235"/>
                  </a:cubicBezTo>
                  <a:cubicBezTo>
                    <a:pt x="1" y="1235"/>
                    <a:pt x="1027" y="0"/>
                    <a:pt x="2175" y="87"/>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7758695" y="4526052"/>
              <a:ext cx="472961" cy="303342"/>
            </a:xfrm>
            <a:custGeom>
              <a:avLst/>
              <a:gdLst/>
              <a:ahLst/>
              <a:cxnLst/>
              <a:rect l="l" t="t" r="r" b="b"/>
              <a:pathLst>
                <a:path w="4124" h="2645" extrusionOk="0">
                  <a:moveTo>
                    <a:pt x="2627" y="2644"/>
                  </a:moveTo>
                  <a:cubicBezTo>
                    <a:pt x="3462" y="2366"/>
                    <a:pt x="4123" y="1583"/>
                    <a:pt x="4123" y="1583"/>
                  </a:cubicBezTo>
                  <a:cubicBezTo>
                    <a:pt x="4123" y="1583"/>
                    <a:pt x="3323" y="191"/>
                    <a:pt x="2175" y="87"/>
                  </a:cubicBezTo>
                  <a:cubicBezTo>
                    <a:pt x="1027" y="0"/>
                    <a:pt x="1" y="1235"/>
                    <a:pt x="1" y="1235"/>
                  </a:cubicBezTo>
                  <a:cubicBezTo>
                    <a:pt x="1097" y="18"/>
                    <a:pt x="3323" y="1235"/>
                    <a:pt x="2627" y="2644"/>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7944255" y="4047242"/>
              <a:ext cx="319283" cy="472846"/>
            </a:xfrm>
            <a:custGeom>
              <a:avLst/>
              <a:gdLst/>
              <a:ahLst/>
              <a:cxnLst/>
              <a:rect l="l" t="t" r="r" b="b"/>
              <a:pathLst>
                <a:path w="2784" h="4123" extrusionOk="0">
                  <a:moveTo>
                    <a:pt x="2714" y="2140"/>
                  </a:moveTo>
                  <a:cubicBezTo>
                    <a:pt x="2627" y="3288"/>
                    <a:pt x="1253" y="4123"/>
                    <a:pt x="1253" y="4123"/>
                  </a:cubicBezTo>
                  <a:cubicBezTo>
                    <a:pt x="1253" y="4123"/>
                    <a:pt x="0" y="3114"/>
                    <a:pt x="70" y="1983"/>
                  </a:cubicBezTo>
                  <a:cubicBezTo>
                    <a:pt x="140" y="835"/>
                    <a:pt x="1531" y="0"/>
                    <a:pt x="1531" y="0"/>
                  </a:cubicBezTo>
                  <a:cubicBezTo>
                    <a:pt x="1531" y="0"/>
                    <a:pt x="2784" y="1009"/>
                    <a:pt x="2714" y="2140"/>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7964210" y="4047242"/>
              <a:ext cx="299328" cy="472846"/>
            </a:xfrm>
            <a:custGeom>
              <a:avLst/>
              <a:gdLst/>
              <a:ahLst/>
              <a:cxnLst/>
              <a:rect l="l" t="t" r="r" b="b"/>
              <a:pathLst>
                <a:path w="2610" h="4123" extrusionOk="0">
                  <a:moveTo>
                    <a:pt x="0" y="2662"/>
                  </a:moveTo>
                  <a:cubicBezTo>
                    <a:pt x="296" y="3497"/>
                    <a:pt x="1079" y="4123"/>
                    <a:pt x="1079" y="4123"/>
                  </a:cubicBezTo>
                  <a:cubicBezTo>
                    <a:pt x="1079" y="4123"/>
                    <a:pt x="2453" y="3288"/>
                    <a:pt x="2540" y="2140"/>
                  </a:cubicBezTo>
                  <a:cubicBezTo>
                    <a:pt x="2610" y="1009"/>
                    <a:pt x="1357" y="0"/>
                    <a:pt x="1357" y="0"/>
                  </a:cubicBezTo>
                  <a:cubicBezTo>
                    <a:pt x="2592" y="1061"/>
                    <a:pt x="1409" y="3323"/>
                    <a:pt x="0" y="2662"/>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8237505" y="4523987"/>
              <a:ext cx="319283" cy="474911"/>
            </a:xfrm>
            <a:custGeom>
              <a:avLst/>
              <a:gdLst/>
              <a:ahLst/>
              <a:cxnLst/>
              <a:rect l="l" t="t" r="r" b="b"/>
              <a:pathLst>
                <a:path w="2784" h="4141" extrusionOk="0">
                  <a:moveTo>
                    <a:pt x="2697" y="2158"/>
                  </a:moveTo>
                  <a:cubicBezTo>
                    <a:pt x="2627" y="3306"/>
                    <a:pt x="1253" y="4141"/>
                    <a:pt x="1253" y="4141"/>
                  </a:cubicBezTo>
                  <a:cubicBezTo>
                    <a:pt x="1253" y="4141"/>
                    <a:pt x="1" y="3132"/>
                    <a:pt x="70" y="1984"/>
                  </a:cubicBezTo>
                  <a:cubicBezTo>
                    <a:pt x="140" y="853"/>
                    <a:pt x="1514" y="1"/>
                    <a:pt x="1514" y="1"/>
                  </a:cubicBezTo>
                  <a:cubicBezTo>
                    <a:pt x="1514" y="1"/>
                    <a:pt x="2784" y="1010"/>
                    <a:pt x="2697" y="2158"/>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8257460" y="4523987"/>
              <a:ext cx="299328" cy="474911"/>
            </a:xfrm>
            <a:custGeom>
              <a:avLst/>
              <a:gdLst/>
              <a:ahLst/>
              <a:cxnLst/>
              <a:rect l="l" t="t" r="r" b="b"/>
              <a:pathLst>
                <a:path w="2610" h="4141" extrusionOk="0">
                  <a:moveTo>
                    <a:pt x="1" y="2662"/>
                  </a:moveTo>
                  <a:cubicBezTo>
                    <a:pt x="296" y="3497"/>
                    <a:pt x="1079" y="4141"/>
                    <a:pt x="1079" y="4141"/>
                  </a:cubicBezTo>
                  <a:cubicBezTo>
                    <a:pt x="1079" y="4141"/>
                    <a:pt x="2453" y="3306"/>
                    <a:pt x="2523" y="2158"/>
                  </a:cubicBezTo>
                  <a:cubicBezTo>
                    <a:pt x="2610" y="1010"/>
                    <a:pt x="1340" y="1"/>
                    <a:pt x="1340" y="1"/>
                  </a:cubicBezTo>
                  <a:cubicBezTo>
                    <a:pt x="2592" y="1079"/>
                    <a:pt x="1410" y="3323"/>
                    <a:pt x="1" y="2662"/>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594552" y="4727553"/>
              <a:ext cx="682376" cy="660471"/>
            </a:xfrm>
            <a:custGeom>
              <a:avLst/>
              <a:gdLst/>
              <a:ahLst/>
              <a:cxnLst/>
              <a:rect l="l" t="t" r="r" b="b"/>
              <a:pathLst>
                <a:path w="5950" h="5759" fill="none" extrusionOk="0">
                  <a:moveTo>
                    <a:pt x="0" y="5758"/>
                  </a:moveTo>
                  <a:cubicBezTo>
                    <a:pt x="0" y="5758"/>
                    <a:pt x="4680" y="4088"/>
                    <a:pt x="5950" y="0"/>
                  </a:cubicBezTo>
                </a:path>
              </a:pathLst>
            </a:custGeom>
            <a:noFill/>
            <a:ln w="14350" cap="rnd" cmpd="sng">
              <a:solidFill>
                <a:srgbClr val="007F6D"/>
              </a:solidFill>
              <a:prstDash val="solid"/>
              <a:miter lim="17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135177" y="4573875"/>
              <a:ext cx="261482" cy="309305"/>
            </a:xfrm>
            <a:custGeom>
              <a:avLst/>
              <a:gdLst/>
              <a:ahLst/>
              <a:cxnLst/>
              <a:rect l="l" t="t" r="r" b="b"/>
              <a:pathLst>
                <a:path w="2280" h="2697" extrusionOk="0">
                  <a:moveTo>
                    <a:pt x="2001" y="1671"/>
                  </a:moveTo>
                  <a:cubicBezTo>
                    <a:pt x="1723" y="2401"/>
                    <a:pt x="644" y="2697"/>
                    <a:pt x="644" y="2697"/>
                  </a:cubicBezTo>
                  <a:cubicBezTo>
                    <a:pt x="644" y="2697"/>
                    <a:pt x="1" y="1775"/>
                    <a:pt x="279" y="1027"/>
                  </a:cubicBezTo>
                  <a:cubicBezTo>
                    <a:pt x="557" y="279"/>
                    <a:pt x="1636" y="1"/>
                    <a:pt x="1636" y="1"/>
                  </a:cubicBezTo>
                  <a:cubicBezTo>
                    <a:pt x="1636" y="1"/>
                    <a:pt x="2280" y="923"/>
                    <a:pt x="2001" y="1671"/>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159146" y="4573875"/>
              <a:ext cx="237513" cy="309305"/>
            </a:xfrm>
            <a:custGeom>
              <a:avLst/>
              <a:gdLst/>
              <a:ahLst/>
              <a:cxnLst/>
              <a:rect l="l" t="t" r="r" b="b"/>
              <a:pathLst>
                <a:path w="2071" h="2697" extrusionOk="0">
                  <a:moveTo>
                    <a:pt x="0" y="1497"/>
                  </a:moveTo>
                  <a:cubicBezTo>
                    <a:pt x="35" y="2106"/>
                    <a:pt x="435" y="2697"/>
                    <a:pt x="435" y="2697"/>
                  </a:cubicBezTo>
                  <a:cubicBezTo>
                    <a:pt x="435" y="2697"/>
                    <a:pt x="1514" y="2401"/>
                    <a:pt x="1792" y="1671"/>
                  </a:cubicBezTo>
                  <a:cubicBezTo>
                    <a:pt x="2071" y="923"/>
                    <a:pt x="1427" y="1"/>
                    <a:pt x="1427" y="1"/>
                  </a:cubicBezTo>
                  <a:cubicBezTo>
                    <a:pt x="2036" y="957"/>
                    <a:pt x="818" y="2227"/>
                    <a:pt x="0" y="1497"/>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895830" y="4795332"/>
              <a:ext cx="225471" cy="329261"/>
            </a:xfrm>
            <a:custGeom>
              <a:avLst/>
              <a:gdLst/>
              <a:ahLst/>
              <a:cxnLst/>
              <a:rect l="l" t="t" r="r" b="b"/>
              <a:pathLst>
                <a:path w="1966" h="2871" extrusionOk="0">
                  <a:moveTo>
                    <a:pt x="1896" y="1357"/>
                  </a:moveTo>
                  <a:cubicBezTo>
                    <a:pt x="1966" y="2158"/>
                    <a:pt x="1114" y="2871"/>
                    <a:pt x="1114" y="2871"/>
                  </a:cubicBezTo>
                  <a:cubicBezTo>
                    <a:pt x="1114" y="2871"/>
                    <a:pt x="139" y="2314"/>
                    <a:pt x="70" y="1531"/>
                  </a:cubicBezTo>
                  <a:cubicBezTo>
                    <a:pt x="0" y="731"/>
                    <a:pt x="853" y="1"/>
                    <a:pt x="853" y="1"/>
                  </a:cubicBezTo>
                  <a:cubicBezTo>
                    <a:pt x="853" y="1"/>
                    <a:pt x="1827" y="575"/>
                    <a:pt x="1896" y="1357"/>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919684" y="4795332"/>
              <a:ext cx="201616" cy="329261"/>
            </a:xfrm>
            <a:custGeom>
              <a:avLst/>
              <a:gdLst/>
              <a:ahLst/>
              <a:cxnLst/>
              <a:rect l="l" t="t" r="r" b="b"/>
              <a:pathLst>
                <a:path w="1758" h="2871" extrusionOk="0">
                  <a:moveTo>
                    <a:pt x="1" y="1984"/>
                  </a:moveTo>
                  <a:cubicBezTo>
                    <a:pt x="297" y="2523"/>
                    <a:pt x="906" y="2871"/>
                    <a:pt x="906" y="2871"/>
                  </a:cubicBezTo>
                  <a:cubicBezTo>
                    <a:pt x="906" y="2871"/>
                    <a:pt x="1758" y="2158"/>
                    <a:pt x="1688" y="1357"/>
                  </a:cubicBezTo>
                  <a:cubicBezTo>
                    <a:pt x="1619" y="575"/>
                    <a:pt x="645" y="1"/>
                    <a:pt x="645" y="1"/>
                  </a:cubicBezTo>
                  <a:cubicBezTo>
                    <a:pt x="1619" y="609"/>
                    <a:pt x="1045" y="2279"/>
                    <a:pt x="1" y="1984"/>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1135177" y="4871139"/>
              <a:ext cx="327311" cy="229599"/>
            </a:xfrm>
            <a:custGeom>
              <a:avLst/>
              <a:gdLst/>
              <a:ahLst/>
              <a:cxnLst/>
              <a:rect l="l" t="t" r="r" b="b"/>
              <a:pathLst>
                <a:path w="2854" h="2002" extrusionOk="0">
                  <a:moveTo>
                    <a:pt x="1531" y="1914"/>
                  </a:moveTo>
                  <a:cubicBezTo>
                    <a:pt x="731" y="2001"/>
                    <a:pt x="1" y="1166"/>
                    <a:pt x="1" y="1166"/>
                  </a:cubicBezTo>
                  <a:cubicBezTo>
                    <a:pt x="1" y="1166"/>
                    <a:pt x="540" y="175"/>
                    <a:pt x="1323" y="88"/>
                  </a:cubicBezTo>
                  <a:cubicBezTo>
                    <a:pt x="2123" y="1"/>
                    <a:pt x="2854" y="836"/>
                    <a:pt x="2854" y="836"/>
                  </a:cubicBezTo>
                  <a:cubicBezTo>
                    <a:pt x="2854" y="836"/>
                    <a:pt x="2314" y="1827"/>
                    <a:pt x="1531" y="1914"/>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135177" y="4899122"/>
              <a:ext cx="327311" cy="201616"/>
            </a:xfrm>
            <a:custGeom>
              <a:avLst/>
              <a:gdLst/>
              <a:ahLst/>
              <a:cxnLst/>
              <a:rect l="l" t="t" r="r" b="b"/>
              <a:pathLst>
                <a:path w="2854" h="1758" extrusionOk="0">
                  <a:moveTo>
                    <a:pt x="870" y="0"/>
                  </a:moveTo>
                  <a:cubicBezTo>
                    <a:pt x="331" y="296"/>
                    <a:pt x="1" y="922"/>
                    <a:pt x="1" y="922"/>
                  </a:cubicBezTo>
                  <a:cubicBezTo>
                    <a:pt x="1" y="922"/>
                    <a:pt x="731" y="1757"/>
                    <a:pt x="1531" y="1670"/>
                  </a:cubicBezTo>
                  <a:cubicBezTo>
                    <a:pt x="2314" y="1583"/>
                    <a:pt x="2854" y="592"/>
                    <a:pt x="2854" y="592"/>
                  </a:cubicBezTo>
                  <a:cubicBezTo>
                    <a:pt x="2280" y="1566"/>
                    <a:pt x="592" y="1044"/>
                    <a:pt x="870" y="0"/>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843877" y="5130556"/>
              <a:ext cx="327311" cy="229485"/>
            </a:xfrm>
            <a:custGeom>
              <a:avLst/>
              <a:gdLst/>
              <a:ahLst/>
              <a:cxnLst/>
              <a:rect l="l" t="t" r="r" b="b"/>
              <a:pathLst>
                <a:path w="2854" h="2001" extrusionOk="0">
                  <a:moveTo>
                    <a:pt x="1532" y="1914"/>
                  </a:moveTo>
                  <a:cubicBezTo>
                    <a:pt x="749" y="2001"/>
                    <a:pt x="1" y="1148"/>
                    <a:pt x="1" y="1148"/>
                  </a:cubicBezTo>
                  <a:cubicBezTo>
                    <a:pt x="1" y="1148"/>
                    <a:pt x="540" y="174"/>
                    <a:pt x="1323" y="87"/>
                  </a:cubicBezTo>
                  <a:cubicBezTo>
                    <a:pt x="2123" y="0"/>
                    <a:pt x="2854" y="835"/>
                    <a:pt x="2854" y="835"/>
                  </a:cubicBezTo>
                  <a:cubicBezTo>
                    <a:pt x="2854" y="835"/>
                    <a:pt x="2315" y="1809"/>
                    <a:pt x="1532" y="1914"/>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843877" y="5158425"/>
              <a:ext cx="327311" cy="201616"/>
            </a:xfrm>
            <a:custGeom>
              <a:avLst/>
              <a:gdLst/>
              <a:ahLst/>
              <a:cxnLst/>
              <a:rect l="l" t="t" r="r" b="b"/>
              <a:pathLst>
                <a:path w="2854" h="1758" extrusionOk="0">
                  <a:moveTo>
                    <a:pt x="871" y="1"/>
                  </a:moveTo>
                  <a:cubicBezTo>
                    <a:pt x="331" y="296"/>
                    <a:pt x="1" y="905"/>
                    <a:pt x="1" y="905"/>
                  </a:cubicBezTo>
                  <a:cubicBezTo>
                    <a:pt x="1" y="905"/>
                    <a:pt x="749" y="1758"/>
                    <a:pt x="1532" y="1671"/>
                  </a:cubicBezTo>
                  <a:cubicBezTo>
                    <a:pt x="2315" y="1566"/>
                    <a:pt x="2854" y="592"/>
                    <a:pt x="2854" y="592"/>
                  </a:cubicBezTo>
                  <a:cubicBezTo>
                    <a:pt x="2280" y="1566"/>
                    <a:pt x="592" y="1044"/>
                    <a:pt x="871" y="1"/>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7491364" y="4919077"/>
              <a:ext cx="620561" cy="770110"/>
            </a:xfrm>
            <a:custGeom>
              <a:avLst/>
              <a:gdLst/>
              <a:ahLst/>
              <a:cxnLst/>
              <a:rect l="l" t="t" r="r" b="b"/>
              <a:pathLst>
                <a:path w="5411" h="6715" extrusionOk="0">
                  <a:moveTo>
                    <a:pt x="5289" y="6715"/>
                  </a:moveTo>
                  <a:cubicBezTo>
                    <a:pt x="5237" y="6715"/>
                    <a:pt x="5202" y="6680"/>
                    <a:pt x="5184" y="6628"/>
                  </a:cubicBezTo>
                  <a:cubicBezTo>
                    <a:pt x="5167" y="6576"/>
                    <a:pt x="3932" y="1861"/>
                    <a:pt x="88" y="226"/>
                  </a:cubicBezTo>
                  <a:cubicBezTo>
                    <a:pt x="35" y="209"/>
                    <a:pt x="1" y="139"/>
                    <a:pt x="35" y="87"/>
                  </a:cubicBezTo>
                  <a:cubicBezTo>
                    <a:pt x="53" y="35"/>
                    <a:pt x="122" y="0"/>
                    <a:pt x="174" y="35"/>
                  </a:cubicBezTo>
                  <a:cubicBezTo>
                    <a:pt x="4123" y="1705"/>
                    <a:pt x="5393" y="6524"/>
                    <a:pt x="5393" y="6576"/>
                  </a:cubicBezTo>
                  <a:cubicBezTo>
                    <a:pt x="5411" y="6628"/>
                    <a:pt x="5376" y="6697"/>
                    <a:pt x="5324" y="6715"/>
                  </a:cubicBezTo>
                  <a:cubicBezTo>
                    <a:pt x="5306" y="6715"/>
                    <a:pt x="5306" y="6715"/>
                    <a:pt x="5289" y="6715"/>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7357756" y="4811273"/>
              <a:ext cx="297264" cy="267445"/>
            </a:xfrm>
            <a:custGeom>
              <a:avLst/>
              <a:gdLst/>
              <a:ahLst/>
              <a:cxnLst/>
              <a:rect l="l" t="t" r="r" b="b"/>
              <a:pathLst>
                <a:path w="2592" h="2332" extrusionOk="0">
                  <a:moveTo>
                    <a:pt x="1705" y="349"/>
                  </a:moveTo>
                  <a:cubicBezTo>
                    <a:pt x="2418" y="697"/>
                    <a:pt x="2592" y="1792"/>
                    <a:pt x="2592" y="1792"/>
                  </a:cubicBezTo>
                  <a:cubicBezTo>
                    <a:pt x="2592" y="1792"/>
                    <a:pt x="1618" y="2332"/>
                    <a:pt x="905" y="2001"/>
                  </a:cubicBezTo>
                  <a:cubicBezTo>
                    <a:pt x="174" y="1653"/>
                    <a:pt x="0" y="540"/>
                    <a:pt x="0" y="540"/>
                  </a:cubicBezTo>
                  <a:cubicBezTo>
                    <a:pt x="0" y="540"/>
                    <a:pt x="974" y="1"/>
                    <a:pt x="1705" y="349"/>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7357756" y="4811273"/>
              <a:ext cx="297264" cy="245541"/>
            </a:xfrm>
            <a:custGeom>
              <a:avLst/>
              <a:gdLst/>
              <a:ahLst/>
              <a:cxnLst/>
              <a:rect l="l" t="t" r="r" b="b"/>
              <a:pathLst>
                <a:path w="2592" h="2141" extrusionOk="0">
                  <a:moveTo>
                    <a:pt x="1357" y="2106"/>
                  </a:moveTo>
                  <a:cubicBezTo>
                    <a:pt x="1983" y="2140"/>
                    <a:pt x="2592" y="1792"/>
                    <a:pt x="2592" y="1792"/>
                  </a:cubicBezTo>
                  <a:cubicBezTo>
                    <a:pt x="2592" y="1792"/>
                    <a:pt x="2418" y="697"/>
                    <a:pt x="1705" y="349"/>
                  </a:cubicBezTo>
                  <a:cubicBezTo>
                    <a:pt x="974" y="1"/>
                    <a:pt x="0" y="540"/>
                    <a:pt x="0" y="540"/>
                  </a:cubicBezTo>
                  <a:cubicBezTo>
                    <a:pt x="1009" y="18"/>
                    <a:pt x="2157" y="1375"/>
                    <a:pt x="1357" y="2106"/>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7547216" y="5116565"/>
              <a:ext cx="331325" cy="211594"/>
            </a:xfrm>
            <a:custGeom>
              <a:avLst/>
              <a:gdLst/>
              <a:ahLst/>
              <a:cxnLst/>
              <a:rect l="l" t="t" r="r" b="b"/>
              <a:pathLst>
                <a:path w="2889" h="1845" extrusionOk="0">
                  <a:moveTo>
                    <a:pt x="1462" y="18"/>
                  </a:moveTo>
                  <a:cubicBezTo>
                    <a:pt x="2245" y="18"/>
                    <a:pt x="2888" y="940"/>
                    <a:pt x="2888" y="940"/>
                  </a:cubicBezTo>
                  <a:cubicBezTo>
                    <a:pt x="2888" y="940"/>
                    <a:pt x="2227" y="1844"/>
                    <a:pt x="1444" y="1844"/>
                  </a:cubicBezTo>
                  <a:cubicBezTo>
                    <a:pt x="644" y="1844"/>
                    <a:pt x="1" y="922"/>
                    <a:pt x="1" y="922"/>
                  </a:cubicBezTo>
                  <a:cubicBezTo>
                    <a:pt x="1" y="922"/>
                    <a:pt x="662" y="0"/>
                    <a:pt x="1462" y="18"/>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7547216" y="5116565"/>
              <a:ext cx="331325" cy="201616"/>
            </a:xfrm>
            <a:custGeom>
              <a:avLst/>
              <a:gdLst/>
              <a:ahLst/>
              <a:cxnLst/>
              <a:rect l="l" t="t" r="r" b="b"/>
              <a:pathLst>
                <a:path w="2889" h="1758" extrusionOk="0">
                  <a:moveTo>
                    <a:pt x="1914" y="1757"/>
                  </a:moveTo>
                  <a:cubicBezTo>
                    <a:pt x="2471" y="1514"/>
                    <a:pt x="2888" y="940"/>
                    <a:pt x="2888" y="940"/>
                  </a:cubicBezTo>
                  <a:cubicBezTo>
                    <a:pt x="2888" y="940"/>
                    <a:pt x="2245" y="18"/>
                    <a:pt x="1462" y="18"/>
                  </a:cubicBezTo>
                  <a:cubicBezTo>
                    <a:pt x="662" y="0"/>
                    <a:pt x="1" y="922"/>
                    <a:pt x="1" y="922"/>
                  </a:cubicBezTo>
                  <a:cubicBezTo>
                    <a:pt x="696" y="18"/>
                    <a:pt x="2314" y="748"/>
                    <a:pt x="1914" y="1757"/>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7658919" y="4771363"/>
              <a:ext cx="213658" cy="331325"/>
            </a:xfrm>
            <a:custGeom>
              <a:avLst/>
              <a:gdLst/>
              <a:ahLst/>
              <a:cxnLst/>
              <a:rect l="l" t="t" r="r" b="b"/>
              <a:pathLst>
                <a:path w="1863" h="2889" extrusionOk="0">
                  <a:moveTo>
                    <a:pt x="1845" y="1427"/>
                  </a:moveTo>
                  <a:cubicBezTo>
                    <a:pt x="1862" y="2227"/>
                    <a:pt x="958" y="2889"/>
                    <a:pt x="958" y="2889"/>
                  </a:cubicBezTo>
                  <a:cubicBezTo>
                    <a:pt x="958" y="2889"/>
                    <a:pt x="36" y="2262"/>
                    <a:pt x="18" y="1462"/>
                  </a:cubicBezTo>
                  <a:cubicBezTo>
                    <a:pt x="1" y="662"/>
                    <a:pt x="905" y="1"/>
                    <a:pt x="905" y="1"/>
                  </a:cubicBezTo>
                  <a:cubicBezTo>
                    <a:pt x="905" y="1"/>
                    <a:pt x="1845" y="644"/>
                    <a:pt x="1845" y="1427"/>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7672910" y="4771363"/>
              <a:ext cx="199667" cy="331325"/>
            </a:xfrm>
            <a:custGeom>
              <a:avLst/>
              <a:gdLst/>
              <a:ahLst/>
              <a:cxnLst/>
              <a:rect l="l" t="t" r="r" b="b"/>
              <a:pathLst>
                <a:path w="1741" h="2889" extrusionOk="0">
                  <a:moveTo>
                    <a:pt x="1" y="1932"/>
                  </a:moveTo>
                  <a:cubicBezTo>
                    <a:pt x="244" y="2488"/>
                    <a:pt x="836" y="2889"/>
                    <a:pt x="836" y="2889"/>
                  </a:cubicBezTo>
                  <a:cubicBezTo>
                    <a:pt x="836" y="2889"/>
                    <a:pt x="1740" y="2227"/>
                    <a:pt x="1723" y="1427"/>
                  </a:cubicBezTo>
                  <a:cubicBezTo>
                    <a:pt x="1723" y="644"/>
                    <a:pt x="783" y="1"/>
                    <a:pt x="783" y="1"/>
                  </a:cubicBezTo>
                  <a:cubicBezTo>
                    <a:pt x="1705" y="679"/>
                    <a:pt x="1027" y="2314"/>
                    <a:pt x="1" y="1932"/>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7888403" y="5086632"/>
              <a:ext cx="213543" cy="331325"/>
            </a:xfrm>
            <a:custGeom>
              <a:avLst/>
              <a:gdLst/>
              <a:ahLst/>
              <a:cxnLst/>
              <a:rect l="l" t="t" r="r" b="b"/>
              <a:pathLst>
                <a:path w="1862" h="2889" extrusionOk="0">
                  <a:moveTo>
                    <a:pt x="1844" y="1427"/>
                  </a:moveTo>
                  <a:cubicBezTo>
                    <a:pt x="1862" y="2227"/>
                    <a:pt x="957" y="2888"/>
                    <a:pt x="957" y="2888"/>
                  </a:cubicBezTo>
                  <a:cubicBezTo>
                    <a:pt x="957" y="2888"/>
                    <a:pt x="35" y="2262"/>
                    <a:pt x="18" y="1462"/>
                  </a:cubicBezTo>
                  <a:cubicBezTo>
                    <a:pt x="0" y="661"/>
                    <a:pt x="905" y="0"/>
                    <a:pt x="905" y="0"/>
                  </a:cubicBezTo>
                  <a:cubicBezTo>
                    <a:pt x="905" y="0"/>
                    <a:pt x="1844" y="627"/>
                    <a:pt x="1844" y="1427"/>
                  </a:cubicBezTo>
                  <a:close/>
                </a:path>
              </a:pathLst>
            </a:custGeom>
            <a:solidFill>
              <a:srgbClr val="007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7902395" y="5086632"/>
              <a:ext cx="199552" cy="331325"/>
            </a:xfrm>
            <a:custGeom>
              <a:avLst/>
              <a:gdLst/>
              <a:ahLst/>
              <a:cxnLst/>
              <a:rect l="l" t="t" r="r" b="b"/>
              <a:pathLst>
                <a:path w="1740" h="2889" extrusionOk="0">
                  <a:moveTo>
                    <a:pt x="0" y="1914"/>
                  </a:moveTo>
                  <a:cubicBezTo>
                    <a:pt x="244" y="2488"/>
                    <a:pt x="835" y="2888"/>
                    <a:pt x="835" y="2888"/>
                  </a:cubicBezTo>
                  <a:cubicBezTo>
                    <a:pt x="835" y="2888"/>
                    <a:pt x="1740" y="2227"/>
                    <a:pt x="1722" y="1427"/>
                  </a:cubicBezTo>
                  <a:cubicBezTo>
                    <a:pt x="1722" y="627"/>
                    <a:pt x="783" y="0"/>
                    <a:pt x="783" y="0"/>
                  </a:cubicBezTo>
                  <a:cubicBezTo>
                    <a:pt x="1705" y="679"/>
                    <a:pt x="1026" y="2297"/>
                    <a:pt x="0" y="1914"/>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8396360" y="2472106"/>
              <a:ext cx="923788" cy="2090937"/>
            </a:xfrm>
            <a:custGeom>
              <a:avLst/>
              <a:gdLst/>
              <a:ahLst/>
              <a:cxnLst/>
              <a:rect l="l" t="t" r="r" b="b"/>
              <a:pathLst>
                <a:path w="8055" h="18232" extrusionOk="0">
                  <a:moveTo>
                    <a:pt x="2731" y="18231"/>
                  </a:moveTo>
                  <a:cubicBezTo>
                    <a:pt x="2731" y="18231"/>
                    <a:pt x="0" y="16822"/>
                    <a:pt x="627" y="11847"/>
                  </a:cubicBezTo>
                  <a:cubicBezTo>
                    <a:pt x="1044" y="13500"/>
                    <a:pt x="2036" y="14857"/>
                    <a:pt x="2036" y="14857"/>
                  </a:cubicBezTo>
                  <a:cubicBezTo>
                    <a:pt x="2036" y="14857"/>
                    <a:pt x="1027" y="13135"/>
                    <a:pt x="1270" y="11117"/>
                  </a:cubicBezTo>
                  <a:cubicBezTo>
                    <a:pt x="1253" y="9394"/>
                    <a:pt x="2349" y="5637"/>
                    <a:pt x="2349" y="5637"/>
                  </a:cubicBezTo>
                  <a:cubicBezTo>
                    <a:pt x="2349" y="5637"/>
                    <a:pt x="3132" y="9133"/>
                    <a:pt x="3132" y="10682"/>
                  </a:cubicBezTo>
                  <a:cubicBezTo>
                    <a:pt x="3775" y="7916"/>
                    <a:pt x="2836" y="4715"/>
                    <a:pt x="2836" y="4715"/>
                  </a:cubicBezTo>
                  <a:cubicBezTo>
                    <a:pt x="2836" y="4715"/>
                    <a:pt x="3619" y="1340"/>
                    <a:pt x="4662" y="1"/>
                  </a:cubicBezTo>
                  <a:cubicBezTo>
                    <a:pt x="7220" y="1184"/>
                    <a:pt x="8055" y="7411"/>
                    <a:pt x="7028" y="11099"/>
                  </a:cubicBezTo>
                  <a:cubicBezTo>
                    <a:pt x="6315" y="11882"/>
                    <a:pt x="5671" y="12473"/>
                    <a:pt x="5671" y="12473"/>
                  </a:cubicBezTo>
                  <a:cubicBezTo>
                    <a:pt x="5671" y="12473"/>
                    <a:pt x="6941" y="11830"/>
                    <a:pt x="7220" y="11499"/>
                  </a:cubicBezTo>
                  <a:cubicBezTo>
                    <a:pt x="7098" y="13465"/>
                    <a:pt x="5480" y="17466"/>
                    <a:pt x="2731" y="18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8460125" y="2472106"/>
              <a:ext cx="860023" cy="2090937"/>
            </a:xfrm>
            <a:custGeom>
              <a:avLst/>
              <a:gdLst/>
              <a:ahLst/>
              <a:cxnLst/>
              <a:rect l="l" t="t" r="r" b="b"/>
              <a:pathLst>
                <a:path w="7499" h="18232" extrusionOk="0">
                  <a:moveTo>
                    <a:pt x="4454" y="6281"/>
                  </a:moveTo>
                  <a:cubicBezTo>
                    <a:pt x="5376" y="5620"/>
                    <a:pt x="5568" y="4645"/>
                    <a:pt x="5602" y="4280"/>
                  </a:cubicBezTo>
                  <a:cubicBezTo>
                    <a:pt x="5550" y="4854"/>
                    <a:pt x="5324" y="6907"/>
                    <a:pt x="4298" y="8038"/>
                  </a:cubicBezTo>
                  <a:cubicBezTo>
                    <a:pt x="5498" y="7829"/>
                    <a:pt x="5776" y="7272"/>
                    <a:pt x="5776" y="7272"/>
                  </a:cubicBezTo>
                  <a:cubicBezTo>
                    <a:pt x="5776" y="7272"/>
                    <a:pt x="5341" y="11447"/>
                    <a:pt x="2262" y="13100"/>
                  </a:cubicBezTo>
                  <a:cubicBezTo>
                    <a:pt x="3358" y="12926"/>
                    <a:pt x="4298" y="12439"/>
                    <a:pt x="4298" y="12439"/>
                  </a:cubicBezTo>
                  <a:cubicBezTo>
                    <a:pt x="4298" y="12439"/>
                    <a:pt x="3671" y="14126"/>
                    <a:pt x="1114" y="14056"/>
                  </a:cubicBezTo>
                  <a:cubicBezTo>
                    <a:pt x="1306" y="14561"/>
                    <a:pt x="1480" y="14857"/>
                    <a:pt x="1480" y="14857"/>
                  </a:cubicBezTo>
                  <a:cubicBezTo>
                    <a:pt x="1480" y="14857"/>
                    <a:pt x="1253" y="14561"/>
                    <a:pt x="975" y="14056"/>
                  </a:cubicBezTo>
                  <a:cubicBezTo>
                    <a:pt x="679" y="14039"/>
                    <a:pt x="349" y="14004"/>
                    <a:pt x="1" y="13935"/>
                  </a:cubicBezTo>
                  <a:cubicBezTo>
                    <a:pt x="244" y="17240"/>
                    <a:pt x="2175" y="18231"/>
                    <a:pt x="2175" y="18231"/>
                  </a:cubicBezTo>
                  <a:cubicBezTo>
                    <a:pt x="4924" y="17466"/>
                    <a:pt x="6542" y="13465"/>
                    <a:pt x="6664" y="11499"/>
                  </a:cubicBezTo>
                  <a:cubicBezTo>
                    <a:pt x="6385" y="11830"/>
                    <a:pt x="5115" y="12473"/>
                    <a:pt x="5115" y="12473"/>
                  </a:cubicBezTo>
                  <a:cubicBezTo>
                    <a:pt x="5115" y="12473"/>
                    <a:pt x="5759" y="11882"/>
                    <a:pt x="6472" y="11099"/>
                  </a:cubicBezTo>
                  <a:cubicBezTo>
                    <a:pt x="7499" y="7411"/>
                    <a:pt x="6664" y="1184"/>
                    <a:pt x="4106" y="1"/>
                  </a:cubicBezTo>
                  <a:cubicBezTo>
                    <a:pt x="4106" y="1"/>
                    <a:pt x="4628" y="3689"/>
                    <a:pt x="4454" y="6281"/>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681881" y="4976878"/>
              <a:ext cx="712309" cy="193588"/>
            </a:xfrm>
            <a:custGeom>
              <a:avLst/>
              <a:gdLst/>
              <a:ahLst/>
              <a:cxnLst/>
              <a:rect l="l" t="t" r="r" b="b"/>
              <a:pathLst>
                <a:path w="6211" h="1688" extrusionOk="0">
                  <a:moveTo>
                    <a:pt x="6176" y="1497"/>
                  </a:moveTo>
                  <a:cubicBezTo>
                    <a:pt x="6123" y="1688"/>
                    <a:pt x="4732" y="1566"/>
                    <a:pt x="3027" y="1201"/>
                  </a:cubicBezTo>
                  <a:cubicBezTo>
                    <a:pt x="1340" y="853"/>
                    <a:pt x="0" y="401"/>
                    <a:pt x="35" y="192"/>
                  </a:cubicBezTo>
                  <a:cubicBezTo>
                    <a:pt x="87" y="1"/>
                    <a:pt x="1496" y="122"/>
                    <a:pt x="3184" y="488"/>
                  </a:cubicBezTo>
                  <a:cubicBezTo>
                    <a:pt x="4871" y="836"/>
                    <a:pt x="6210" y="1288"/>
                    <a:pt x="6176" y="149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2691338" y="5086632"/>
              <a:ext cx="532827" cy="157692"/>
            </a:xfrm>
            <a:custGeom>
              <a:avLst/>
              <a:gdLst/>
              <a:ahLst/>
              <a:cxnLst/>
              <a:rect l="l" t="t" r="r" b="b"/>
              <a:pathLst>
                <a:path w="4646" h="1375" extrusionOk="0">
                  <a:moveTo>
                    <a:pt x="4610" y="1183"/>
                  </a:moveTo>
                  <a:cubicBezTo>
                    <a:pt x="4575" y="1375"/>
                    <a:pt x="3514" y="1322"/>
                    <a:pt x="2244" y="1061"/>
                  </a:cubicBezTo>
                  <a:cubicBezTo>
                    <a:pt x="992" y="783"/>
                    <a:pt x="0" y="418"/>
                    <a:pt x="35" y="209"/>
                  </a:cubicBezTo>
                  <a:cubicBezTo>
                    <a:pt x="87" y="0"/>
                    <a:pt x="1148" y="53"/>
                    <a:pt x="2401" y="331"/>
                  </a:cubicBezTo>
                  <a:cubicBezTo>
                    <a:pt x="3671" y="592"/>
                    <a:pt x="4645" y="975"/>
                    <a:pt x="4610" y="118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2192573" y="4922976"/>
              <a:ext cx="375135" cy="125809"/>
            </a:xfrm>
            <a:custGeom>
              <a:avLst/>
              <a:gdLst/>
              <a:ahLst/>
              <a:cxnLst/>
              <a:rect l="l" t="t" r="r" b="b"/>
              <a:pathLst>
                <a:path w="3271" h="1097" extrusionOk="0">
                  <a:moveTo>
                    <a:pt x="3219" y="888"/>
                  </a:moveTo>
                  <a:cubicBezTo>
                    <a:pt x="3184" y="1097"/>
                    <a:pt x="2436" y="1097"/>
                    <a:pt x="1549" y="923"/>
                  </a:cubicBezTo>
                  <a:cubicBezTo>
                    <a:pt x="679" y="732"/>
                    <a:pt x="0" y="418"/>
                    <a:pt x="35" y="210"/>
                  </a:cubicBezTo>
                  <a:cubicBezTo>
                    <a:pt x="87" y="18"/>
                    <a:pt x="835" y="1"/>
                    <a:pt x="1705" y="192"/>
                  </a:cubicBezTo>
                  <a:cubicBezTo>
                    <a:pt x="2592" y="384"/>
                    <a:pt x="3271" y="697"/>
                    <a:pt x="3219" y="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2475845" y="5202349"/>
              <a:ext cx="375249" cy="125809"/>
            </a:xfrm>
            <a:custGeom>
              <a:avLst/>
              <a:gdLst/>
              <a:ahLst/>
              <a:cxnLst/>
              <a:rect l="l" t="t" r="r" b="b"/>
              <a:pathLst>
                <a:path w="3272" h="1097" extrusionOk="0">
                  <a:moveTo>
                    <a:pt x="3219" y="887"/>
                  </a:moveTo>
                  <a:cubicBezTo>
                    <a:pt x="3184" y="1096"/>
                    <a:pt x="2436" y="1096"/>
                    <a:pt x="1549" y="922"/>
                  </a:cubicBezTo>
                  <a:cubicBezTo>
                    <a:pt x="679" y="731"/>
                    <a:pt x="1" y="418"/>
                    <a:pt x="35" y="209"/>
                  </a:cubicBezTo>
                  <a:cubicBezTo>
                    <a:pt x="88" y="18"/>
                    <a:pt x="836" y="0"/>
                    <a:pt x="1705" y="192"/>
                  </a:cubicBezTo>
                  <a:cubicBezTo>
                    <a:pt x="2593" y="383"/>
                    <a:pt x="3271" y="696"/>
                    <a:pt x="3219" y="8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1508248" y="4763450"/>
              <a:ext cx="375249" cy="125809"/>
            </a:xfrm>
            <a:custGeom>
              <a:avLst/>
              <a:gdLst/>
              <a:ahLst/>
              <a:cxnLst/>
              <a:rect l="l" t="t" r="r" b="b"/>
              <a:pathLst>
                <a:path w="3272" h="1097" extrusionOk="0">
                  <a:moveTo>
                    <a:pt x="3236" y="887"/>
                  </a:moveTo>
                  <a:cubicBezTo>
                    <a:pt x="3201" y="1079"/>
                    <a:pt x="2453" y="1096"/>
                    <a:pt x="1566" y="905"/>
                  </a:cubicBezTo>
                  <a:cubicBezTo>
                    <a:pt x="679" y="731"/>
                    <a:pt x="1" y="400"/>
                    <a:pt x="53" y="209"/>
                  </a:cubicBezTo>
                  <a:cubicBezTo>
                    <a:pt x="88" y="0"/>
                    <a:pt x="836" y="0"/>
                    <a:pt x="1723" y="174"/>
                  </a:cubicBezTo>
                  <a:cubicBezTo>
                    <a:pt x="2593" y="366"/>
                    <a:pt x="3271" y="679"/>
                    <a:pt x="3236" y="8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2102775" y="5312103"/>
              <a:ext cx="375249" cy="97826"/>
            </a:xfrm>
            <a:custGeom>
              <a:avLst/>
              <a:gdLst/>
              <a:ahLst/>
              <a:cxnLst/>
              <a:rect l="l" t="t" r="r" b="b"/>
              <a:pathLst>
                <a:path w="3272" h="853" extrusionOk="0">
                  <a:moveTo>
                    <a:pt x="3254" y="539"/>
                  </a:moveTo>
                  <a:cubicBezTo>
                    <a:pt x="3236" y="748"/>
                    <a:pt x="2506" y="852"/>
                    <a:pt x="1601" y="800"/>
                  </a:cubicBezTo>
                  <a:cubicBezTo>
                    <a:pt x="714" y="731"/>
                    <a:pt x="1" y="522"/>
                    <a:pt x="1" y="313"/>
                  </a:cubicBezTo>
                  <a:cubicBezTo>
                    <a:pt x="18" y="122"/>
                    <a:pt x="766" y="0"/>
                    <a:pt x="1653" y="52"/>
                  </a:cubicBezTo>
                  <a:cubicBezTo>
                    <a:pt x="2558" y="122"/>
                    <a:pt x="3271" y="331"/>
                    <a:pt x="3254" y="5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2661405" y="5427820"/>
              <a:ext cx="522849" cy="71907"/>
            </a:xfrm>
            <a:custGeom>
              <a:avLst/>
              <a:gdLst/>
              <a:ahLst/>
              <a:cxnLst/>
              <a:rect l="l" t="t" r="r" b="b"/>
              <a:pathLst>
                <a:path w="4559" h="627" extrusionOk="0">
                  <a:moveTo>
                    <a:pt x="4541" y="383"/>
                  </a:moveTo>
                  <a:cubicBezTo>
                    <a:pt x="4541" y="539"/>
                    <a:pt x="3514" y="626"/>
                    <a:pt x="2262" y="591"/>
                  </a:cubicBezTo>
                  <a:cubicBezTo>
                    <a:pt x="1009" y="539"/>
                    <a:pt x="0" y="383"/>
                    <a:pt x="0" y="244"/>
                  </a:cubicBezTo>
                  <a:cubicBezTo>
                    <a:pt x="0" y="87"/>
                    <a:pt x="1027" y="0"/>
                    <a:pt x="2279" y="35"/>
                  </a:cubicBezTo>
                  <a:cubicBezTo>
                    <a:pt x="3549" y="87"/>
                    <a:pt x="4558" y="244"/>
                    <a:pt x="4541" y="38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3397568" y="5379881"/>
              <a:ext cx="389126" cy="67894"/>
            </a:xfrm>
            <a:custGeom>
              <a:avLst/>
              <a:gdLst/>
              <a:ahLst/>
              <a:cxnLst/>
              <a:rect l="l" t="t" r="r" b="b"/>
              <a:pathLst>
                <a:path w="3393" h="592" extrusionOk="0">
                  <a:moveTo>
                    <a:pt x="3375" y="348"/>
                  </a:moveTo>
                  <a:cubicBezTo>
                    <a:pt x="3375" y="505"/>
                    <a:pt x="2610" y="592"/>
                    <a:pt x="1688" y="557"/>
                  </a:cubicBezTo>
                  <a:cubicBezTo>
                    <a:pt x="748" y="540"/>
                    <a:pt x="0" y="383"/>
                    <a:pt x="0" y="244"/>
                  </a:cubicBezTo>
                  <a:cubicBezTo>
                    <a:pt x="0" y="88"/>
                    <a:pt x="766" y="1"/>
                    <a:pt x="1705" y="18"/>
                  </a:cubicBezTo>
                  <a:cubicBezTo>
                    <a:pt x="2627" y="53"/>
                    <a:pt x="3393" y="209"/>
                    <a:pt x="3375" y="3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3261896" y="5242259"/>
              <a:ext cx="237513" cy="65944"/>
            </a:xfrm>
            <a:custGeom>
              <a:avLst/>
              <a:gdLst/>
              <a:ahLst/>
              <a:cxnLst/>
              <a:rect l="l" t="t" r="r" b="b"/>
              <a:pathLst>
                <a:path w="2071" h="575" extrusionOk="0">
                  <a:moveTo>
                    <a:pt x="2071" y="313"/>
                  </a:moveTo>
                  <a:cubicBezTo>
                    <a:pt x="2071" y="470"/>
                    <a:pt x="1601" y="574"/>
                    <a:pt x="1027" y="557"/>
                  </a:cubicBezTo>
                  <a:cubicBezTo>
                    <a:pt x="453" y="539"/>
                    <a:pt x="1" y="400"/>
                    <a:pt x="1" y="244"/>
                  </a:cubicBezTo>
                  <a:cubicBezTo>
                    <a:pt x="18" y="105"/>
                    <a:pt x="488" y="0"/>
                    <a:pt x="1044" y="18"/>
                  </a:cubicBezTo>
                  <a:cubicBezTo>
                    <a:pt x="1618" y="35"/>
                    <a:pt x="2071" y="174"/>
                    <a:pt x="2071" y="3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3020484" y="5324030"/>
              <a:ext cx="271459" cy="67894"/>
            </a:xfrm>
            <a:custGeom>
              <a:avLst/>
              <a:gdLst/>
              <a:ahLst/>
              <a:cxnLst/>
              <a:rect l="l" t="t" r="r" b="b"/>
              <a:pathLst>
                <a:path w="2367" h="592" extrusionOk="0">
                  <a:moveTo>
                    <a:pt x="2366" y="331"/>
                  </a:moveTo>
                  <a:cubicBezTo>
                    <a:pt x="2349" y="488"/>
                    <a:pt x="1827" y="592"/>
                    <a:pt x="1166" y="575"/>
                  </a:cubicBezTo>
                  <a:cubicBezTo>
                    <a:pt x="523" y="540"/>
                    <a:pt x="1" y="401"/>
                    <a:pt x="1" y="261"/>
                  </a:cubicBezTo>
                  <a:cubicBezTo>
                    <a:pt x="1" y="105"/>
                    <a:pt x="540" y="0"/>
                    <a:pt x="1184" y="35"/>
                  </a:cubicBezTo>
                  <a:cubicBezTo>
                    <a:pt x="1845" y="53"/>
                    <a:pt x="2366" y="192"/>
                    <a:pt x="2366" y="33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2637436" y="4950960"/>
              <a:ext cx="271459" cy="91863"/>
            </a:xfrm>
            <a:custGeom>
              <a:avLst/>
              <a:gdLst/>
              <a:ahLst/>
              <a:cxnLst/>
              <a:rect l="l" t="t" r="r" b="b"/>
              <a:pathLst>
                <a:path w="2367" h="801" extrusionOk="0">
                  <a:moveTo>
                    <a:pt x="2332" y="644"/>
                  </a:moveTo>
                  <a:cubicBezTo>
                    <a:pt x="2314" y="783"/>
                    <a:pt x="1775" y="801"/>
                    <a:pt x="1131" y="661"/>
                  </a:cubicBezTo>
                  <a:cubicBezTo>
                    <a:pt x="488" y="522"/>
                    <a:pt x="1" y="296"/>
                    <a:pt x="18" y="157"/>
                  </a:cubicBezTo>
                  <a:cubicBezTo>
                    <a:pt x="53" y="18"/>
                    <a:pt x="592" y="0"/>
                    <a:pt x="1236" y="140"/>
                  </a:cubicBezTo>
                  <a:cubicBezTo>
                    <a:pt x="1879" y="261"/>
                    <a:pt x="2366" y="505"/>
                    <a:pt x="2332" y="6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1961139" y="4905086"/>
              <a:ext cx="181661" cy="53902"/>
            </a:xfrm>
            <a:custGeom>
              <a:avLst/>
              <a:gdLst/>
              <a:ahLst/>
              <a:cxnLst/>
              <a:rect l="l" t="t" r="r" b="b"/>
              <a:pathLst>
                <a:path w="1584" h="470" extrusionOk="0">
                  <a:moveTo>
                    <a:pt x="1566" y="348"/>
                  </a:moveTo>
                  <a:cubicBezTo>
                    <a:pt x="1549" y="453"/>
                    <a:pt x="1183" y="470"/>
                    <a:pt x="766" y="418"/>
                  </a:cubicBezTo>
                  <a:cubicBezTo>
                    <a:pt x="331" y="348"/>
                    <a:pt x="1" y="226"/>
                    <a:pt x="18" y="122"/>
                  </a:cubicBezTo>
                  <a:cubicBezTo>
                    <a:pt x="18" y="18"/>
                    <a:pt x="383" y="0"/>
                    <a:pt x="818" y="53"/>
                  </a:cubicBezTo>
                  <a:cubicBezTo>
                    <a:pt x="1236" y="122"/>
                    <a:pt x="1584" y="244"/>
                    <a:pt x="1566" y="3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2473895" y="5473694"/>
              <a:ext cx="181661" cy="55966"/>
            </a:xfrm>
            <a:custGeom>
              <a:avLst/>
              <a:gdLst/>
              <a:ahLst/>
              <a:cxnLst/>
              <a:rect l="l" t="t" r="r" b="b"/>
              <a:pathLst>
                <a:path w="1584" h="488" extrusionOk="0">
                  <a:moveTo>
                    <a:pt x="1566" y="365"/>
                  </a:moveTo>
                  <a:cubicBezTo>
                    <a:pt x="1566" y="452"/>
                    <a:pt x="1201" y="487"/>
                    <a:pt x="766" y="418"/>
                  </a:cubicBezTo>
                  <a:cubicBezTo>
                    <a:pt x="348" y="365"/>
                    <a:pt x="0" y="226"/>
                    <a:pt x="18" y="139"/>
                  </a:cubicBezTo>
                  <a:cubicBezTo>
                    <a:pt x="35" y="35"/>
                    <a:pt x="400" y="0"/>
                    <a:pt x="818" y="70"/>
                  </a:cubicBezTo>
                  <a:cubicBezTo>
                    <a:pt x="1253" y="139"/>
                    <a:pt x="1583" y="261"/>
                    <a:pt x="1566" y="3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1865377" y="5373918"/>
              <a:ext cx="181661" cy="45989"/>
            </a:xfrm>
            <a:custGeom>
              <a:avLst/>
              <a:gdLst/>
              <a:ahLst/>
              <a:cxnLst/>
              <a:rect l="l" t="t" r="r" b="b"/>
              <a:pathLst>
                <a:path w="1584" h="401" extrusionOk="0">
                  <a:moveTo>
                    <a:pt x="1566" y="244"/>
                  </a:moveTo>
                  <a:cubicBezTo>
                    <a:pt x="1566" y="348"/>
                    <a:pt x="1201" y="400"/>
                    <a:pt x="783" y="383"/>
                  </a:cubicBezTo>
                  <a:cubicBezTo>
                    <a:pt x="348" y="348"/>
                    <a:pt x="1" y="244"/>
                    <a:pt x="1" y="157"/>
                  </a:cubicBezTo>
                  <a:cubicBezTo>
                    <a:pt x="18" y="53"/>
                    <a:pt x="366" y="0"/>
                    <a:pt x="801" y="18"/>
                  </a:cubicBezTo>
                  <a:cubicBezTo>
                    <a:pt x="1236" y="53"/>
                    <a:pt x="1584" y="157"/>
                    <a:pt x="1566" y="2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1849435" y="5186408"/>
              <a:ext cx="181661" cy="55966"/>
            </a:xfrm>
            <a:custGeom>
              <a:avLst/>
              <a:gdLst/>
              <a:ahLst/>
              <a:cxnLst/>
              <a:rect l="l" t="t" r="r" b="b"/>
              <a:pathLst>
                <a:path w="1584" h="488" extrusionOk="0">
                  <a:moveTo>
                    <a:pt x="1566" y="365"/>
                  </a:moveTo>
                  <a:cubicBezTo>
                    <a:pt x="1549" y="452"/>
                    <a:pt x="1183" y="487"/>
                    <a:pt x="766" y="418"/>
                  </a:cubicBezTo>
                  <a:cubicBezTo>
                    <a:pt x="331" y="365"/>
                    <a:pt x="0" y="226"/>
                    <a:pt x="0" y="139"/>
                  </a:cubicBezTo>
                  <a:cubicBezTo>
                    <a:pt x="18" y="35"/>
                    <a:pt x="383" y="0"/>
                    <a:pt x="818" y="70"/>
                  </a:cubicBezTo>
                  <a:cubicBezTo>
                    <a:pt x="1235" y="139"/>
                    <a:pt x="1583" y="261"/>
                    <a:pt x="1566" y="3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3666849" y="5517503"/>
              <a:ext cx="179711" cy="44039"/>
            </a:xfrm>
            <a:custGeom>
              <a:avLst/>
              <a:gdLst/>
              <a:ahLst/>
              <a:cxnLst/>
              <a:rect l="l" t="t" r="r" b="b"/>
              <a:pathLst>
                <a:path w="1567" h="384" extrusionOk="0">
                  <a:moveTo>
                    <a:pt x="1566" y="175"/>
                  </a:moveTo>
                  <a:cubicBezTo>
                    <a:pt x="1566" y="279"/>
                    <a:pt x="1219" y="366"/>
                    <a:pt x="784" y="366"/>
                  </a:cubicBezTo>
                  <a:cubicBezTo>
                    <a:pt x="349" y="384"/>
                    <a:pt x="1" y="297"/>
                    <a:pt x="1" y="210"/>
                  </a:cubicBezTo>
                  <a:cubicBezTo>
                    <a:pt x="1" y="105"/>
                    <a:pt x="349" y="18"/>
                    <a:pt x="784" y="1"/>
                  </a:cubicBezTo>
                  <a:cubicBezTo>
                    <a:pt x="1219" y="1"/>
                    <a:pt x="1566" y="70"/>
                    <a:pt x="1566" y="1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3257882" y="5487571"/>
              <a:ext cx="271459" cy="68008"/>
            </a:xfrm>
            <a:custGeom>
              <a:avLst/>
              <a:gdLst/>
              <a:ahLst/>
              <a:cxnLst/>
              <a:rect l="l" t="t" r="r" b="b"/>
              <a:pathLst>
                <a:path w="2367" h="593" extrusionOk="0">
                  <a:moveTo>
                    <a:pt x="2367" y="349"/>
                  </a:moveTo>
                  <a:cubicBezTo>
                    <a:pt x="2349" y="488"/>
                    <a:pt x="1827" y="592"/>
                    <a:pt x="1166" y="575"/>
                  </a:cubicBezTo>
                  <a:cubicBezTo>
                    <a:pt x="523" y="558"/>
                    <a:pt x="1" y="418"/>
                    <a:pt x="1" y="262"/>
                  </a:cubicBezTo>
                  <a:cubicBezTo>
                    <a:pt x="1" y="105"/>
                    <a:pt x="540" y="1"/>
                    <a:pt x="1184" y="36"/>
                  </a:cubicBezTo>
                  <a:cubicBezTo>
                    <a:pt x="1845" y="53"/>
                    <a:pt x="2367" y="192"/>
                    <a:pt x="2367" y="3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4" name="Google Shape;94;p2"/>
          <p:cNvGrpSpPr/>
          <p:nvPr/>
        </p:nvGrpSpPr>
        <p:grpSpPr>
          <a:xfrm>
            <a:off x="-395336" y="3210296"/>
            <a:ext cx="13572567" cy="4931913"/>
            <a:chOff x="-297238" y="2407721"/>
            <a:chExt cx="10204671" cy="3698935"/>
          </a:xfrm>
        </p:grpSpPr>
        <p:sp>
          <p:nvSpPr>
            <p:cNvPr id="95" name="Google Shape;95;p2"/>
            <p:cNvSpPr/>
            <p:nvPr/>
          </p:nvSpPr>
          <p:spPr>
            <a:xfrm>
              <a:off x="1065334" y="5516029"/>
              <a:ext cx="125809" cy="24084"/>
            </a:xfrm>
            <a:custGeom>
              <a:avLst/>
              <a:gdLst/>
              <a:ahLst/>
              <a:cxnLst/>
              <a:rect l="l" t="t" r="r" b="b"/>
              <a:pathLst>
                <a:path w="1097" h="210" extrusionOk="0">
                  <a:moveTo>
                    <a:pt x="297" y="88"/>
                  </a:moveTo>
                  <a:cubicBezTo>
                    <a:pt x="557" y="140"/>
                    <a:pt x="836" y="175"/>
                    <a:pt x="1097" y="209"/>
                  </a:cubicBezTo>
                  <a:lnTo>
                    <a:pt x="1" y="1"/>
                  </a:ln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1191029" y="4137515"/>
              <a:ext cx="7970263" cy="1518315"/>
            </a:xfrm>
            <a:custGeom>
              <a:avLst/>
              <a:gdLst/>
              <a:ahLst/>
              <a:cxnLst/>
              <a:rect l="l" t="t" r="r" b="b"/>
              <a:pathLst>
                <a:path w="69497" h="13239" extrusionOk="0">
                  <a:moveTo>
                    <a:pt x="51249" y="7115"/>
                  </a:moveTo>
                  <a:cubicBezTo>
                    <a:pt x="43699" y="6819"/>
                    <a:pt x="39141" y="10716"/>
                    <a:pt x="33940" y="10559"/>
                  </a:cubicBezTo>
                  <a:cubicBezTo>
                    <a:pt x="28739" y="10420"/>
                    <a:pt x="22146" y="8942"/>
                    <a:pt x="15918" y="9098"/>
                  </a:cubicBezTo>
                  <a:cubicBezTo>
                    <a:pt x="9986" y="9237"/>
                    <a:pt x="5254" y="12821"/>
                    <a:pt x="1" y="12229"/>
                  </a:cubicBezTo>
                  <a:lnTo>
                    <a:pt x="5602" y="13238"/>
                  </a:lnTo>
                  <a:lnTo>
                    <a:pt x="69497" y="13238"/>
                  </a:lnTo>
                  <a:lnTo>
                    <a:pt x="69497" y="157"/>
                  </a:lnTo>
                  <a:cubicBezTo>
                    <a:pt x="63565" y="0"/>
                    <a:pt x="58798" y="7411"/>
                    <a:pt x="51249" y="71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5538278" y="5290558"/>
              <a:ext cx="137737" cy="207695"/>
            </a:xfrm>
            <a:custGeom>
              <a:avLst/>
              <a:gdLst/>
              <a:ahLst/>
              <a:cxnLst/>
              <a:rect l="l" t="t" r="r" b="b"/>
              <a:pathLst>
                <a:path w="1201" h="1811" extrusionOk="0">
                  <a:moveTo>
                    <a:pt x="1113" y="818"/>
                  </a:moveTo>
                  <a:cubicBezTo>
                    <a:pt x="1200" y="1288"/>
                    <a:pt x="1026" y="1723"/>
                    <a:pt x="748" y="1758"/>
                  </a:cubicBezTo>
                  <a:cubicBezTo>
                    <a:pt x="452" y="1810"/>
                    <a:pt x="157" y="1462"/>
                    <a:pt x="87" y="992"/>
                  </a:cubicBezTo>
                  <a:cubicBezTo>
                    <a:pt x="0" y="505"/>
                    <a:pt x="174" y="88"/>
                    <a:pt x="452" y="53"/>
                  </a:cubicBezTo>
                  <a:cubicBezTo>
                    <a:pt x="748" y="1"/>
                    <a:pt x="1044" y="349"/>
                    <a:pt x="1113" y="8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5490340" y="5248698"/>
              <a:ext cx="245541" cy="363207"/>
            </a:xfrm>
            <a:custGeom>
              <a:avLst/>
              <a:gdLst/>
              <a:ahLst/>
              <a:cxnLst/>
              <a:rect l="l" t="t" r="r" b="b"/>
              <a:pathLst>
                <a:path w="2141" h="3167" extrusionOk="0">
                  <a:moveTo>
                    <a:pt x="175" y="1601"/>
                  </a:moveTo>
                  <a:cubicBezTo>
                    <a:pt x="505" y="3167"/>
                    <a:pt x="2140" y="2662"/>
                    <a:pt x="1897" y="1323"/>
                  </a:cubicBezTo>
                  <a:cubicBezTo>
                    <a:pt x="1671" y="1"/>
                    <a:pt x="1236" y="1027"/>
                    <a:pt x="1201" y="1792"/>
                  </a:cubicBezTo>
                  <a:cubicBezTo>
                    <a:pt x="766" y="488"/>
                    <a:pt x="1" y="818"/>
                    <a:pt x="175" y="16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5530251" y="5340446"/>
              <a:ext cx="207580" cy="257468"/>
            </a:xfrm>
            <a:custGeom>
              <a:avLst/>
              <a:gdLst/>
              <a:ahLst/>
              <a:cxnLst/>
              <a:rect l="l" t="t" r="r" b="b"/>
              <a:pathLst>
                <a:path w="1810" h="2245" extrusionOk="0">
                  <a:moveTo>
                    <a:pt x="1" y="1271"/>
                  </a:moveTo>
                  <a:cubicBezTo>
                    <a:pt x="522" y="2245"/>
                    <a:pt x="1757" y="1706"/>
                    <a:pt x="1549" y="523"/>
                  </a:cubicBezTo>
                  <a:cubicBezTo>
                    <a:pt x="1514" y="262"/>
                    <a:pt x="1462" y="105"/>
                    <a:pt x="1392" y="1"/>
                  </a:cubicBezTo>
                  <a:cubicBezTo>
                    <a:pt x="1810" y="1114"/>
                    <a:pt x="957" y="1653"/>
                    <a:pt x="1" y="1271"/>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5753657" y="5420267"/>
              <a:ext cx="157807" cy="207580"/>
            </a:xfrm>
            <a:custGeom>
              <a:avLst/>
              <a:gdLst/>
              <a:ahLst/>
              <a:cxnLst/>
              <a:rect l="l" t="t" r="r" b="b"/>
              <a:pathLst>
                <a:path w="1376" h="1810" extrusionOk="0">
                  <a:moveTo>
                    <a:pt x="1149" y="1149"/>
                  </a:moveTo>
                  <a:cubicBezTo>
                    <a:pt x="923" y="1584"/>
                    <a:pt x="523" y="1810"/>
                    <a:pt x="279" y="1671"/>
                  </a:cubicBezTo>
                  <a:cubicBezTo>
                    <a:pt x="18" y="1531"/>
                    <a:pt x="1" y="1079"/>
                    <a:pt x="227" y="662"/>
                  </a:cubicBezTo>
                  <a:cubicBezTo>
                    <a:pt x="453" y="227"/>
                    <a:pt x="853" y="1"/>
                    <a:pt x="1114" y="140"/>
                  </a:cubicBezTo>
                  <a:cubicBezTo>
                    <a:pt x="1358" y="279"/>
                    <a:pt x="1375" y="731"/>
                    <a:pt x="1149" y="11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5651931" y="5412354"/>
              <a:ext cx="329261" cy="317219"/>
            </a:xfrm>
            <a:custGeom>
              <a:avLst/>
              <a:gdLst/>
              <a:ahLst/>
              <a:cxnLst/>
              <a:rect l="l" t="t" r="r" b="b"/>
              <a:pathLst>
                <a:path w="2871" h="2766" extrusionOk="0">
                  <a:moveTo>
                    <a:pt x="714" y="713"/>
                  </a:moveTo>
                  <a:cubicBezTo>
                    <a:pt x="1" y="2157"/>
                    <a:pt x="1601" y="2766"/>
                    <a:pt x="2245" y="1566"/>
                  </a:cubicBezTo>
                  <a:cubicBezTo>
                    <a:pt x="2871" y="365"/>
                    <a:pt x="1897" y="922"/>
                    <a:pt x="1392" y="1496"/>
                  </a:cubicBezTo>
                  <a:cubicBezTo>
                    <a:pt x="1862" y="209"/>
                    <a:pt x="1044" y="0"/>
                    <a:pt x="714" y="7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5693791" y="5534034"/>
              <a:ext cx="237627" cy="179597"/>
            </a:xfrm>
            <a:custGeom>
              <a:avLst/>
              <a:gdLst/>
              <a:ahLst/>
              <a:cxnLst/>
              <a:rect l="l" t="t" r="r" b="b"/>
              <a:pathLst>
                <a:path w="2072" h="1566" extrusionOk="0">
                  <a:moveTo>
                    <a:pt x="175" y="139"/>
                  </a:moveTo>
                  <a:cubicBezTo>
                    <a:pt x="1" y="1218"/>
                    <a:pt x="1306" y="1566"/>
                    <a:pt x="1880" y="505"/>
                  </a:cubicBezTo>
                  <a:cubicBezTo>
                    <a:pt x="2001" y="278"/>
                    <a:pt x="2054" y="105"/>
                    <a:pt x="2071" y="0"/>
                  </a:cubicBezTo>
                  <a:cubicBezTo>
                    <a:pt x="1723" y="1131"/>
                    <a:pt x="714" y="1027"/>
                    <a:pt x="175" y="139"/>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5350654" y="5222779"/>
              <a:ext cx="103905" cy="93927"/>
            </a:xfrm>
            <a:custGeom>
              <a:avLst/>
              <a:gdLst/>
              <a:ahLst/>
              <a:cxnLst/>
              <a:rect l="l" t="t" r="r" b="b"/>
              <a:pathLst>
                <a:path w="906" h="819" extrusionOk="0">
                  <a:moveTo>
                    <a:pt x="627" y="192"/>
                  </a:moveTo>
                  <a:cubicBezTo>
                    <a:pt x="818" y="348"/>
                    <a:pt x="905" y="574"/>
                    <a:pt x="818" y="696"/>
                  </a:cubicBezTo>
                  <a:cubicBezTo>
                    <a:pt x="714" y="818"/>
                    <a:pt x="471" y="783"/>
                    <a:pt x="279" y="627"/>
                  </a:cubicBezTo>
                  <a:cubicBezTo>
                    <a:pt x="88" y="453"/>
                    <a:pt x="1" y="227"/>
                    <a:pt x="105" y="122"/>
                  </a:cubicBezTo>
                  <a:cubicBezTo>
                    <a:pt x="192" y="0"/>
                    <a:pt x="436" y="35"/>
                    <a:pt x="627" y="1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5338727" y="5184819"/>
              <a:ext cx="171683" cy="191639"/>
            </a:xfrm>
            <a:custGeom>
              <a:avLst/>
              <a:gdLst/>
              <a:ahLst/>
              <a:cxnLst/>
              <a:rect l="l" t="t" r="r" b="b"/>
              <a:pathLst>
                <a:path w="1497" h="1671" extrusionOk="0">
                  <a:moveTo>
                    <a:pt x="331" y="1166"/>
                  </a:moveTo>
                  <a:cubicBezTo>
                    <a:pt x="1027" y="1671"/>
                    <a:pt x="1497" y="905"/>
                    <a:pt x="922" y="453"/>
                  </a:cubicBezTo>
                  <a:cubicBezTo>
                    <a:pt x="366" y="1"/>
                    <a:pt x="557" y="558"/>
                    <a:pt x="818" y="888"/>
                  </a:cubicBezTo>
                  <a:cubicBezTo>
                    <a:pt x="192" y="523"/>
                    <a:pt x="1" y="923"/>
                    <a:pt x="331" y="11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2"/>
            <p:cNvSpPr/>
            <p:nvPr/>
          </p:nvSpPr>
          <p:spPr>
            <a:xfrm>
              <a:off x="5404556" y="5218765"/>
              <a:ext cx="97826" cy="137737"/>
            </a:xfrm>
            <a:custGeom>
              <a:avLst/>
              <a:gdLst/>
              <a:ahLst/>
              <a:cxnLst/>
              <a:rect l="l" t="t" r="r" b="b"/>
              <a:pathLst>
                <a:path w="853" h="1201" extrusionOk="0">
                  <a:moveTo>
                    <a:pt x="1" y="992"/>
                  </a:moveTo>
                  <a:cubicBezTo>
                    <a:pt x="540" y="1201"/>
                    <a:pt x="853" y="540"/>
                    <a:pt x="348" y="157"/>
                  </a:cubicBezTo>
                  <a:cubicBezTo>
                    <a:pt x="244" y="70"/>
                    <a:pt x="175" y="18"/>
                    <a:pt x="105" y="1"/>
                  </a:cubicBezTo>
                  <a:cubicBezTo>
                    <a:pt x="662" y="296"/>
                    <a:pt x="522" y="801"/>
                    <a:pt x="1" y="992"/>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 name="Google Shape;106;p2"/>
            <p:cNvSpPr/>
            <p:nvPr/>
          </p:nvSpPr>
          <p:spPr>
            <a:xfrm>
              <a:off x="5376687" y="5368429"/>
              <a:ext cx="79821" cy="111818"/>
            </a:xfrm>
            <a:custGeom>
              <a:avLst/>
              <a:gdLst/>
              <a:ahLst/>
              <a:cxnLst/>
              <a:rect l="l" t="t" r="r" b="b"/>
              <a:pathLst>
                <a:path w="696" h="975" extrusionOk="0">
                  <a:moveTo>
                    <a:pt x="609" y="383"/>
                  </a:moveTo>
                  <a:cubicBezTo>
                    <a:pt x="696" y="609"/>
                    <a:pt x="661" y="853"/>
                    <a:pt x="522" y="905"/>
                  </a:cubicBezTo>
                  <a:cubicBezTo>
                    <a:pt x="383" y="974"/>
                    <a:pt x="191" y="818"/>
                    <a:pt x="87" y="592"/>
                  </a:cubicBezTo>
                  <a:cubicBezTo>
                    <a:pt x="0" y="348"/>
                    <a:pt x="35" y="122"/>
                    <a:pt x="174" y="52"/>
                  </a:cubicBezTo>
                  <a:cubicBezTo>
                    <a:pt x="313" y="0"/>
                    <a:pt x="505" y="139"/>
                    <a:pt x="609" y="383"/>
                  </a:cubicBezTo>
                  <a:close/>
                </a:path>
              </a:pathLst>
            </a:custGeom>
            <a:solidFill>
              <a:srgbClr val="B93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2"/>
            <p:cNvSpPr/>
            <p:nvPr/>
          </p:nvSpPr>
          <p:spPr>
            <a:xfrm>
              <a:off x="5350654" y="5340446"/>
              <a:ext cx="149779" cy="203681"/>
            </a:xfrm>
            <a:custGeom>
              <a:avLst/>
              <a:gdLst/>
              <a:ahLst/>
              <a:cxnLst/>
              <a:rect l="l" t="t" r="r" b="b"/>
              <a:pathLst>
                <a:path w="1306" h="1776" extrusionOk="0">
                  <a:moveTo>
                    <a:pt x="175" y="992"/>
                  </a:moveTo>
                  <a:cubicBezTo>
                    <a:pt x="540" y="1775"/>
                    <a:pt x="1306" y="1323"/>
                    <a:pt x="1045" y="662"/>
                  </a:cubicBezTo>
                  <a:cubicBezTo>
                    <a:pt x="766" y="1"/>
                    <a:pt x="662" y="575"/>
                    <a:pt x="732" y="975"/>
                  </a:cubicBezTo>
                  <a:cubicBezTo>
                    <a:pt x="349" y="349"/>
                    <a:pt x="1" y="610"/>
                    <a:pt x="175" y="99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2"/>
            <p:cNvSpPr/>
            <p:nvPr/>
          </p:nvSpPr>
          <p:spPr>
            <a:xfrm>
              <a:off x="5386665" y="5386320"/>
              <a:ext cx="111818" cy="143815"/>
            </a:xfrm>
            <a:custGeom>
              <a:avLst/>
              <a:gdLst/>
              <a:ahLst/>
              <a:cxnLst/>
              <a:rect l="l" t="t" r="r" b="b"/>
              <a:pathLst>
                <a:path w="975" h="1254" extrusionOk="0">
                  <a:moveTo>
                    <a:pt x="0" y="818"/>
                  </a:moveTo>
                  <a:cubicBezTo>
                    <a:pt x="383" y="1253"/>
                    <a:pt x="974" y="836"/>
                    <a:pt x="731" y="262"/>
                  </a:cubicBezTo>
                  <a:cubicBezTo>
                    <a:pt x="678" y="123"/>
                    <a:pt x="626" y="53"/>
                    <a:pt x="591" y="1"/>
                  </a:cubicBezTo>
                  <a:cubicBezTo>
                    <a:pt x="922" y="523"/>
                    <a:pt x="557" y="905"/>
                    <a:pt x="0" y="818"/>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2"/>
            <p:cNvSpPr/>
            <p:nvPr/>
          </p:nvSpPr>
          <p:spPr>
            <a:xfrm>
              <a:off x="5985091" y="5434258"/>
              <a:ext cx="103905" cy="93812"/>
            </a:xfrm>
            <a:custGeom>
              <a:avLst/>
              <a:gdLst/>
              <a:ahLst/>
              <a:cxnLst/>
              <a:rect l="l" t="t" r="r" b="b"/>
              <a:pathLst>
                <a:path w="906" h="818" extrusionOk="0">
                  <a:moveTo>
                    <a:pt x="627" y="192"/>
                  </a:moveTo>
                  <a:cubicBezTo>
                    <a:pt x="818" y="348"/>
                    <a:pt x="905" y="574"/>
                    <a:pt x="801" y="696"/>
                  </a:cubicBezTo>
                  <a:cubicBezTo>
                    <a:pt x="714" y="818"/>
                    <a:pt x="470" y="783"/>
                    <a:pt x="279" y="627"/>
                  </a:cubicBezTo>
                  <a:cubicBezTo>
                    <a:pt x="70" y="453"/>
                    <a:pt x="1" y="227"/>
                    <a:pt x="88" y="122"/>
                  </a:cubicBezTo>
                  <a:cubicBezTo>
                    <a:pt x="192" y="0"/>
                    <a:pt x="418" y="35"/>
                    <a:pt x="627" y="1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5973164" y="5396298"/>
              <a:ext cx="169734" cy="191639"/>
            </a:xfrm>
            <a:custGeom>
              <a:avLst/>
              <a:gdLst/>
              <a:ahLst/>
              <a:cxnLst/>
              <a:rect l="l" t="t" r="r" b="b"/>
              <a:pathLst>
                <a:path w="1480" h="1671" extrusionOk="0">
                  <a:moveTo>
                    <a:pt x="331" y="1166"/>
                  </a:moveTo>
                  <a:cubicBezTo>
                    <a:pt x="1027" y="1671"/>
                    <a:pt x="1479" y="888"/>
                    <a:pt x="922" y="453"/>
                  </a:cubicBezTo>
                  <a:cubicBezTo>
                    <a:pt x="366" y="1"/>
                    <a:pt x="557" y="558"/>
                    <a:pt x="801" y="871"/>
                  </a:cubicBezTo>
                  <a:cubicBezTo>
                    <a:pt x="174" y="523"/>
                    <a:pt x="0" y="923"/>
                    <a:pt x="331" y="11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6037044" y="5430245"/>
              <a:ext cx="97826" cy="135787"/>
            </a:xfrm>
            <a:custGeom>
              <a:avLst/>
              <a:gdLst/>
              <a:ahLst/>
              <a:cxnLst/>
              <a:rect l="l" t="t" r="r" b="b"/>
              <a:pathLst>
                <a:path w="853" h="1184" extrusionOk="0">
                  <a:moveTo>
                    <a:pt x="0" y="992"/>
                  </a:moveTo>
                  <a:cubicBezTo>
                    <a:pt x="557" y="1183"/>
                    <a:pt x="852" y="540"/>
                    <a:pt x="365" y="157"/>
                  </a:cubicBezTo>
                  <a:cubicBezTo>
                    <a:pt x="261" y="70"/>
                    <a:pt x="174" y="18"/>
                    <a:pt x="122" y="1"/>
                  </a:cubicBezTo>
                  <a:cubicBezTo>
                    <a:pt x="678" y="296"/>
                    <a:pt x="522" y="801"/>
                    <a:pt x="0" y="992"/>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7064392" y="4975404"/>
              <a:ext cx="75921" cy="109868"/>
            </a:xfrm>
            <a:custGeom>
              <a:avLst/>
              <a:gdLst/>
              <a:ahLst/>
              <a:cxnLst/>
              <a:rect l="l" t="t" r="r" b="b"/>
              <a:pathLst>
                <a:path w="662" h="958" extrusionOk="0">
                  <a:moveTo>
                    <a:pt x="592" y="400"/>
                  </a:moveTo>
                  <a:cubicBezTo>
                    <a:pt x="662" y="644"/>
                    <a:pt x="610" y="888"/>
                    <a:pt x="453" y="922"/>
                  </a:cubicBezTo>
                  <a:cubicBezTo>
                    <a:pt x="314" y="957"/>
                    <a:pt x="140" y="801"/>
                    <a:pt x="70" y="557"/>
                  </a:cubicBezTo>
                  <a:cubicBezTo>
                    <a:pt x="1" y="313"/>
                    <a:pt x="53" y="70"/>
                    <a:pt x="210" y="35"/>
                  </a:cubicBezTo>
                  <a:cubicBezTo>
                    <a:pt x="349" y="0"/>
                    <a:pt x="523" y="157"/>
                    <a:pt x="592" y="400"/>
                  </a:cubicBezTo>
                  <a:close/>
                </a:path>
              </a:pathLst>
            </a:custGeom>
            <a:solidFill>
              <a:srgbClr val="B93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7038473" y="4949485"/>
              <a:ext cx="141751" cy="199552"/>
            </a:xfrm>
            <a:custGeom>
              <a:avLst/>
              <a:gdLst/>
              <a:ahLst/>
              <a:cxnLst/>
              <a:rect l="l" t="t" r="r" b="b"/>
              <a:pathLst>
                <a:path w="1236" h="1740" extrusionOk="0">
                  <a:moveTo>
                    <a:pt x="140" y="922"/>
                  </a:moveTo>
                  <a:cubicBezTo>
                    <a:pt x="401" y="1740"/>
                    <a:pt x="1236" y="1374"/>
                    <a:pt x="1027" y="679"/>
                  </a:cubicBezTo>
                  <a:cubicBezTo>
                    <a:pt x="818" y="0"/>
                    <a:pt x="662" y="557"/>
                    <a:pt x="679" y="974"/>
                  </a:cubicBezTo>
                  <a:cubicBezTo>
                    <a:pt x="383" y="313"/>
                    <a:pt x="1" y="539"/>
                    <a:pt x="140" y="9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7066456" y="4997309"/>
              <a:ext cx="109868" cy="139801"/>
            </a:xfrm>
            <a:custGeom>
              <a:avLst/>
              <a:gdLst/>
              <a:ahLst/>
              <a:cxnLst/>
              <a:rect l="l" t="t" r="r" b="b"/>
              <a:pathLst>
                <a:path w="958" h="1219" extrusionOk="0">
                  <a:moveTo>
                    <a:pt x="0" y="749"/>
                  </a:moveTo>
                  <a:cubicBezTo>
                    <a:pt x="348" y="1218"/>
                    <a:pt x="957" y="870"/>
                    <a:pt x="783" y="262"/>
                  </a:cubicBezTo>
                  <a:cubicBezTo>
                    <a:pt x="748" y="140"/>
                    <a:pt x="713" y="53"/>
                    <a:pt x="679" y="1"/>
                  </a:cubicBezTo>
                  <a:cubicBezTo>
                    <a:pt x="957" y="557"/>
                    <a:pt x="540" y="888"/>
                    <a:pt x="0" y="749"/>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7269907" y="4869664"/>
              <a:ext cx="75921" cy="111818"/>
            </a:xfrm>
            <a:custGeom>
              <a:avLst/>
              <a:gdLst/>
              <a:ahLst/>
              <a:cxnLst/>
              <a:rect l="l" t="t" r="r" b="b"/>
              <a:pathLst>
                <a:path w="662" h="975" extrusionOk="0">
                  <a:moveTo>
                    <a:pt x="592" y="418"/>
                  </a:moveTo>
                  <a:cubicBezTo>
                    <a:pt x="662" y="661"/>
                    <a:pt x="592" y="888"/>
                    <a:pt x="453" y="940"/>
                  </a:cubicBezTo>
                  <a:cubicBezTo>
                    <a:pt x="314" y="975"/>
                    <a:pt x="122" y="818"/>
                    <a:pt x="70" y="574"/>
                  </a:cubicBezTo>
                  <a:cubicBezTo>
                    <a:pt x="1" y="331"/>
                    <a:pt x="53" y="87"/>
                    <a:pt x="209" y="53"/>
                  </a:cubicBezTo>
                  <a:cubicBezTo>
                    <a:pt x="349" y="0"/>
                    <a:pt x="522" y="174"/>
                    <a:pt x="592" y="4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7243988" y="4845695"/>
              <a:ext cx="139801" cy="199667"/>
            </a:xfrm>
            <a:custGeom>
              <a:avLst/>
              <a:gdLst/>
              <a:ahLst/>
              <a:cxnLst/>
              <a:rect l="l" t="t" r="r" b="b"/>
              <a:pathLst>
                <a:path w="1219" h="1741" extrusionOk="0">
                  <a:moveTo>
                    <a:pt x="122" y="923"/>
                  </a:moveTo>
                  <a:cubicBezTo>
                    <a:pt x="401" y="1740"/>
                    <a:pt x="1218" y="1375"/>
                    <a:pt x="1027" y="679"/>
                  </a:cubicBezTo>
                  <a:cubicBezTo>
                    <a:pt x="818" y="1"/>
                    <a:pt x="662" y="557"/>
                    <a:pt x="679" y="975"/>
                  </a:cubicBezTo>
                  <a:cubicBezTo>
                    <a:pt x="383" y="314"/>
                    <a:pt x="0" y="522"/>
                    <a:pt x="122" y="9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7271972" y="4893633"/>
              <a:ext cx="109754" cy="139686"/>
            </a:xfrm>
            <a:custGeom>
              <a:avLst/>
              <a:gdLst/>
              <a:ahLst/>
              <a:cxnLst/>
              <a:rect l="l" t="t" r="r" b="b"/>
              <a:pathLst>
                <a:path w="957" h="1218" extrusionOk="0">
                  <a:moveTo>
                    <a:pt x="0" y="748"/>
                  </a:moveTo>
                  <a:cubicBezTo>
                    <a:pt x="331" y="1218"/>
                    <a:pt x="957" y="870"/>
                    <a:pt x="783" y="261"/>
                  </a:cubicBezTo>
                  <a:cubicBezTo>
                    <a:pt x="748" y="122"/>
                    <a:pt x="696" y="52"/>
                    <a:pt x="661" y="0"/>
                  </a:cubicBezTo>
                  <a:cubicBezTo>
                    <a:pt x="957" y="557"/>
                    <a:pt x="539" y="887"/>
                    <a:pt x="0" y="748"/>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6382131" y="5077129"/>
              <a:ext cx="103905" cy="93927"/>
            </a:xfrm>
            <a:custGeom>
              <a:avLst/>
              <a:gdLst/>
              <a:ahLst/>
              <a:cxnLst/>
              <a:rect l="l" t="t" r="r" b="b"/>
              <a:pathLst>
                <a:path w="906" h="819" extrusionOk="0">
                  <a:moveTo>
                    <a:pt x="627" y="192"/>
                  </a:moveTo>
                  <a:cubicBezTo>
                    <a:pt x="818" y="366"/>
                    <a:pt x="905" y="592"/>
                    <a:pt x="801" y="696"/>
                  </a:cubicBezTo>
                  <a:cubicBezTo>
                    <a:pt x="714" y="818"/>
                    <a:pt x="470" y="783"/>
                    <a:pt x="279" y="627"/>
                  </a:cubicBezTo>
                  <a:cubicBezTo>
                    <a:pt x="70" y="470"/>
                    <a:pt x="0" y="244"/>
                    <a:pt x="87" y="122"/>
                  </a:cubicBezTo>
                  <a:cubicBezTo>
                    <a:pt x="192" y="1"/>
                    <a:pt x="418" y="35"/>
                    <a:pt x="627" y="1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6370203" y="5039283"/>
              <a:ext cx="169619" cy="191524"/>
            </a:xfrm>
            <a:custGeom>
              <a:avLst/>
              <a:gdLst/>
              <a:ahLst/>
              <a:cxnLst/>
              <a:rect l="l" t="t" r="r" b="b"/>
              <a:pathLst>
                <a:path w="1479" h="1670" extrusionOk="0">
                  <a:moveTo>
                    <a:pt x="331" y="1166"/>
                  </a:moveTo>
                  <a:cubicBezTo>
                    <a:pt x="1026" y="1670"/>
                    <a:pt x="1479" y="905"/>
                    <a:pt x="922" y="452"/>
                  </a:cubicBezTo>
                  <a:cubicBezTo>
                    <a:pt x="365" y="0"/>
                    <a:pt x="557" y="574"/>
                    <a:pt x="818" y="887"/>
                  </a:cubicBezTo>
                  <a:cubicBezTo>
                    <a:pt x="174" y="522"/>
                    <a:pt x="0" y="922"/>
                    <a:pt x="331" y="11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6436033" y="5073115"/>
              <a:ext cx="95877" cy="137851"/>
            </a:xfrm>
            <a:custGeom>
              <a:avLst/>
              <a:gdLst/>
              <a:ahLst/>
              <a:cxnLst/>
              <a:rect l="l" t="t" r="r" b="b"/>
              <a:pathLst>
                <a:path w="836" h="1202" extrusionOk="0">
                  <a:moveTo>
                    <a:pt x="0" y="1010"/>
                  </a:moveTo>
                  <a:cubicBezTo>
                    <a:pt x="539" y="1201"/>
                    <a:pt x="835" y="557"/>
                    <a:pt x="348" y="157"/>
                  </a:cubicBezTo>
                  <a:cubicBezTo>
                    <a:pt x="244" y="70"/>
                    <a:pt x="157" y="18"/>
                    <a:pt x="105" y="1"/>
                  </a:cubicBezTo>
                  <a:cubicBezTo>
                    <a:pt x="661" y="296"/>
                    <a:pt x="505" y="818"/>
                    <a:pt x="0" y="1010"/>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5620049" y="5113026"/>
              <a:ext cx="97826" cy="145765"/>
            </a:xfrm>
            <a:custGeom>
              <a:avLst/>
              <a:gdLst/>
              <a:ahLst/>
              <a:cxnLst/>
              <a:rect l="l" t="t" r="r" b="b"/>
              <a:pathLst>
                <a:path w="853" h="1271" extrusionOk="0">
                  <a:moveTo>
                    <a:pt x="783" y="575"/>
                  </a:moveTo>
                  <a:cubicBezTo>
                    <a:pt x="853" y="905"/>
                    <a:pt x="731" y="1201"/>
                    <a:pt x="522" y="1236"/>
                  </a:cubicBezTo>
                  <a:cubicBezTo>
                    <a:pt x="331" y="1271"/>
                    <a:pt x="122" y="1027"/>
                    <a:pt x="70" y="696"/>
                  </a:cubicBezTo>
                  <a:cubicBezTo>
                    <a:pt x="0" y="366"/>
                    <a:pt x="122" y="53"/>
                    <a:pt x="331" y="18"/>
                  </a:cubicBezTo>
                  <a:cubicBezTo>
                    <a:pt x="522" y="1"/>
                    <a:pt x="731" y="244"/>
                    <a:pt x="783"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2"/>
            <p:cNvSpPr/>
            <p:nvPr/>
          </p:nvSpPr>
          <p:spPr>
            <a:xfrm>
              <a:off x="5586102" y="5083093"/>
              <a:ext cx="173748" cy="257468"/>
            </a:xfrm>
            <a:custGeom>
              <a:avLst/>
              <a:gdLst/>
              <a:ahLst/>
              <a:cxnLst/>
              <a:rect l="l" t="t" r="r" b="b"/>
              <a:pathLst>
                <a:path w="1515" h="2245" extrusionOk="0">
                  <a:moveTo>
                    <a:pt x="122" y="1131"/>
                  </a:moveTo>
                  <a:cubicBezTo>
                    <a:pt x="366" y="2245"/>
                    <a:pt x="1514" y="1879"/>
                    <a:pt x="1340" y="940"/>
                  </a:cubicBezTo>
                  <a:cubicBezTo>
                    <a:pt x="1184" y="1"/>
                    <a:pt x="870" y="731"/>
                    <a:pt x="853" y="1271"/>
                  </a:cubicBezTo>
                  <a:cubicBezTo>
                    <a:pt x="540" y="349"/>
                    <a:pt x="1" y="575"/>
                    <a:pt x="122" y="11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2"/>
            <p:cNvSpPr/>
            <p:nvPr/>
          </p:nvSpPr>
          <p:spPr>
            <a:xfrm>
              <a:off x="5614085" y="5146973"/>
              <a:ext cx="147714" cy="181661"/>
            </a:xfrm>
            <a:custGeom>
              <a:avLst/>
              <a:gdLst/>
              <a:ahLst/>
              <a:cxnLst/>
              <a:rect l="l" t="t" r="r" b="b"/>
              <a:pathLst>
                <a:path w="1288" h="1584" extrusionOk="0">
                  <a:moveTo>
                    <a:pt x="0" y="905"/>
                  </a:moveTo>
                  <a:cubicBezTo>
                    <a:pt x="383" y="1583"/>
                    <a:pt x="1253" y="1201"/>
                    <a:pt x="1096" y="383"/>
                  </a:cubicBezTo>
                  <a:cubicBezTo>
                    <a:pt x="1079" y="192"/>
                    <a:pt x="1044" y="70"/>
                    <a:pt x="992" y="0"/>
                  </a:cubicBezTo>
                  <a:cubicBezTo>
                    <a:pt x="1287" y="801"/>
                    <a:pt x="679" y="1166"/>
                    <a:pt x="0" y="905"/>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6858991" y="5260625"/>
              <a:ext cx="97826" cy="145765"/>
            </a:xfrm>
            <a:custGeom>
              <a:avLst/>
              <a:gdLst/>
              <a:ahLst/>
              <a:cxnLst/>
              <a:rect l="l" t="t" r="r" b="b"/>
              <a:pathLst>
                <a:path w="853" h="1271" extrusionOk="0">
                  <a:moveTo>
                    <a:pt x="783" y="575"/>
                  </a:moveTo>
                  <a:cubicBezTo>
                    <a:pt x="852" y="906"/>
                    <a:pt x="731" y="1219"/>
                    <a:pt x="522" y="1253"/>
                  </a:cubicBezTo>
                  <a:cubicBezTo>
                    <a:pt x="331" y="1271"/>
                    <a:pt x="122" y="1027"/>
                    <a:pt x="70" y="697"/>
                  </a:cubicBezTo>
                  <a:cubicBezTo>
                    <a:pt x="0" y="366"/>
                    <a:pt x="122" y="71"/>
                    <a:pt x="331" y="36"/>
                  </a:cubicBezTo>
                  <a:cubicBezTo>
                    <a:pt x="522" y="1"/>
                    <a:pt x="731" y="244"/>
                    <a:pt x="783"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6825044" y="5230693"/>
              <a:ext cx="173633" cy="257583"/>
            </a:xfrm>
            <a:custGeom>
              <a:avLst/>
              <a:gdLst/>
              <a:ahLst/>
              <a:cxnLst/>
              <a:rect l="l" t="t" r="r" b="b"/>
              <a:pathLst>
                <a:path w="1514" h="2246" extrusionOk="0">
                  <a:moveTo>
                    <a:pt x="122" y="1132"/>
                  </a:moveTo>
                  <a:cubicBezTo>
                    <a:pt x="366" y="2245"/>
                    <a:pt x="1514" y="1880"/>
                    <a:pt x="1357" y="940"/>
                  </a:cubicBezTo>
                  <a:cubicBezTo>
                    <a:pt x="1183" y="1"/>
                    <a:pt x="870" y="732"/>
                    <a:pt x="853" y="1271"/>
                  </a:cubicBezTo>
                  <a:cubicBezTo>
                    <a:pt x="540" y="349"/>
                    <a:pt x="0" y="592"/>
                    <a:pt x="122" y="113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6852913" y="5296636"/>
              <a:ext cx="147829" cy="181661"/>
            </a:xfrm>
            <a:custGeom>
              <a:avLst/>
              <a:gdLst/>
              <a:ahLst/>
              <a:cxnLst/>
              <a:rect l="l" t="t" r="r" b="b"/>
              <a:pathLst>
                <a:path w="1289" h="1584" extrusionOk="0">
                  <a:moveTo>
                    <a:pt x="1" y="887"/>
                  </a:moveTo>
                  <a:cubicBezTo>
                    <a:pt x="384" y="1583"/>
                    <a:pt x="1253" y="1200"/>
                    <a:pt x="1114" y="365"/>
                  </a:cubicBezTo>
                  <a:cubicBezTo>
                    <a:pt x="1079" y="191"/>
                    <a:pt x="1045" y="70"/>
                    <a:pt x="992" y="0"/>
                  </a:cubicBezTo>
                  <a:cubicBezTo>
                    <a:pt x="1288" y="783"/>
                    <a:pt x="679" y="1166"/>
                    <a:pt x="1" y="887"/>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7269907" y="5053160"/>
              <a:ext cx="121795" cy="141751"/>
            </a:xfrm>
            <a:custGeom>
              <a:avLst/>
              <a:gdLst/>
              <a:ahLst/>
              <a:cxnLst/>
              <a:rect l="l" t="t" r="r" b="b"/>
              <a:pathLst>
                <a:path w="1062" h="1236" extrusionOk="0">
                  <a:moveTo>
                    <a:pt x="836" y="836"/>
                  </a:moveTo>
                  <a:cubicBezTo>
                    <a:pt x="627" y="1114"/>
                    <a:pt x="331" y="1236"/>
                    <a:pt x="175" y="1114"/>
                  </a:cubicBezTo>
                  <a:cubicBezTo>
                    <a:pt x="1" y="992"/>
                    <a:pt x="35" y="679"/>
                    <a:pt x="227" y="401"/>
                  </a:cubicBezTo>
                  <a:cubicBezTo>
                    <a:pt x="436" y="123"/>
                    <a:pt x="731" y="1"/>
                    <a:pt x="888" y="123"/>
                  </a:cubicBezTo>
                  <a:cubicBezTo>
                    <a:pt x="1062" y="227"/>
                    <a:pt x="1027" y="557"/>
                    <a:pt x="836" y="8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7192151" y="5039283"/>
              <a:ext cx="249440" cy="227535"/>
            </a:xfrm>
            <a:custGeom>
              <a:avLst/>
              <a:gdLst/>
              <a:ahLst/>
              <a:cxnLst/>
              <a:rect l="l" t="t" r="r" b="b"/>
              <a:pathLst>
                <a:path w="2175" h="1984" extrusionOk="0">
                  <a:moveTo>
                    <a:pt x="626" y="470"/>
                  </a:moveTo>
                  <a:cubicBezTo>
                    <a:pt x="0" y="1426"/>
                    <a:pt x="1079" y="1983"/>
                    <a:pt x="1618" y="1200"/>
                  </a:cubicBezTo>
                  <a:cubicBezTo>
                    <a:pt x="2175" y="418"/>
                    <a:pt x="1444" y="731"/>
                    <a:pt x="1044" y="1096"/>
                  </a:cubicBezTo>
                  <a:cubicBezTo>
                    <a:pt x="1479" y="226"/>
                    <a:pt x="922" y="0"/>
                    <a:pt x="626" y="4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7220019" y="5131031"/>
              <a:ext cx="179711" cy="125809"/>
            </a:xfrm>
            <a:custGeom>
              <a:avLst/>
              <a:gdLst/>
              <a:ahLst/>
              <a:cxnLst/>
              <a:rect l="l" t="t" r="r" b="b"/>
              <a:pathLst>
                <a:path w="1567" h="1097" extrusionOk="0">
                  <a:moveTo>
                    <a:pt x="227" y="0"/>
                  </a:moveTo>
                  <a:cubicBezTo>
                    <a:pt x="1" y="748"/>
                    <a:pt x="888" y="1096"/>
                    <a:pt x="1375" y="400"/>
                  </a:cubicBezTo>
                  <a:cubicBezTo>
                    <a:pt x="1479" y="261"/>
                    <a:pt x="1549" y="139"/>
                    <a:pt x="1566" y="70"/>
                  </a:cubicBezTo>
                  <a:cubicBezTo>
                    <a:pt x="1218" y="835"/>
                    <a:pt x="523" y="679"/>
                    <a:pt x="227" y="0"/>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6657489" y="5436208"/>
              <a:ext cx="139686" cy="193703"/>
            </a:xfrm>
            <a:custGeom>
              <a:avLst/>
              <a:gdLst/>
              <a:ahLst/>
              <a:cxnLst/>
              <a:rect l="l" t="t" r="r" b="b"/>
              <a:pathLst>
                <a:path w="1218" h="1689" extrusionOk="0">
                  <a:moveTo>
                    <a:pt x="1061" y="1027"/>
                  </a:moveTo>
                  <a:cubicBezTo>
                    <a:pt x="887" y="1427"/>
                    <a:pt x="539" y="1688"/>
                    <a:pt x="296" y="1584"/>
                  </a:cubicBezTo>
                  <a:cubicBezTo>
                    <a:pt x="52" y="1479"/>
                    <a:pt x="0" y="1062"/>
                    <a:pt x="174" y="662"/>
                  </a:cubicBezTo>
                  <a:cubicBezTo>
                    <a:pt x="348" y="244"/>
                    <a:pt x="679" y="1"/>
                    <a:pt x="922" y="105"/>
                  </a:cubicBezTo>
                  <a:cubicBezTo>
                    <a:pt x="1166" y="210"/>
                    <a:pt x="1218" y="627"/>
                    <a:pt x="1061" y="10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6575604" y="5436208"/>
              <a:ext cx="281437" cy="283387"/>
            </a:xfrm>
            <a:custGeom>
              <a:avLst/>
              <a:gdLst/>
              <a:ahLst/>
              <a:cxnLst/>
              <a:rect l="l" t="t" r="r" b="b"/>
              <a:pathLst>
                <a:path w="2454" h="2471" extrusionOk="0">
                  <a:moveTo>
                    <a:pt x="505" y="679"/>
                  </a:moveTo>
                  <a:cubicBezTo>
                    <a:pt x="1" y="2071"/>
                    <a:pt x="1514" y="2471"/>
                    <a:pt x="1984" y="1323"/>
                  </a:cubicBezTo>
                  <a:cubicBezTo>
                    <a:pt x="2454" y="175"/>
                    <a:pt x="1619" y="766"/>
                    <a:pt x="1219" y="1340"/>
                  </a:cubicBezTo>
                  <a:cubicBezTo>
                    <a:pt x="1514" y="123"/>
                    <a:pt x="749" y="1"/>
                    <a:pt x="505" y="6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2"/>
            <p:cNvSpPr/>
            <p:nvPr/>
          </p:nvSpPr>
          <p:spPr>
            <a:xfrm>
              <a:off x="6615515" y="5531970"/>
              <a:ext cx="203681" cy="171683"/>
            </a:xfrm>
            <a:custGeom>
              <a:avLst/>
              <a:gdLst/>
              <a:ahLst/>
              <a:cxnLst/>
              <a:rect l="l" t="t" r="r" b="b"/>
              <a:pathLst>
                <a:path w="1776" h="1497" extrusionOk="0">
                  <a:moveTo>
                    <a:pt x="53" y="296"/>
                  </a:moveTo>
                  <a:cubicBezTo>
                    <a:pt x="1" y="1305"/>
                    <a:pt x="1219" y="1497"/>
                    <a:pt x="1636" y="488"/>
                  </a:cubicBezTo>
                  <a:cubicBezTo>
                    <a:pt x="1723" y="262"/>
                    <a:pt x="1775" y="105"/>
                    <a:pt x="1775" y="1"/>
                  </a:cubicBezTo>
                  <a:cubicBezTo>
                    <a:pt x="1549" y="1079"/>
                    <a:pt x="627" y="1062"/>
                    <a:pt x="53" y="296"/>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2"/>
            <p:cNvSpPr/>
            <p:nvPr/>
          </p:nvSpPr>
          <p:spPr>
            <a:xfrm>
              <a:off x="5757671" y="5250648"/>
              <a:ext cx="73972" cy="109868"/>
            </a:xfrm>
            <a:custGeom>
              <a:avLst/>
              <a:gdLst/>
              <a:ahLst/>
              <a:cxnLst/>
              <a:rect l="l" t="t" r="r" b="b"/>
              <a:pathLst>
                <a:path w="645" h="958" extrusionOk="0">
                  <a:moveTo>
                    <a:pt x="592" y="540"/>
                  </a:moveTo>
                  <a:cubicBezTo>
                    <a:pt x="540" y="784"/>
                    <a:pt x="366" y="958"/>
                    <a:pt x="227" y="923"/>
                  </a:cubicBezTo>
                  <a:cubicBezTo>
                    <a:pt x="70" y="906"/>
                    <a:pt x="1" y="662"/>
                    <a:pt x="53" y="418"/>
                  </a:cubicBezTo>
                  <a:cubicBezTo>
                    <a:pt x="105" y="175"/>
                    <a:pt x="279" y="1"/>
                    <a:pt x="418" y="36"/>
                  </a:cubicBezTo>
                  <a:cubicBezTo>
                    <a:pt x="575" y="71"/>
                    <a:pt x="644" y="297"/>
                    <a:pt x="592"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5723724" y="5248698"/>
              <a:ext cx="137851" cy="161706"/>
            </a:xfrm>
            <a:custGeom>
              <a:avLst/>
              <a:gdLst/>
              <a:ahLst/>
              <a:cxnLst/>
              <a:rect l="l" t="t" r="r" b="b"/>
              <a:pathLst>
                <a:path w="1202" h="1410" extrusionOk="0">
                  <a:moveTo>
                    <a:pt x="140" y="488"/>
                  </a:moveTo>
                  <a:cubicBezTo>
                    <a:pt x="1" y="1340"/>
                    <a:pt x="888" y="1410"/>
                    <a:pt x="1045" y="696"/>
                  </a:cubicBezTo>
                  <a:cubicBezTo>
                    <a:pt x="1201" y="1"/>
                    <a:pt x="784" y="418"/>
                    <a:pt x="610" y="801"/>
                  </a:cubicBezTo>
                  <a:cubicBezTo>
                    <a:pt x="645" y="70"/>
                    <a:pt x="210" y="88"/>
                    <a:pt x="140" y="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5737716" y="5296636"/>
              <a:ext cx="109868" cy="105854"/>
            </a:xfrm>
            <a:custGeom>
              <a:avLst/>
              <a:gdLst/>
              <a:ahLst/>
              <a:cxnLst/>
              <a:rect l="l" t="t" r="r" b="b"/>
              <a:pathLst>
                <a:path w="958" h="923" extrusionOk="0">
                  <a:moveTo>
                    <a:pt x="1" y="348"/>
                  </a:moveTo>
                  <a:cubicBezTo>
                    <a:pt x="88" y="922"/>
                    <a:pt x="783" y="905"/>
                    <a:pt x="923" y="278"/>
                  </a:cubicBezTo>
                  <a:cubicBezTo>
                    <a:pt x="957" y="139"/>
                    <a:pt x="957" y="52"/>
                    <a:pt x="957" y="0"/>
                  </a:cubicBezTo>
                  <a:cubicBezTo>
                    <a:pt x="940" y="626"/>
                    <a:pt x="418" y="713"/>
                    <a:pt x="1" y="348"/>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5232987" y="5304550"/>
              <a:ext cx="73972" cy="109868"/>
            </a:xfrm>
            <a:custGeom>
              <a:avLst/>
              <a:gdLst/>
              <a:ahLst/>
              <a:cxnLst/>
              <a:rect l="l" t="t" r="r" b="b"/>
              <a:pathLst>
                <a:path w="645" h="958" extrusionOk="0">
                  <a:moveTo>
                    <a:pt x="592" y="540"/>
                  </a:moveTo>
                  <a:cubicBezTo>
                    <a:pt x="540" y="783"/>
                    <a:pt x="383" y="957"/>
                    <a:pt x="227" y="940"/>
                  </a:cubicBezTo>
                  <a:cubicBezTo>
                    <a:pt x="70" y="905"/>
                    <a:pt x="1" y="662"/>
                    <a:pt x="53" y="418"/>
                  </a:cubicBezTo>
                  <a:cubicBezTo>
                    <a:pt x="105" y="175"/>
                    <a:pt x="279" y="1"/>
                    <a:pt x="435" y="35"/>
                  </a:cubicBezTo>
                  <a:cubicBezTo>
                    <a:pt x="575" y="70"/>
                    <a:pt x="644" y="296"/>
                    <a:pt x="592"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5199040" y="5302600"/>
              <a:ext cx="137851" cy="161706"/>
            </a:xfrm>
            <a:custGeom>
              <a:avLst/>
              <a:gdLst/>
              <a:ahLst/>
              <a:cxnLst/>
              <a:rect l="l" t="t" r="r" b="b"/>
              <a:pathLst>
                <a:path w="1202" h="1410" extrusionOk="0">
                  <a:moveTo>
                    <a:pt x="140" y="487"/>
                  </a:moveTo>
                  <a:cubicBezTo>
                    <a:pt x="1" y="1340"/>
                    <a:pt x="888" y="1409"/>
                    <a:pt x="1045" y="696"/>
                  </a:cubicBezTo>
                  <a:cubicBezTo>
                    <a:pt x="1201" y="0"/>
                    <a:pt x="784" y="418"/>
                    <a:pt x="610" y="800"/>
                  </a:cubicBezTo>
                  <a:cubicBezTo>
                    <a:pt x="662" y="70"/>
                    <a:pt x="210" y="87"/>
                    <a:pt x="140" y="4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5214981" y="5350424"/>
              <a:ext cx="107919" cy="105854"/>
            </a:xfrm>
            <a:custGeom>
              <a:avLst/>
              <a:gdLst/>
              <a:ahLst/>
              <a:cxnLst/>
              <a:rect l="l" t="t" r="r" b="b"/>
              <a:pathLst>
                <a:path w="941" h="923" extrusionOk="0">
                  <a:moveTo>
                    <a:pt x="1" y="349"/>
                  </a:moveTo>
                  <a:cubicBezTo>
                    <a:pt x="71" y="923"/>
                    <a:pt x="784" y="905"/>
                    <a:pt x="906" y="279"/>
                  </a:cubicBezTo>
                  <a:cubicBezTo>
                    <a:pt x="940" y="157"/>
                    <a:pt x="940" y="53"/>
                    <a:pt x="940" y="1"/>
                  </a:cubicBezTo>
                  <a:cubicBezTo>
                    <a:pt x="923" y="627"/>
                    <a:pt x="401" y="714"/>
                    <a:pt x="1" y="349"/>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7162218" y="5458228"/>
              <a:ext cx="135787" cy="207580"/>
            </a:xfrm>
            <a:custGeom>
              <a:avLst/>
              <a:gdLst/>
              <a:ahLst/>
              <a:cxnLst/>
              <a:rect l="l" t="t" r="r" b="b"/>
              <a:pathLst>
                <a:path w="1184" h="1810" extrusionOk="0">
                  <a:moveTo>
                    <a:pt x="1114" y="818"/>
                  </a:moveTo>
                  <a:cubicBezTo>
                    <a:pt x="1183" y="1287"/>
                    <a:pt x="1027" y="1705"/>
                    <a:pt x="731" y="1757"/>
                  </a:cubicBezTo>
                  <a:cubicBezTo>
                    <a:pt x="453" y="1809"/>
                    <a:pt x="157" y="1461"/>
                    <a:pt x="87" y="992"/>
                  </a:cubicBezTo>
                  <a:cubicBezTo>
                    <a:pt x="0" y="505"/>
                    <a:pt x="174" y="87"/>
                    <a:pt x="453" y="35"/>
                  </a:cubicBezTo>
                  <a:cubicBezTo>
                    <a:pt x="731" y="0"/>
                    <a:pt x="1027" y="331"/>
                    <a:pt x="1114" y="818"/>
                  </a:cubicBezTo>
                  <a:close/>
                </a:path>
              </a:pathLst>
            </a:custGeom>
            <a:solidFill>
              <a:srgbClr val="B93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7114280" y="5414303"/>
              <a:ext cx="245541" cy="365157"/>
            </a:xfrm>
            <a:custGeom>
              <a:avLst/>
              <a:gdLst/>
              <a:ahLst/>
              <a:cxnLst/>
              <a:rect l="l" t="t" r="r" b="b"/>
              <a:pathLst>
                <a:path w="2141" h="3184" extrusionOk="0">
                  <a:moveTo>
                    <a:pt x="157" y="1601"/>
                  </a:moveTo>
                  <a:cubicBezTo>
                    <a:pt x="505" y="3184"/>
                    <a:pt x="2140" y="2679"/>
                    <a:pt x="1897" y="1340"/>
                  </a:cubicBezTo>
                  <a:cubicBezTo>
                    <a:pt x="1671" y="0"/>
                    <a:pt x="1236" y="1044"/>
                    <a:pt x="1201" y="1810"/>
                  </a:cubicBezTo>
                  <a:cubicBezTo>
                    <a:pt x="766" y="505"/>
                    <a:pt x="1" y="835"/>
                    <a:pt x="157" y="16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7152240" y="5508116"/>
              <a:ext cx="209529" cy="255403"/>
            </a:xfrm>
            <a:custGeom>
              <a:avLst/>
              <a:gdLst/>
              <a:ahLst/>
              <a:cxnLst/>
              <a:rect l="l" t="t" r="r" b="b"/>
              <a:pathLst>
                <a:path w="1827" h="2227" extrusionOk="0">
                  <a:moveTo>
                    <a:pt x="0" y="1270"/>
                  </a:moveTo>
                  <a:cubicBezTo>
                    <a:pt x="540" y="2227"/>
                    <a:pt x="1775" y="1705"/>
                    <a:pt x="1566" y="522"/>
                  </a:cubicBezTo>
                  <a:cubicBezTo>
                    <a:pt x="1514" y="261"/>
                    <a:pt x="1462" y="87"/>
                    <a:pt x="1409" y="0"/>
                  </a:cubicBezTo>
                  <a:cubicBezTo>
                    <a:pt x="1827" y="1113"/>
                    <a:pt x="974" y="1653"/>
                    <a:pt x="0" y="1270"/>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2"/>
            <p:cNvSpPr/>
            <p:nvPr/>
          </p:nvSpPr>
          <p:spPr>
            <a:xfrm>
              <a:off x="6974708" y="5390334"/>
              <a:ext cx="103790" cy="93927"/>
            </a:xfrm>
            <a:custGeom>
              <a:avLst/>
              <a:gdLst/>
              <a:ahLst/>
              <a:cxnLst/>
              <a:rect l="l" t="t" r="r" b="b"/>
              <a:pathLst>
                <a:path w="905" h="819" extrusionOk="0">
                  <a:moveTo>
                    <a:pt x="626" y="192"/>
                  </a:moveTo>
                  <a:cubicBezTo>
                    <a:pt x="818" y="349"/>
                    <a:pt x="905" y="575"/>
                    <a:pt x="800" y="696"/>
                  </a:cubicBezTo>
                  <a:cubicBezTo>
                    <a:pt x="713" y="818"/>
                    <a:pt x="470" y="783"/>
                    <a:pt x="278" y="610"/>
                  </a:cubicBezTo>
                  <a:cubicBezTo>
                    <a:pt x="70" y="453"/>
                    <a:pt x="0" y="227"/>
                    <a:pt x="87" y="105"/>
                  </a:cubicBezTo>
                  <a:cubicBezTo>
                    <a:pt x="191" y="1"/>
                    <a:pt x="435" y="35"/>
                    <a:pt x="626" y="1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2"/>
            <p:cNvSpPr/>
            <p:nvPr/>
          </p:nvSpPr>
          <p:spPr>
            <a:xfrm>
              <a:off x="6962666" y="5352488"/>
              <a:ext cx="169734" cy="191639"/>
            </a:xfrm>
            <a:custGeom>
              <a:avLst/>
              <a:gdLst/>
              <a:ahLst/>
              <a:cxnLst/>
              <a:rect l="l" t="t" r="r" b="b"/>
              <a:pathLst>
                <a:path w="1480" h="1671" extrusionOk="0">
                  <a:moveTo>
                    <a:pt x="331" y="1166"/>
                  </a:moveTo>
                  <a:cubicBezTo>
                    <a:pt x="1027" y="1670"/>
                    <a:pt x="1479" y="887"/>
                    <a:pt x="923" y="452"/>
                  </a:cubicBezTo>
                  <a:cubicBezTo>
                    <a:pt x="366" y="0"/>
                    <a:pt x="557" y="557"/>
                    <a:pt x="818" y="870"/>
                  </a:cubicBezTo>
                  <a:cubicBezTo>
                    <a:pt x="192" y="505"/>
                    <a:pt x="1" y="922"/>
                    <a:pt x="331" y="11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2"/>
            <p:cNvSpPr/>
            <p:nvPr/>
          </p:nvSpPr>
          <p:spPr>
            <a:xfrm>
              <a:off x="7028495" y="5386320"/>
              <a:ext cx="97941" cy="135787"/>
            </a:xfrm>
            <a:custGeom>
              <a:avLst/>
              <a:gdLst/>
              <a:ahLst/>
              <a:cxnLst/>
              <a:rect l="l" t="t" r="r" b="b"/>
              <a:pathLst>
                <a:path w="854" h="1184" extrusionOk="0">
                  <a:moveTo>
                    <a:pt x="1" y="992"/>
                  </a:moveTo>
                  <a:cubicBezTo>
                    <a:pt x="540" y="1184"/>
                    <a:pt x="853" y="540"/>
                    <a:pt x="349" y="157"/>
                  </a:cubicBezTo>
                  <a:cubicBezTo>
                    <a:pt x="244" y="70"/>
                    <a:pt x="157" y="18"/>
                    <a:pt x="105" y="1"/>
                  </a:cubicBezTo>
                  <a:cubicBezTo>
                    <a:pt x="662" y="297"/>
                    <a:pt x="505" y="801"/>
                    <a:pt x="1" y="992"/>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2"/>
            <p:cNvSpPr/>
            <p:nvPr/>
          </p:nvSpPr>
          <p:spPr>
            <a:xfrm>
              <a:off x="7000627" y="5535984"/>
              <a:ext cx="79935" cy="109868"/>
            </a:xfrm>
            <a:custGeom>
              <a:avLst/>
              <a:gdLst/>
              <a:ahLst/>
              <a:cxnLst/>
              <a:rect l="l" t="t" r="r" b="b"/>
              <a:pathLst>
                <a:path w="697" h="958" extrusionOk="0">
                  <a:moveTo>
                    <a:pt x="609" y="383"/>
                  </a:moveTo>
                  <a:cubicBezTo>
                    <a:pt x="696" y="609"/>
                    <a:pt x="661" y="853"/>
                    <a:pt x="522" y="905"/>
                  </a:cubicBezTo>
                  <a:cubicBezTo>
                    <a:pt x="383" y="957"/>
                    <a:pt x="192" y="818"/>
                    <a:pt x="87" y="592"/>
                  </a:cubicBezTo>
                  <a:cubicBezTo>
                    <a:pt x="0" y="348"/>
                    <a:pt x="35" y="105"/>
                    <a:pt x="174" y="53"/>
                  </a:cubicBezTo>
                  <a:cubicBezTo>
                    <a:pt x="313" y="1"/>
                    <a:pt x="505" y="140"/>
                    <a:pt x="609" y="383"/>
                  </a:cubicBezTo>
                  <a:close/>
                </a:path>
              </a:pathLst>
            </a:custGeom>
            <a:solidFill>
              <a:srgbClr val="B93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2"/>
            <p:cNvSpPr/>
            <p:nvPr/>
          </p:nvSpPr>
          <p:spPr>
            <a:xfrm>
              <a:off x="6974708" y="5506051"/>
              <a:ext cx="149664" cy="205630"/>
            </a:xfrm>
            <a:custGeom>
              <a:avLst/>
              <a:gdLst/>
              <a:ahLst/>
              <a:cxnLst/>
              <a:rect l="l" t="t" r="r" b="b"/>
              <a:pathLst>
                <a:path w="1305" h="1793" extrusionOk="0">
                  <a:moveTo>
                    <a:pt x="174" y="1010"/>
                  </a:moveTo>
                  <a:cubicBezTo>
                    <a:pt x="522" y="1792"/>
                    <a:pt x="1305" y="1323"/>
                    <a:pt x="1026" y="662"/>
                  </a:cubicBezTo>
                  <a:cubicBezTo>
                    <a:pt x="765" y="1"/>
                    <a:pt x="661" y="592"/>
                    <a:pt x="731" y="992"/>
                  </a:cubicBezTo>
                  <a:cubicBezTo>
                    <a:pt x="348" y="366"/>
                    <a:pt x="0" y="627"/>
                    <a:pt x="174" y="1010"/>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2"/>
            <p:cNvSpPr/>
            <p:nvPr/>
          </p:nvSpPr>
          <p:spPr>
            <a:xfrm>
              <a:off x="7010604" y="5553990"/>
              <a:ext cx="109754" cy="143700"/>
            </a:xfrm>
            <a:custGeom>
              <a:avLst/>
              <a:gdLst/>
              <a:ahLst/>
              <a:cxnLst/>
              <a:rect l="l" t="t" r="r" b="b"/>
              <a:pathLst>
                <a:path w="957" h="1253" extrusionOk="0">
                  <a:moveTo>
                    <a:pt x="0" y="818"/>
                  </a:moveTo>
                  <a:cubicBezTo>
                    <a:pt x="383" y="1253"/>
                    <a:pt x="957" y="835"/>
                    <a:pt x="713" y="244"/>
                  </a:cubicBezTo>
                  <a:cubicBezTo>
                    <a:pt x="661" y="122"/>
                    <a:pt x="626" y="35"/>
                    <a:pt x="574" y="0"/>
                  </a:cubicBezTo>
                  <a:cubicBezTo>
                    <a:pt x="922" y="522"/>
                    <a:pt x="539" y="905"/>
                    <a:pt x="0" y="818"/>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2"/>
            <p:cNvSpPr/>
            <p:nvPr/>
          </p:nvSpPr>
          <p:spPr>
            <a:xfrm>
              <a:off x="7243988" y="5278631"/>
              <a:ext cx="95877" cy="147714"/>
            </a:xfrm>
            <a:custGeom>
              <a:avLst/>
              <a:gdLst/>
              <a:ahLst/>
              <a:cxnLst/>
              <a:rect l="l" t="t" r="r" b="b"/>
              <a:pathLst>
                <a:path w="836" h="1288" extrusionOk="0">
                  <a:moveTo>
                    <a:pt x="783" y="592"/>
                  </a:moveTo>
                  <a:cubicBezTo>
                    <a:pt x="835" y="922"/>
                    <a:pt x="731" y="1218"/>
                    <a:pt x="522" y="1253"/>
                  </a:cubicBezTo>
                  <a:cubicBezTo>
                    <a:pt x="331" y="1288"/>
                    <a:pt x="122" y="1044"/>
                    <a:pt x="53" y="714"/>
                  </a:cubicBezTo>
                  <a:cubicBezTo>
                    <a:pt x="0" y="366"/>
                    <a:pt x="122" y="70"/>
                    <a:pt x="331" y="35"/>
                  </a:cubicBezTo>
                  <a:cubicBezTo>
                    <a:pt x="522" y="0"/>
                    <a:pt x="731" y="244"/>
                    <a:pt x="783"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2"/>
            <p:cNvSpPr/>
            <p:nvPr/>
          </p:nvSpPr>
          <p:spPr>
            <a:xfrm>
              <a:off x="7210042" y="5248698"/>
              <a:ext cx="173748" cy="259532"/>
            </a:xfrm>
            <a:custGeom>
              <a:avLst/>
              <a:gdLst/>
              <a:ahLst/>
              <a:cxnLst/>
              <a:rect l="l" t="t" r="r" b="b"/>
              <a:pathLst>
                <a:path w="1515" h="2263" extrusionOk="0">
                  <a:moveTo>
                    <a:pt x="123" y="1131"/>
                  </a:moveTo>
                  <a:cubicBezTo>
                    <a:pt x="366" y="2262"/>
                    <a:pt x="1514" y="1897"/>
                    <a:pt x="1340" y="957"/>
                  </a:cubicBezTo>
                  <a:cubicBezTo>
                    <a:pt x="1184" y="1"/>
                    <a:pt x="871" y="731"/>
                    <a:pt x="853" y="1270"/>
                  </a:cubicBezTo>
                  <a:cubicBezTo>
                    <a:pt x="540" y="366"/>
                    <a:pt x="1" y="592"/>
                    <a:pt x="123" y="1131"/>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2"/>
            <p:cNvSpPr/>
            <p:nvPr/>
          </p:nvSpPr>
          <p:spPr>
            <a:xfrm>
              <a:off x="7238025" y="5314527"/>
              <a:ext cx="147714" cy="181661"/>
            </a:xfrm>
            <a:custGeom>
              <a:avLst/>
              <a:gdLst/>
              <a:ahLst/>
              <a:cxnLst/>
              <a:rect l="l" t="t" r="r" b="b"/>
              <a:pathLst>
                <a:path w="1288" h="1584" extrusionOk="0">
                  <a:moveTo>
                    <a:pt x="0" y="905"/>
                  </a:moveTo>
                  <a:cubicBezTo>
                    <a:pt x="383" y="1584"/>
                    <a:pt x="1253" y="1201"/>
                    <a:pt x="1096" y="383"/>
                  </a:cubicBezTo>
                  <a:cubicBezTo>
                    <a:pt x="1061" y="192"/>
                    <a:pt x="1027" y="70"/>
                    <a:pt x="992" y="1"/>
                  </a:cubicBezTo>
                  <a:cubicBezTo>
                    <a:pt x="1288" y="783"/>
                    <a:pt x="679" y="1166"/>
                    <a:pt x="0" y="905"/>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2"/>
            <p:cNvSpPr/>
            <p:nvPr/>
          </p:nvSpPr>
          <p:spPr>
            <a:xfrm>
              <a:off x="7381610" y="5418317"/>
              <a:ext cx="73972" cy="109754"/>
            </a:xfrm>
            <a:custGeom>
              <a:avLst/>
              <a:gdLst/>
              <a:ahLst/>
              <a:cxnLst/>
              <a:rect l="l" t="t" r="r" b="b"/>
              <a:pathLst>
                <a:path w="645" h="957" extrusionOk="0">
                  <a:moveTo>
                    <a:pt x="592" y="539"/>
                  </a:moveTo>
                  <a:cubicBezTo>
                    <a:pt x="540" y="783"/>
                    <a:pt x="366" y="957"/>
                    <a:pt x="227" y="922"/>
                  </a:cubicBezTo>
                  <a:cubicBezTo>
                    <a:pt x="70" y="887"/>
                    <a:pt x="1" y="661"/>
                    <a:pt x="53" y="418"/>
                  </a:cubicBezTo>
                  <a:cubicBezTo>
                    <a:pt x="105" y="174"/>
                    <a:pt x="279" y="0"/>
                    <a:pt x="418" y="35"/>
                  </a:cubicBezTo>
                  <a:cubicBezTo>
                    <a:pt x="575" y="52"/>
                    <a:pt x="644" y="296"/>
                    <a:pt x="592" y="539"/>
                  </a:cubicBezTo>
                  <a:close/>
                </a:path>
              </a:pathLst>
            </a:custGeom>
            <a:solidFill>
              <a:srgbClr val="B93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2"/>
            <p:cNvSpPr/>
            <p:nvPr/>
          </p:nvSpPr>
          <p:spPr>
            <a:xfrm>
              <a:off x="7347778" y="5416253"/>
              <a:ext cx="135672" cy="159756"/>
            </a:xfrm>
            <a:custGeom>
              <a:avLst/>
              <a:gdLst/>
              <a:ahLst/>
              <a:cxnLst/>
              <a:rect l="l" t="t" r="r" b="b"/>
              <a:pathLst>
                <a:path w="1183" h="1393" extrusionOk="0">
                  <a:moveTo>
                    <a:pt x="139" y="488"/>
                  </a:moveTo>
                  <a:cubicBezTo>
                    <a:pt x="0" y="1323"/>
                    <a:pt x="887" y="1392"/>
                    <a:pt x="1044" y="697"/>
                  </a:cubicBezTo>
                  <a:cubicBezTo>
                    <a:pt x="1183" y="1"/>
                    <a:pt x="765" y="418"/>
                    <a:pt x="609" y="784"/>
                  </a:cubicBezTo>
                  <a:cubicBezTo>
                    <a:pt x="644" y="70"/>
                    <a:pt x="209" y="70"/>
                    <a:pt x="139" y="488"/>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2"/>
            <p:cNvSpPr/>
            <p:nvPr/>
          </p:nvSpPr>
          <p:spPr>
            <a:xfrm>
              <a:off x="7361655" y="5462127"/>
              <a:ext cx="109868" cy="107919"/>
            </a:xfrm>
            <a:custGeom>
              <a:avLst/>
              <a:gdLst/>
              <a:ahLst/>
              <a:cxnLst/>
              <a:rect l="l" t="t" r="r" b="b"/>
              <a:pathLst>
                <a:path w="958" h="941" extrusionOk="0">
                  <a:moveTo>
                    <a:pt x="1" y="349"/>
                  </a:moveTo>
                  <a:cubicBezTo>
                    <a:pt x="70" y="940"/>
                    <a:pt x="784" y="923"/>
                    <a:pt x="923" y="297"/>
                  </a:cubicBezTo>
                  <a:cubicBezTo>
                    <a:pt x="940" y="157"/>
                    <a:pt x="958" y="70"/>
                    <a:pt x="940" y="1"/>
                  </a:cubicBezTo>
                  <a:cubicBezTo>
                    <a:pt x="923" y="645"/>
                    <a:pt x="401" y="732"/>
                    <a:pt x="1" y="349"/>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2"/>
            <p:cNvSpPr/>
            <p:nvPr/>
          </p:nvSpPr>
          <p:spPr>
            <a:xfrm>
              <a:off x="5053390" y="5416253"/>
              <a:ext cx="87963" cy="105854"/>
            </a:xfrm>
            <a:custGeom>
              <a:avLst/>
              <a:gdLst/>
              <a:ahLst/>
              <a:cxnLst/>
              <a:rect l="l" t="t" r="r" b="b"/>
              <a:pathLst>
                <a:path w="767" h="923" extrusionOk="0">
                  <a:moveTo>
                    <a:pt x="610" y="297"/>
                  </a:moveTo>
                  <a:cubicBezTo>
                    <a:pt x="749" y="505"/>
                    <a:pt x="766" y="749"/>
                    <a:pt x="645" y="836"/>
                  </a:cubicBezTo>
                  <a:cubicBezTo>
                    <a:pt x="523" y="923"/>
                    <a:pt x="297" y="818"/>
                    <a:pt x="157" y="627"/>
                  </a:cubicBezTo>
                  <a:cubicBezTo>
                    <a:pt x="18" y="418"/>
                    <a:pt x="1" y="175"/>
                    <a:pt x="123" y="88"/>
                  </a:cubicBezTo>
                  <a:cubicBezTo>
                    <a:pt x="244" y="1"/>
                    <a:pt x="471" y="88"/>
                    <a:pt x="610" y="2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2"/>
            <p:cNvSpPr/>
            <p:nvPr/>
          </p:nvSpPr>
          <p:spPr>
            <a:xfrm>
              <a:off x="5029536" y="5382421"/>
              <a:ext cx="165720" cy="203566"/>
            </a:xfrm>
            <a:custGeom>
              <a:avLst/>
              <a:gdLst/>
              <a:ahLst/>
              <a:cxnLst/>
              <a:rect l="l" t="t" r="r" b="b"/>
              <a:pathLst>
                <a:path w="1445" h="1775" extrusionOk="0">
                  <a:moveTo>
                    <a:pt x="261" y="1113"/>
                  </a:moveTo>
                  <a:cubicBezTo>
                    <a:pt x="783" y="1774"/>
                    <a:pt x="1444" y="1166"/>
                    <a:pt x="1027" y="574"/>
                  </a:cubicBezTo>
                  <a:cubicBezTo>
                    <a:pt x="609" y="0"/>
                    <a:pt x="644" y="592"/>
                    <a:pt x="800" y="957"/>
                  </a:cubicBezTo>
                  <a:cubicBezTo>
                    <a:pt x="296" y="435"/>
                    <a:pt x="0" y="783"/>
                    <a:pt x="261" y="11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2"/>
            <p:cNvSpPr/>
            <p:nvPr/>
          </p:nvSpPr>
          <p:spPr>
            <a:xfrm>
              <a:off x="5081373" y="5424281"/>
              <a:ext cx="107804" cy="145765"/>
            </a:xfrm>
            <a:custGeom>
              <a:avLst/>
              <a:gdLst/>
              <a:ahLst/>
              <a:cxnLst/>
              <a:rect l="l" t="t" r="r" b="b"/>
              <a:pathLst>
                <a:path w="940" h="1271" extrusionOk="0">
                  <a:moveTo>
                    <a:pt x="0" y="922"/>
                  </a:moveTo>
                  <a:cubicBezTo>
                    <a:pt x="470" y="1270"/>
                    <a:pt x="940" y="731"/>
                    <a:pt x="575" y="209"/>
                  </a:cubicBezTo>
                  <a:cubicBezTo>
                    <a:pt x="488" y="105"/>
                    <a:pt x="435" y="35"/>
                    <a:pt x="383" y="0"/>
                  </a:cubicBezTo>
                  <a:cubicBezTo>
                    <a:pt x="835" y="435"/>
                    <a:pt x="557" y="888"/>
                    <a:pt x="0" y="922"/>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2"/>
            <p:cNvSpPr/>
            <p:nvPr/>
          </p:nvSpPr>
          <p:spPr>
            <a:xfrm>
              <a:off x="5917312" y="5031255"/>
              <a:ext cx="135787" cy="207580"/>
            </a:xfrm>
            <a:custGeom>
              <a:avLst/>
              <a:gdLst/>
              <a:ahLst/>
              <a:cxnLst/>
              <a:rect l="l" t="t" r="r" b="b"/>
              <a:pathLst>
                <a:path w="1184" h="1810" extrusionOk="0">
                  <a:moveTo>
                    <a:pt x="1114" y="818"/>
                  </a:moveTo>
                  <a:cubicBezTo>
                    <a:pt x="1183" y="1305"/>
                    <a:pt x="1027" y="1723"/>
                    <a:pt x="731" y="1775"/>
                  </a:cubicBezTo>
                  <a:cubicBezTo>
                    <a:pt x="453" y="1810"/>
                    <a:pt x="157" y="1462"/>
                    <a:pt x="70" y="992"/>
                  </a:cubicBezTo>
                  <a:cubicBezTo>
                    <a:pt x="0" y="522"/>
                    <a:pt x="174" y="105"/>
                    <a:pt x="453" y="53"/>
                  </a:cubicBezTo>
                  <a:cubicBezTo>
                    <a:pt x="731" y="0"/>
                    <a:pt x="1027" y="348"/>
                    <a:pt x="1114" y="8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2"/>
            <p:cNvSpPr/>
            <p:nvPr/>
          </p:nvSpPr>
          <p:spPr>
            <a:xfrm>
              <a:off x="5869374" y="4989395"/>
              <a:ext cx="243591" cy="365157"/>
            </a:xfrm>
            <a:custGeom>
              <a:avLst/>
              <a:gdLst/>
              <a:ahLst/>
              <a:cxnLst/>
              <a:rect l="l" t="t" r="r" b="b"/>
              <a:pathLst>
                <a:path w="2124" h="3184" extrusionOk="0">
                  <a:moveTo>
                    <a:pt x="157" y="1601"/>
                  </a:moveTo>
                  <a:cubicBezTo>
                    <a:pt x="505" y="3184"/>
                    <a:pt x="2123" y="2662"/>
                    <a:pt x="1897" y="1340"/>
                  </a:cubicBezTo>
                  <a:cubicBezTo>
                    <a:pt x="1653" y="0"/>
                    <a:pt x="1236" y="1026"/>
                    <a:pt x="1201" y="1809"/>
                  </a:cubicBezTo>
                  <a:cubicBezTo>
                    <a:pt x="766" y="505"/>
                    <a:pt x="1" y="835"/>
                    <a:pt x="157" y="16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2"/>
            <p:cNvSpPr/>
            <p:nvPr/>
          </p:nvSpPr>
          <p:spPr>
            <a:xfrm>
              <a:off x="5907335" y="5081143"/>
              <a:ext cx="209529" cy="257468"/>
            </a:xfrm>
            <a:custGeom>
              <a:avLst/>
              <a:gdLst/>
              <a:ahLst/>
              <a:cxnLst/>
              <a:rect l="l" t="t" r="r" b="b"/>
              <a:pathLst>
                <a:path w="1827" h="2245" extrusionOk="0">
                  <a:moveTo>
                    <a:pt x="0" y="1288"/>
                  </a:moveTo>
                  <a:cubicBezTo>
                    <a:pt x="540" y="2244"/>
                    <a:pt x="1775" y="1705"/>
                    <a:pt x="1566" y="540"/>
                  </a:cubicBezTo>
                  <a:cubicBezTo>
                    <a:pt x="1514" y="279"/>
                    <a:pt x="1462" y="105"/>
                    <a:pt x="1409" y="0"/>
                  </a:cubicBezTo>
                  <a:cubicBezTo>
                    <a:pt x="1827" y="1131"/>
                    <a:pt x="974" y="1653"/>
                    <a:pt x="0" y="1288"/>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2"/>
            <p:cNvSpPr/>
            <p:nvPr/>
          </p:nvSpPr>
          <p:spPr>
            <a:xfrm>
              <a:off x="6771142" y="4931479"/>
              <a:ext cx="135787" cy="207580"/>
            </a:xfrm>
            <a:custGeom>
              <a:avLst/>
              <a:gdLst/>
              <a:ahLst/>
              <a:cxnLst/>
              <a:rect l="l" t="t" r="r" b="b"/>
              <a:pathLst>
                <a:path w="1184" h="1810" extrusionOk="0">
                  <a:moveTo>
                    <a:pt x="1114" y="818"/>
                  </a:moveTo>
                  <a:cubicBezTo>
                    <a:pt x="1184" y="1288"/>
                    <a:pt x="1027" y="1705"/>
                    <a:pt x="731" y="1758"/>
                  </a:cubicBezTo>
                  <a:cubicBezTo>
                    <a:pt x="453" y="1810"/>
                    <a:pt x="157" y="1462"/>
                    <a:pt x="88" y="992"/>
                  </a:cubicBezTo>
                  <a:cubicBezTo>
                    <a:pt x="1" y="505"/>
                    <a:pt x="175" y="88"/>
                    <a:pt x="453" y="35"/>
                  </a:cubicBezTo>
                  <a:cubicBezTo>
                    <a:pt x="749" y="1"/>
                    <a:pt x="1027" y="349"/>
                    <a:pt x="1114" y="8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2"/>
            <p:cNvSpPr/>
            <p:nvPr/>
          </p:nvSpPr>
          <p:spPr>
            <a:xfrm>
              <a:off x="6723319" y="4887555"/>
              <a:ext cx="245426" cy="365272"/>
            </a:xfrm>
            <a:custGeom>
              <a:avLst/>
              <a:gdLst/>
              <a:ahLst/>
              <a:cxnLst/>
              <a:rect l="l" t="t" r="r" b="b"/>
              <a:pathLst>
                <a:path w="2140" h="3185" extrusionOk="0">
                  <a:moveTo>
                    <a:pt x="157" y="1601"/>
                  </a:moveTo>
                  <a:cubicBezTo>
                    <a:pt x="505" y="3184"/>
                    <a:pt x="2140" y="2680"/>
                    <a:pt x="1896" y="1340"/>
                  </a:cubicBezTo>
                  <a:cubicBezTo>
                    <a:pt x="1670" y="1"/>
                    <a:pt x="1235" y="1045"/>
                    <a:pt x="1200" y="1810"/>
                  </a:cubicBezTo>
                  <a:cubicBezTo>
                    <a:pt x="766" y="505"/>
                    <a:pt x="0" y="836"/>
                    <a:pt x="157" y="16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2"/>
            <p:cNvSpPr/>
            <p:nvPr/>
          </p:nvSpPr>
          <p:spPr>
            <a:xfrm>
              <a:off x="6761165" y="4981367"/>
              <a:ext cx="209644" cy="257468"/>
            </a:xfrm>
            <a:custGeom>
              <a:avLst/>
              <a:gdLst/>
              <a:ahLst/>
              <a:cxnLst/>
              <a:rect l="l" t="t" r="r" b="b"/>
              <a:pathLst>
                <a:path w="1828" h="2245" extrusionOk="0">
                  <a:moveTo>
                    <a:pt x="1" y="1270"/>
                  </a:moveTo>
                  <a:cubicBezTo>
                    <a:pt x="540" y="2245"/>
                    <a:pt x="1775" y="1705"/>
                    <a:pt x="1566" y="522"/>
                  </a:cubicBezTo>
                  <a:cubicBezTo>
                    <a:pt x="1532" y="261"/>
                    <a:pt x="1479" y="105"/>
                    <a:pt x="1410" y="1"/>
                  </a:cubicBezTo>
                  <a:cubicBezTo>
                    <a:pt x="1827" y="1114"/>
                    <a:pt x="975" y="1653"/>
                    <a:pt x="1" y="1270"/>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2"/>
            <p:cNvSpPr/>
            <p:nvPr/>
          </p:nvSpPr>
          <p:spPr>
            <a:xfrm>
              <a:off x="6132806" y="5162914"/>
              <a:ext cx="157692" cy="205630"/>
            </a:xfrm>
            <a:custGeom>
              <a:avLst/>
              <a:gdLst/>
              <a:ahLst/>
              <a:cxnLst/>
              <a:rect l="l" t="t" r="r" b="b"/>
              <a:pathLst>
                <a:path w="1375" h="1793" extrusionOk="0">
                  <a:moveTo>
                    <a:pt x="1148" y="1149"/>
                  </a:moveTo>
                  <a:cubicBezTo>
                    <a:pt x="905" y="1566"/>
                    <a:pt x="522" y="1792"/>
                    <a:pt x="261" y="1653"/>
                  </a:cubicBezTo>
                  <a:cubicBezTo>
                    <a:pt x="17" y="1514"/>
                    <a:pt x="0" y="1062"/>
                    <a:pt x="226" y="644"/>
                  </a:cubicBezTo>
                  <a:cubicBezTo>
                    <a:pt x="452" y="227"/>
                    <a:pt x="852" y="1"/>
                    <a:pt x="1096" y="140"/>
                  </a:cubicBezTo>
                  <a:cubicBezTo>
                    <a:pt x="1357" y="279"/>
                    <a:pt x="1374" y="731"/>
                    <a:pt x="1148" y="11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2"/>
            <p:cNvSpPr/>
            <p:nvPr/>
          </p:nvSpPr>
          <p:spPr>
            <a:xfrm>
              <a:off x="6030965" y="5152936"/>
              <a:ext cx="329375" cy="317333"/>
            </a:xfrm>
            <a:custGeom>
              <a:avLst/>
              <a:gdLst/>
              <a:ahLst/>
              <a:cxnLst/>
              <a:rect l="l" t="t" r="r" b="b"/>
              <a:pathLst>
                <a:path w="2872" h="2767" extrusionOk="0">
                  <a:moveTo>
                    <a:pt x="697" y="714"/>
                  </a:moveTo>
                  <a:cubicBezTo>
                    <a:pt x="1" y="2175"/>
                    <a:pt x="1584" y="2766"/>
                    <a:pt x="2228" y="1566"/>
                  </a:cubicBezTo>
                  <a:cubicBezTo>
                    <a:pt x="2871" y="383"/>
                    <a:pt x="1897" y="923"/>
                    <a:pt x="1393" y="1514"/>
                  </a:cubicBezTo>
                  <a:cubicBezTo>
                    <a:pt x="1845" y="227"/>
                    <a:pt x="1045" y="1"/>
                    <a:pt x="697" y="7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2"/>
            <p:cNvSpPr/>
            <p:nvPr/>
          </p:nvSpPr>
          <p:spPr>
            <a:xfrm>
              <a:off x="6072940" y="5274617"/>
              <a:ext cx="237513" cy="179711"/>
            </a:xfrm>
            <a:custGeom>
              <a:avLst/>
              <a:gdLst/>
              <a:ahLst/>
              <a:cxnLst/>
              <a:rect l="l" t="t" r="r" b="b"/>
              <a:pathLst>
                <a:path w="2071" h="1567" extrusionOk="0">
                  <a:moveTo>
                    <a:pt x="174" y="140"/>
                  </a:moveTo>
                  <a:cubicBezTo>
                    <a:pt x="0" y="1236"/>
                    <a:pt x="1305" y="1566"/>
                    <a:pt x="1862" y="505"/>
                  </a:cubicBezTo>
                  <a:cubicBezTo>
                    <a:pt x="1983" y="279"/>
                    <a:pt x="2053" y="122"/>
                    <a:pt x="2070" y="1"/>
                  </a:cubicBezTo>
                  <a:cubicBezTo>
                    <a:pt x="1705" y="1131"/>
                    <a:pt x="713" y="1027"/>
                    <a:pt x="174" y="140"/>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2"/>
            <p:cNvSpPr/>
            <p:nvPr/>
          </p:nvSpPr>
          <p:spPr>
            <a:xfrm>
              <a:off x="6537758" y="5198810"/>
              <a:ext cx="133723" cy="205630"/>
            </a:xfrm>
            <a:custGeom>
              <a:avLst/>
              <a:gdLst/>
              <a:ahLst/>
              <a:cxnLst/>
              <a:rect l="l" t="t" r="r" b="b"/>
              <a:pathLst>
                <a:path w="1166" h="1793" extrusionOk="0">
                  <a:moveTo>
                    <a:pt x="1114" y="975"/>
                  </a:moveTo>
                  <a:cubicBezTo>
                    <a:pt x="1044" y="1445"/>
                    <a:pt x="748" y="1792"/>
                    <a:pt x="470" y="1758"/>
                  </a:cubicBezTo>
                  <a:cubicBezTo>
                    <a:pt x="174" y="1723"/>
                    <a:pt x="0" y="1305"/>
                    <a:pt x="70" y="818"/>
                  </a:cubicBezTo>
                  <a:cubicBezTo>
                    <a:pt x="140" y="349"/>
                    <a:pt x="418" y="1"/>
                    <a:pt x="714" y="35"/>
                  </a:cubicBezTo>
                  <a:cubicBezTo>
                    <a:pt x="992" y="70"/>
                    <a:pt x="1166" y="488"/>
                    <a:pt x="1114" y="9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2"/>
            <p:cNvSpPr/>
            <p:nvPr/>
          </p:nvSpPr>
          <p:spPr>
            <a:xfrm>
              <a:off x="6483856" y="5184819"/>
              <a:ext cx="237513" cy="307356"/>
            </a:xfrm>
            <a:custGeom>
              <a:avLst/>
              <a:gdLst/>
              <a:ahLst/>
              <a:cxnLst/>
              <a:rect l="l" t="t" r="r" b="b"/>
              <a:pathLst>
                <a:path w="2071" h="2680" extrusionOk="0">
                  <a:moveTo>
                    <a:pt x="157" y="1079"/>
                  </a:moveTo>
                  <a:cubicBezTo>
                    <a:pt x="1" y="2680"/>
                    <a:pt x="1705" y="2680"/>
                    <a:pt x="1879" y="1340"/>
                  </a:cubicBezTo>
                  <a:cubicBezTo>
                    <a:pt x="2071" y="1"/>
                    <a:pt x="1340" y="853"/>
                    <a:pt x="1079" y="1567"/>
                  </a:cubicBezTo>
                  <a:cubicBezTo>
                    <a:pt x="1062" y="210"/>
                    <a:pt x="227" y="297"/>
                    <a:pt x="157" y="10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2"/>
            <p:cNvSpPr/>
            <p:nvPr/>
          </p:nvSpPr>
          <p:spPr>
            <a:xfrm>
              <a:off x="6503811" y="5274617"/>
              <a:ext cx="205630" cy="215608"/>
            </a:xfrm>
            <a:custGeom>
              <a:avLst/>
              <a:gdLst/>
              <a:ahLst/>
              <a:cxnLst/>
              <a:rect l="l" t="t" r="r" b="b"/>
              <a:pathLst>
                <a:path w="1793" h="1880" extrusionOk="0">
                  <a:moveTo>
                    <a:pt x="1" y="801"/>
                  </a:moveTo>
                  <a:cubicBezTo>
                    <a:pt x="209" y="1879"/>
                    <a:pt x="1549" y="1740"/>
                    <a:pt x="1705" y="557"/>
                  </a:cubicBezTo>
                  <a:cubicBezTo>
                    <a:pt x="1740" y="296"/>
                    <a:pt x="1740" y="122"/>
                    <a:pt x="1723" y="1"/>
                  </a:cubicBezTo>
                  <a:cubicBezTo>
                    <a:pt x="1792" y="1201"/>
                    <a:pt x="818" y="1445"/>
                    <a:pt x="1" y="801"/>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2"/>
            <p:cNvSpPr/>
            <p:nvPr/>
          </p:nvSpPr>
          <p:spPr>
            <a:xfrm>
              <a:off x="6242444" y="5426231"/>
              <a:ext cx="131773" cy="205630"/>
            </a:xfrm>
            <a:custGeom>
              <a:avLst/>
              <a:gdLst/>
              <a:ahLst/>
              <a:cxnLst/>
              <a:rect l="l" t="t" r="r" b="b"/>
              <a:pathLst>
                <a:path w="1149" h="1793" extrusionOk="0">
                  <a:moveTo>
                    <a:pt x="1097" y="836"/>
                  </a:moveTo>
                  <a:cubicBezTo>
                    <a:pt x="1149" y="1305"/>
                    <a:pt x="975" y="1723"/>
                    <a:pt x="679" y="1758"/>
                  </a:cubicBezTo>
                  <a:cubicBezTo>
                    <a:pt x="401" y="1793"/>
                    <a:pt x="123" y="1445"/>
                    <a:pt x="53" y="958"/>
                  </a:cubicBezTo>
                  <a:cubicBezTo>
                    <a:pt x="1" y="488"/>
                    <a:pt x="192" y="70"/>
                    <a:pt x="470" y="36"/>
                  </a:cubicBezTo>
                  <a:cubicBezTo>
                    <a:pt x="749" y="1"/>
                    <a:pt x="1027" y="366"/>
                    <a:pt x="1097" y="8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2"/>
            <p:cNvSpPr/>
            <p:nvPr/>
          </p:nvSpPr>
          <p:spPr>
            <a:xfrm>
              <a:off x="6194621" y="5386320"/>
              <a:ext cx="235448" cy="359308"/>
            </a:xfrm>
            <a:custGeom>
              <a:avLst/>
              <a:gdLst/>
              <a:ahLst/>
              <a:cxnLst/>
              <a:rect l="l" t="t" r="r" b="b"/>
              <a:pathLst>
                <a:path w="2053" h="3133" extrusionOk="0">
                  <a:moveTo>
                    <a:pt x="122" y="1532"/>
                  </a:moveTo>
                  <a:cubicBezTo>
                    <a:pt x="400" y="3132"/>
                    <a:pt x="2053" y="2680"/>
                    <a:pt x="1879" y="1340"/>
                  </a:cubicBezTo>
                  <a:cubicBezTo>
                    <a:pt x="1705" y="1"/>
                    <a:pt x="1218" y="1010"/>
                    <a:pt x="1148" y="1775"/>
                  </a:cubicBezTo>
                  <a:cubicBezTo>
                    <a:pt x="783" y="453"/>
                    <a:pt x="0" y="766"/>
                    <a:pt x="122" y="153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2"/>
            <p:cNvSpPr/>
            <p:nvPr/>
          </p:nvSpPr>
          <p:spPr>
            <a:xfrm>
              <a:off x="6226503" y="5478183"/>
              <a:ext cx="209644" cy="253454"/>
            </a:xfrm>
            <a:custGeom>
              <a:avLst/>
              <a:gdLst/>
              <a:ahLst/>
              <a:cxnLst/>
              <a:rect l="l" t="t" r="r" b="b"/>
              <a:pathLst>
                <a:path w="1828" h="2210" extrusionOk="0">
                  <a:moveTo>
                    <a:pt x="1" y="1218"/>
                  </a:moveTo>
                  <a:cubicBezTo>
                    <a:pt x="488" y="2209"/>
                    <a:pt x="1758" y="1722"/>
                    <a:pt x="1601" y="539"/>
                  </a:cubicBezTo>
                  <a:cubicBezTo>
                    <a:pt x="1566" y="278"/>
                    <a:pt x="1514" y="104"/>
                    <a:pt x="1462" y="0"/>
                  </a:cubicBezTo>
                  <a:cubicBezTo>
                    <a:pt x="1827" y="1148"/>
                    <a:pt x="957" y="1635"/>
                    <a:pt x="1" y="1218"/>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2"/>
            <p:cNvSpPr/>
            <p:nvPr/>
          </p:nvSpPr>
          <p:spPr>
            <a:xfrm>
              <a:off x="6136705" y="4991345"/>
              <a:ext cx="73972" cy="111818"/>
            </a:xfrm>
            <a:custGeom>
              <a:avLst/>
              <a:gdLst/>
              <a:ahLst/>
              <a:cxnLst/>
              <a:rect l="l" t="t" r="r" b="b"/>
              <a:pathLst>
                <a:path w="645" h="975" extrusionOk="0">
                  <a:moveTo>
                    <a:pt x="592" y="540"/>
                  </a:moveTo>
                  <a:cubicBezTo>
                    <a:pt x="540" y="801"/>
                    <a:pt x="366" y="975"/>
                    <a:pt x="227" y="940"/>
                  </a:cubicBezTo>
                  <a:cubicBezTo>
                    <a:pt x="70" y="905"/>
                    <a:pt x="1" y="679"/>
                    <a:pt x="53" y="435"/>
                  </a:cubicBezTo>
                  <a:cubicBezTo>
                    <a:pt x="105" y="174"/>
                    <a:pt x="279" y="1"/>
                    <a:pt x="418" y="35"/>
                  </a:cubicBezTo>
                  <a:cubicBezTo>
                    <a:pt x="575" y="70"/>
                    <a:pt x="644" y="296"/>
                    <a:pt x="592"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2"/>
            <p:cNvSpPr/>
            <p:nvPr/>
          </p:nvSpPr>
          <p:spPr>
            <a:xfrm>
              <a:off x="6100808" y="4989395"/>
              <a:ext cx="137737" cy="161706"/>
            </a:xfrm>
            <a:custGeom>
              <a:avLst/>
              <a:gdLst/>
              <a:ahLst/>
              <a:cxnLst/>
              <a:rect l="l" t="t" r="r" b="b"/>
              <a:pathLst>
                <a:path w="1201" h="1410" extrusionOk="0">
                  <a:moveTo>
                    <a:pt x="157" y="505"/>
                  </a:moveTo>
                  <a:cubicBezTo>
                    <a:pt x="1" y="1340"/>
                    <a:pt x="905" y="1409"/>
                    <a:pt x="1062" y="713"/>
                  </a:cubicBezTo>
                  <a:cubicBezTo>
                    <a:pt x="1201" y="0"/>
                    <a:pt x="784" y="435"/>
                    <a:pt x="627" y="800"/>
                  </a:cubicBezTo>
                  <a:cubicBezTo>
                    <a:pt x="662" y="70"/>
                    <a:pt x="227" y="87"/>
                    <a:pt x="157" y="50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2"/>
            <p:cNvSpPr/>
            <p:nvPr/>
          </p:nvSpPr>
          <p:spPr>
            <a:xfrm>
              <a:off x="6116750" y="5037219"/>
              <a:ext cx="109868" cy="105854"/>
            </a:xfrm>
            <a:custGeom>
              <a:avLst/>
              <a:gdLst/>
              <a:ahLst/>
              <a:cxnLst/>
              <a:rect l="l" t="t" r="r" b="b"/>
              <a:pathLst>
                <a:path w="958" h="923" extrusionOk="0">
                  <a:moveTo>
                    <a:pt x="1" y="349"/>
                  </a:moveTo>
                  <a:cubicBezTo>
                    <a:pt x="70" y="923"/>
                    <a:pt x="784" y="905"/>
                    <a:pt x="923" y="296"/>
                  </a:cubicBezTo>
                  <a:cubicBezTo>
                    <a:pt x="940" y="157"/>
                    <a:pt x="958" y="70"/>
                    <a:pt x="940" y="1"/>
                  </a:cubicBezTo>
                  <a:cubicBezTo>
                    <a:pt x="923" y="627"/>
                    <a:pt x="401" y="731"/>
                    <a:pt x="1" y="349"/>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2"/>
            <p:cNvSpPr/>
            <p:nvPr/>
          </p:nvSpPr>
          <p:spPr>
            <a:xfrm>
              <a:off x="7736790" y="4827804"/>
              <a:ext cx="135787" cy="207580"/>
            </a:xfrm>
            <a:custGeom>
              <a:avLst/>
              <a:gdLst/>
              <a:ahLst/>
              <a:cxnLst/>
              <a:rect l="l" t="t" r="r" b="b"/>
              <a:pathLst>
                <a:path w="1184" h="1810" extrusionOk="0">
                  <a:moveTo>
                    <a:pt x="1114" y="818"/>
                  </a:moveTo>
                  <a:cubicBezTo>
                    <a:pt x="1183" y="1305"/>
                    <a:pt x="1027" y="1722"/>
                    <a:pt x="731" y="1774"/>
                  </a:cubicBezTo>
                  <a:cubicBezTo>
                    <a:pt x="453" y="1809"/>
                    <a:pt x="157" y="1461"/>
                    <a:pt x="87" y="992"/>
                  </a:cubicBezTo>
                  <a:cubicBezTo>
                    <a:pt x="0" y="522"/>
                    <a:pt x="174" y="87"/>
                    <a:pt x="453" y="52"/>
                  </a:cubicBezTo>
                  <a:cubicBezTo>
                    <a:pt x="748" y="0"/>
                    <a:pt x="1027" y="348"/>
                    <a:pt x="1114" y="8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2"/>
            <p:cNvSpPr/>
            <p:nvPr/>
          </p:nvSpPr>
          <p:spPr>
            <a:xfrm>
              <a:off x="7688852" y="4785829"/>
              <a:ext cx="245541" cy="365272"/>
            </a:xfrm>
            <a:custGeom>
              <a:avLst/>
              <a:gdLst/>
              <a:ahLst/>
              <a:cxnLst/>
              <a:rect l="l" t="t" r="r" b="b"/>
              <a:pathLst>
                <a:path w="2141" h="3185" extrusionOk="0">
                  <a:moveTo>
                    <a:pt x="175" y="1601"/>
                  </a:moveTo>
                  <a:cubicBezTo>
                    <a:pt x="505" y="3184"/>
                    <a:pt x="2140" y="2662"/>
                    <a:pt x="1897" y="1323"/>
                  </a:cubicBezTo>
                  <a:cubicBezTo>
                    <a:pt x="1671" y="1"/>
                    <a:pt x="1236" y="1027"/>
                    <a:pt x="1201" y="1793"/>
                  </a:cubicBezTo>
                  <a:cubicBezTo>
                    <a:pt x="766" y="505"/>
                    <a:pt x="1" y="836"/>
                    <a:pt x="175" y="1601"/>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 name="Google Shape;177;p2"/>
            <p:cNvSpPr/>
            <p:nvPr/>
          </p:nvSpPr>
          <p:spPr>
            <a:xfrm>
              <a:off x="7726812" y="4877577"/>
              <a:ext cx="209529" cy="257468"/>
            </a:xfrm>
            <a:custGeom>
              <a:avLst/>
              <a:gdLst/>
              <a:ahLst/>
              <a:cxnLst/>
              <a:rect l="l" t="t" r="r" b="b"/>
              <a:pathLst>
                <a:path w="1827" h="2245" extrusionOk="0">
                  <a:moveTo>
                    <a:pt x="0" y="1271"/>
                  </a:moveTo>
                  <a:cubicBezTo>
                    <a:pt x="540" y="2245"/>
                    <a:pt x="1775" y="1706"/>
                    <a:pt x="1566" y="523"/>
                  </a:cubicBezTo>
                  <a:cubicBezTo>
                    <a:pt x="1531" y="279"/>
                    <a:pt x="1479" y="105"/>
                    <a:pt x="1409" y="1"/>
                  </a:cubicBezTo>
                  <a:cubicBezTo>
                    <a:pt x="1827" y="1114"/>
                    <a:pt x="974" y="1654"/>
                    <a:pt x="0" y="1271"/>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2"/>
            <p:cNvSpPr/>
            <p:nvPr/>
          </p:nvSpPr>
          <p:spPr>
            <a:xfrm>
              <a:off x="7952168" y="4957398"/>
              <a:ext cx="157807" cy="207580"/>
            </a:xfrm>
            <a:custGeom>
              <a:avLst/>
              <a:gdLst/>
              <a:ahLst/>
              <a:cxnLst/>
              <a:rect l="l" t="t" r="r" b="b"/>
              <a:pathLst>
                <a:path w="1376" h="1810" extrusionOk="0">
                  <a:moveTo>
                    <a:pt x="1149" y="1166"/>
                  </a:moveTo>
                  <a:cubicBezTo>
                    <a:pt x="923" y="1584"/>
                    <a:pt x="523" y="1810"/>
                    <a:pt x="262" y="1671"/>
                  </a:cubicBezTo>
                  <a:cubicBezTo>
                    <a:pt x="18" y="1532"/>
                    <a:pt x="1" y="1079"/>
                    <a:pt x="227" y="662"/>
                  </a:cubicBezTo>
                  <a:cubicBezTo>
                    <a:pt x="453" y="244"/>
                    <a:pt x="853" y="1"/>
                    <a:pt x="1114" y="140"/>
                  </a:cubicBezTo>
                  <a:cubicBezTo>
                    <a:pt x="1358" y="279"/>
                    <a:pt x="1375" y="731"/>
                    <a:pt x="1149" y="11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2"/>
            <p:cNvSpPr/>
            <p:nvPr/>
          </p:nvSpPr>
          <p:spPr>
            <a:xfrm>
              <a:off x="7850443" y="4949485"/>
              <a:ext cx="329375" cy="317333"/>
            </a:xfrm>
            <a:custGeom>
              <a:avLst/>
              <a:gdLst/>
              <a:ahLst/>
              <a:cxnLst/>
              <a:rect l="l" t="t" r="r" b="b"/>
              <a:pathLst>
                <a:path w="2872" h="2767" extrusionOk="0">
                  <a:moveTo>
                    <a:pt x="714" y="713"/>
                  </a:moveTo>
                  <a:cubicBezTo>
                    <a:pt x="1" y="2175"/>
                    <a:pt x="1601" y="2766"/>
                    <a:pt x="2227" y="1566"/>
                  </a:cubicBezTo>
                  <a:cubicBezTo>
                    <a:pt x="2871" y="383"/>
                    <a:pt x="1897" y="922"/>
                    <a:pt x="1392" y="1514"/>
                  </a:cubicBezTo>
                  <a:cubicBezTo>
                    <a:pt x="1862" y="209"/>
                    <a:pt x="1045" y="0"/>
                    <a:pt x="714" y="7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2"/>
            <p:cNvSpPr/>
            <p:nvPr/>
          </p:nvSpPr>
          <p:spPr>
            <a:xfrm>
              <a:off x="7892417" y="5071166"/>
              <a:ext cx="237513" cy="179597"/>
            </a:xfrm>
            <a:custGeom>
              <a:avLst/>
              <a:gdLst/>
              <a:ahLst/>
              <a:cxnLst/>
              <a:rect l="l" t="t" r="r" b="b"/>
              <a:pathLst>
                <a:path w="2071" h="1566" extrusionOk="0">
                  <a:moveTo>
                    <a:pt x="174" y="140"/>
                  </a:moveTo>
                  <a:cubicBezTo>
                    <a:pt x="0" y="1218"/>
                    <a:pt x="1305" y="1566"/>
                    <a:pt x="1861" y="505"/>
                  </a:cubicBezTo>
                  <a:cubicBezTo>
                    <a:pt x="2001" y="279"/>
                    <a:pt x="2053" y="105"/>
                    <a:pt x="2070" y="0"/>
                  </a:cubicBezTo>
                  <a:cubicBezTo>
                    <a:pt x="1705" y="1131"/>
                    <a:pt x="713" y="1027"/>
                    <a:pt x="174" y="140"/>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2"/>
            <p:cNvSpPr/>
            <p:nvPr/>
          </p:nvSpPr>
          <p:spPr>
            <a:xfrm>
              <a:off x="8006070" y="5492060"/>
              <a:ext cx="127759" cy="203681"/>
            </a:xfrm>
            <a:custGeom>
              <a:avLst/>
              <a:gdLst/>
              <a:ahLst/>
              <a:cxnLst/>
              <a:rect l="l" t="t" r="r" b="b"/>
              <a:pathLst>
                <a:path w="1114" h="1776" extrusionOk="0">
                  <a:moveTo>
                    <a:pt x="1079" y="923"/>
                  </a:moveTo>
                  <a:cubicBezTo>
                    <a:pt x="1044" y="1393"/>
                    <a:pt x="801" y="1775"/>
                    <a:pt x="505" y="1758"/>
                  </a:cubicBezTo>
                  <a:cubicBezTo>
                    <a:pt x="227" y="1740"/>
                    <a:pt x="1" y="1340"/>
                    <a:pt x="35" y="853"/>
                  </a:cubicBezTo>
                  <a:cubicBezTo>
                    <a:pt x="70" y="384"/>
                    <a:pt x="314" y="1"/>
                    <a:pt x="609" y="18"/>
                  </a:cubicBezTo>
                  <a:cubicBezTo>
                    <a:pt x="905" y="36"/>
                    <a:pt x="1114" y="436"/>
                    <a:pt x="1079" y="9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2"/>
            <p:cNvSpPr/>
            <p:nvPr/>
          </p:nvSpPr>
          <p:spPr>
            <a:xfrm>
              <a:off x="7966160" y="5468205"/>
              <a:ext cx="209644" cy="325247"/>
            </a:xfrm>
            <a:custGeom>
              <a:avLst/>
              <a:gdLst/>
              <a:ahLst/>
              <a:cxnLst/>
              <a:rect l="l" t="t" r="r" b="b"/>
              <a:pathLst>
                <a:path w="1828" h="2836" extrusionOk="0">
                  <a:moveTo>
                    <a:pt x="1" y="1218"/>
                  </a:moveTo>
                  <a:cubicBezTo>
                    <a:pt x="1" y="2836"/>
                    <a:pt x="1688" y="2696"/>
                    <a:pt x="1758" y="1340"/>
                  </a:cubicBezTo>
                  <a:cubicBezTo>
                    <a:pt x="1827" y="0"/>
                    <a:pt x="1166" y="905"/>
                    <a:pt x="975" y="1653"/>
                  </a:cubicBezTo>
                  <a:cubicBezTo>
                    <a:pt x="836" y="278"/>
                    <a:pt x="18" y="435"/>
                    <a:pt x="1" y="12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2"/>
            <p:cNvSpPr/>
            <p:nvPr/>
          </p:nvSpPr>
          <p:spPr>
            <a:xfrm>
              <a:off x="7974188" y="5559953"/>
              <a:ext cx="207580" cy="227535"/>
            </a:xfrm>
            <a:custGeom>
              <a:avLst/>
              <a:gdLst/>
              <a:ahLst/>
              <a:cxnLst/>
              <a:rect l="l" t="t" r="r" b="b"/>
              <a:pathLst>
                <a:path w="1810" h="1984" extrusionOk="0">
                  <a:moveTo>
                    <a:pt x="0" y="922"/>
                  </a:moveTo>
                  <a:cubicBezTo>
                    <a:pt x="313" y="1983"/>
                    <a:pt x="1636" y="1740"/>
                    <a:pt x="1688" y="540"/>
                  </a:cubicBezTo>
                  <a:cubicBezTo>
                    <a:pt x="1705" y="279"/>
                    <a:pt x="1688" y="105"/>
                    <a:pt x="1653" y="0"/>
                  </a:cubicBezTo>
                  <a:cubicBezTo>
                    <a:pt x="1809" y="1183"/>
                    <a:pt x="870" y="1514"/>
                    <a:pt x="0" y="922"/>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2"/>
            <p:cNvSpPr/>
            <p:nvPr/>
          </p:nvSpPr>
          <p:spPr>
            <a:xfrm>
              <a:off x="7708807" y="5410289"/>
              <a:ext cx="157692" cy="207580"/>
            </a:xfrm>
            <a:custGeom>
              <a:avLst/>
              <a:gdLst/>
              <a:ahLst/>
              <a:cxnLst/>
              <a:rect l="l" t="t" r="r" b="b"/>
              <a:pathLst>
                <a:path w="1375" h="1810" extrusionOk="0">
                  <a:moveTo>
                    <a:pt x="1149" y="1166"/>
                  </a:moveTo>
                  <a:cubicBezTo>
                    <a:pt x="905" y="1584"/>
                    <a:pt x="523" y="1810"/>
                    <a:pt x="262" y="1671"/>
                  </a:cubicBezTo>
                  <a:cubicBezTo>
                    <a:pt x="18" y="1531"/>
                    <a:pt x="1" y="1079"/>
                    <a:pt x="227" y="662"/>
                  </a:cubicBezTo>
                  <a:cubicBezTo>
                    <a:pt x="453" y="244"/>
                    <a:pt x="853" y="1"/>
                    <a:pt x="1097" y="140"/>
                  </a:cubicBezTo>
                  <a:cubicBezTo>
                    <a:pt x="1358" y="279"/>
                    <a:pt x="1375" y="731"/>
                    <a:pt x="1149" y="11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2"/>
            <p:cNvSpPr/>
            <p:nvPr/>
          </p:nvSpPr>
          <p:spPr>
            <a:xfrm>
              <a:off x="7607081" y="5402376"/>
              <a:ext cx="329261" cy="317219"/>
            </a:xfrm>
            <a:custGeom>
              <a:avLst/>
              <a:gdLst/>
              <a:ahLst/>
              <a:cxnLst/>
              <a:rect l="l" t="t" r="r" b="b"/>
              <a:pathLst>
                <a:path w="2871" h="2766" extrusionOk="0">
                  <a:moveTo>
                    <a:pt x="696" y="713"/>
                  </a:moveTo>
                  <a:cubicBezTo>
                    <a:pt x="0" y="2175"/>
                    <a:pt x="1601" y="2766"/>
                    <a:pt x="2227" y="1566"/>
                  </a:cubicBezTo>
                  <a:cubicBezTo>
                    <a:pt x="2871" y="383"/>
                    <a:pt x="1897" y="922"/>
                    <a:pt x="1392" y="1513"/>
                  </a:cubicBezTo>
                  <a:cubicBezTo>
                    <a:pt x="1844" y="209"/>
                    <a:pt x="1044" y="0"/>
                    <a:pt x="696" y="713"/>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2"/>
            <p:cNvSpPr/>
            <p:nvPr/>
          </p:nvSpPr>
          <p:spPr>
            <a:xfrm>
              <a:off x="7648941" y="5524057"/>
              <a:ext cx="237513" cy="179597"/>
            </a:xfrm>
            <a:custGeom>
              <a:avLst/>
              <a:gdLst/>
              <a:ahLst/>
              <a:cxnLst/>
              <a:rect l="l" t="t" r="r" b="b"/>
              <a:pathLst>
                <a:path w="2071" h="1566" extrusionOk="0">
                  <a:moveTo>
                    <a:pt x="175" y="139"/>
                  </a:moveTo>
                  <a:cubicBezTo>
                    <a:pt x="1" y="1218"/>
                    <a:pt x="1305" y="1566"/>
                    <a:pt x="1862" y="505"/>
                  </a:cubicBezTo>
                  <a:cubicBezTo>
                    <a:pt x="1984" y="279"/>
                    <a:pt x="2054" y="105"/>
                    <a:pt x="2071" y="0"/>
                  </a:cubicBezTo>
                  <a:cubicBezTo>
                    <a:pt x="1706" y="1131"/>
                    <a:pt x="714" y="1027"/>
                    <a:pt x="175" y="139"/>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2"/>
            <p:cNvSpPr/>
            <p:nvPr/>
          </p:nvSpPr>
          <p:spPr>
            <a:xfrm>
              <a:off x="7549280" y="4759911"/>
              <a:ext cx="103790" cy="93927"/>
            </a:xfrm>
            <a:custGeom>
              <a:avLst/>
              <a:gdLst/>
              <a:ahLst/>
              <a:cxnLst/>
              <a:rect l="l" t="t" r="r" b="b"/>
              <a:pathLst>
                <a:path w="905" h="819" extrusionOk="0">
                  <a:moveTo>
                    <a:pt x="626" y="192"/>
                  </a:moveTo>
                  <a:cubicBezTo>
                    <a:pt x="818" y="366"/>
                    <a:pt x="905" y="575"/>
                    <a:pt x="818" y="696"/>
                  </a:cubicBezTo>
                  <a:cubicBezTo>
                    <a:pt x="713" y="818"/>
                    <a:pt x="470" y="783"/>
                    <a:pt x="278" y="627"/>
                  </a:cubicBezTo>
                  <a:cubicBezTo>
                    <a:pt x="87" y="470"/>
                    <a:pt x="0" y="244"/>
                    <a:pt x="87" y="122"/>
                  </a:cubicBezTo>
                  <a:cubicBezTo>
                    <a:pt x="191" y="1"/>
                    <a:pt x="435" y="35"/>
                    <a:pt x="626" y="1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2"/>
            <p:cNvSpPr/>
            <p:nvPr/>
          </p:nvSpPr>
          <p:spPr>
            <a:xfrm>
              <a:off x="7537238" y="4722065"/>
              <a:ext cx="171683" cy="191639"/>
            </a:xfrm>
            <a:custGeom>
              <a:avLst/>
              <a:gdLst/>
              <a:ahLst/>
              <a:cxnLst/>
              <a:rect l="l" t="t" r="r" b="b"/>
              <a:pathLst>
                <a:path w="1497" h="1671" extrusionOk="0">
                  <a:moveTo>
                    <a:pt x="331" y="1166"/>
                  </a:moveTo>
                  <a:cubicBezTo>
                    <a:pt x="1027" y="1670"/>
                    <a:pt x="1497" y="905"/>
                    <a:pt x="923" y="452"/>
                  </a:cubicBezTo>
                  <a:cubicBezTo>
                    <a:pt x="366" y="0"/>
                    <a:pt x="557" y="574"/>
                    <a:pt x="818" y="887"/>
                  </a:cubicBezTo>
                  <a:cubicBezTo>
                    <a:pt x="192" y="522"/>
                    <a:pt x="1" y="922"/>
                    <a:pt x="331" y="11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2"/>
            <p:cNvSpPr/>
            <p:nvPr/>
          </p:nvSpPr>
          <p:spPr>
            <a:xfrm>
              <a:off x="7603067" y="4755897"/>
              <a:ext cx="97941" cy="137851"/>
            </a:xfrm>
            <a:custGeom>
              <a:avLst/>
              <a:gdLst/>
              <a:ahLst/>
              <a:cxnLst/>
              <a:rect l="l" t="t" r="r" b="b"/>
              <a:pathLst>
                <a:path w="854" h="1202" extrusionOk="0">
                  <a:moveTo>
                    <a:pt x="1" y="1010"/>
                  </a:moveTo>
                  <a:cubicBezTo>
                    <a:pt x="540" y="1201"/>
                    <a:pt x="853" y="557"/>
                    <a:pt x="349" y="157"/>
                  </a:cubicBezTo>
                  <a:cubicBezTo>
                    <a:pt x="244" y="70"/>
                    <a:pt x="157" y="18"/>
                    <a:pt x="105" y="1"/>
                  </a:cubicBezTo>
                  <a:cubicBezTo>
                    <a:pt x="662" y="297"/>
                    <a:pt x="505" y="818"/>
                    <a:pt x="1" y="1010"/>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2"/>
            <p:cNvSpPr/>
            <p:nvPr/>
          </p:nvSpPr>
          <p:spPr>
            <a:xfrm>
              <a:off x="7575199" y="4905561"/>
              <a:ext cx="79821" cy="111818"/>
            </a:xfrm>
            <a:custGeom>
              <a:avLst/>
              <a:gdLst/>
              <a:ahLst/>
              <a:cxnLst/>
              <a:rect l="l" t="t" r="r" b="b"/>
              <a:pathLst>
                <a:path w="696" h="975" extrusionOk="0">
                  <a:moveTo>
                    <a:pt x="609" y="383"/>
                  </a:moveTo>
                  <a:cubicBezTo>
                    <a:pt x="696" y="627"/>
                    <a:pt x="661" y="853"/>
                    <a:pt x="522" y="922"/>
                  </a:cubicBezTo>
                  <a:cubicBezTo>
                    <a:pt x="383" y="975"/>
                    <a:pt x="192" y="835"/>
                    <a:pt x="87" y="592"/>
                  </a:cubicBezTo>
                  <a:cubicBezTo>
                    <a:pt x="0" y="348"/>
                    <a:pt x="35" y="122"/>
                    <a:pt x="174" y="70"/>
                  </a:cubicBezTo>
                  <a:cubicBezTo>
                    <a:pt x="313" y="0"/>
                    <a:pt x="505" y="157"/>
                    <a:pt x="609" y="3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2"/>
            <p:cNvSpPr/>
            <p:nvPr/>
          </p:nvSpPr>
          <p:spPr>
            <a:xfrm>
              <a:off x="7549280" y="4877577"/>
              <a:ext cx="149664" cy="203681"/>
            </a:xfrm>
            <a:custGeom>
              <a:avLst/>
              <a:gdLst/>
              <a:ahLst/>
              <a:cxnLst/>
              <a:rect l="l" t="t" r="r" b="b"/>
              <a:pathLst>
                <a:path w="1305" h="1776" extrusionOk="0">
                  <a:moveTo>
                    <a:pt x="174" y="993"/>
                  </a:moveTo>
                  <a:cubicBezTo>
                    <a:pt x="539" y="1775"/>
                    <a:pt x="1305" y="1323"/>
                    <a:pt x="1044" y="662"/>
                  </a:cubicBezTo>
                  <a:cubicBezTo>
                    <a:pt x="765" y="1"/>
                    <a:pt x="661" y="575"/>
                    <a:pt x="731" y="975"/>
                  </a:cubicBezTo>
                  <a:cubicBezTo>
                    <a:pt x="348" y="366"/>
                    <a:pt x="0" y="627"/>
                    <a:pt x="174" y="9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2"/>
            <p:cNvSpPr/>
            <p:nvPr/>
          </p:nvSpPr>
          <p:spPr>
            <a:xfrm>
              <a:off x="7585176" y="4923566"/>
              <a:ext cx="109754" cy="145650"/>
            </a:xfrm>
            <a:custGeom>
              <a:avLst/>
              <a:gdLst/>
              <a:ahLst/>
              <a:cxnLst/>
              <a:rect l="l" t="t" r="r" b="b"/>
              <a:pathLst>
                <a:path w="957" h="1270" extrusionOk="0">
                  <a:moveTo>
                    <a:pt x="0" y="818"/>
                  </a:moveTo>
                  <a:cubicBezTo>
                    <a:pt x="383" y="1270"/>
                    <a:pt x="957" y="835"/>
                    <a:pt x="731" y="261"/>
                  </a:cubicBezTo>
                  <a:cubicBezTo>
                    <a:pt x="679" y="139"/>
                    <a:pt x="626" y="52"/>
                    <a:pt x="574" y="0"/>
                  </a:cubicBezTo>
                  <a:cubicBezTo>
                    <a:pt x="922" y="539"/>
                    <a:pt x="539" y="905"/>
                    <a:pt x="0" y="818"/>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 name="Google Shape;193;p2"/>
            <p:cNvSpPr/>
            <p:nvPr/>
          </p:nvSpPr>
          <p:spPr>
            <a:xfrm>
              <a:off x="8173625" y="5156950"/>
              <a:ext cx="103905" cy="93812"/>
            </a:xfrm>
            <a:custGeom>
              <a:avLst/>
              <a:gdLst/>
              <a:ahLst/>
              <a:cxnLst/>
              <a:rect l="l" t="t" r="r" b="b"/>
              <a:pathLst>
                <a:path w="906" h="818" extrusionOk="0">
                  <a:moveTo>
                    <a:pt x="627" y="192"/>
                  </a:moveTo>
                  <a:cubicBezTo>
                    <a:pt x="818" y="366"/>
                    <a:pt x="905" y="592"/>
                    <a:pt x="801" y="696"/>
                  </a:cubicBezTo>
                  <a:cubicBezTo>
                    <a:pt x="714" y="818"/>
                    <a:pt x="471" y="783"/>
                    <a:pt x="279" y="627"/>
                  </a:cubicBezTo>
                  <a:cubicBezTo>
                    <a:pt x="70" y="470"/>
                    <a:pt x="1" y="244"/>
                    <a:pt x="88" y="122"/>
                  </a:cubicBezTo>
                  <a:cubicBezTo>
                    <a:pt x="192" y="0"/>
                    <a:pt x="436" y="35"/>
                    <a:pt x="627" y="1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 name="Google Shape;194;p2"/>
            <p:cNvSpPr/>
            <p:nvPr/>
          </p:nvSpPr>
          <p:spPr>
            <a:xfrm>
              <a:off x="8161698" y="5121054"/>
              <a:ext cx="169734" cy="189574"/>
            </a:xfrm>
            <a:custGeom>
              <a:avLst/>
              <a:gdLst/>
              <a:ahLst/>
              <a:cxnLst/>
              <a:rect l="l" t="t" r="r" b="b"/>
              <a:pathLst>
                <a:path w="1480" h="1653" extrusionOk="0">
                  <a:moveTo>
                    <a:pt x="331" y="1148"/>
                  </a:moveTo>
                  <a:cubicBezTo>
                    <a:pt x="1027" y="1653"/>
                    <a:pt x="1479" y="887"/>
                    <a:pt x="922" y="435"/>
                  </a:cubicBezTo>
                  <a:cubicBezTo>
                    <a:pt x="366" y="0"/>
                    <a:pt x="557" y="557"/>
                    <a:pt x="818" y="870"/>
                  </a:cubicBezTo>
                  <a:cubicBezTo>
                    <a:pt x="192" y="505"/>
                    <a:pt x="1" y="905"/>
                    <a:pt x="331" y="11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 name="Google Shape;195;p2"/>
            <p:cNvSpPr/>
            <p:nvPr/>
          </p:nvSpPr>
          <p:spPr>
            <a:xfrm>
              <a:off x="8227527" y="5152936"/>
              <a:ext cx="97826" cy="137737"/>
            </a:xfrm>
            <a:custGeom>
              <a:avLst/>
              <a:gdLst/>
              <a:ahLst/>
              <a:cxnLst/>
              <a:rect l="l" t="t" r="r" b="b"/>
              <a:pathLst>
                <a:path w="853" h="1201" extrusionOk="0">
                  <a:moveTo>
                    <a:pt x="1" y="1010"/>
                  </a:moveTo>
                  <a:cubicBezTo>
                    <a:pt x="540" y="1201"/>
                    <a:pt x="853" y="557"/>
                    <a:pt x="348" y="157"/>
                  </a:cubicBezTo>
                  <a:cubicBezTo>
                    <a:pt x="244" y="70"/>
                    <a:pt x="157" y="18"/>
                    <a:pt x="105" y="1"/>
                  </a:cubicBezTo>
                  <a:cubicBezTo>
                    <a:pt x="662" y="296"/>
                    <a:pt x="505" y="818"/>
                    <a:pt x="1" y="1010"/>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 name="Google Shape;196;p2"/>
            <p:cNvSpPr/>
            <p:nvPr/>
          </p:nvSpPr>
          <p:spPr>
            <a:xfrm>
              <a:off x="8630530" y="5362466"/>
              <a:ext cx="105854" cy="93812"/>
            </a:xfrm>
            <a:custGeom>
              <a:avLst/>
              <a:gdLst/>
              <a:ahLst/>
              <a:cxnLst/>
              <a:rect l="l" t="t" r="r" b="b"/>
              <a:pathLst>
                <a:path w="923" h="818" extrusionOk="0">
                  <a:moveTo>
                    <a:pt x="644" y="209"/>
                  </a:moveTo>
                  <a:cubicBezTo>
                    <a:pt x="836" y="365"/>
                    <a:pt x="922" y="592"/>
                    <a:pt x="818" y="713"/>
                  </a:cubicBezTo>
                  <a:cubicBezTo>
                    <a:pt x="731" y="818"/>
                    <a:pt x="488" y="783"/>
                    <a:pt x="279" y="626"/>
                  </a:cubicBezTo>
                  <a:cubicBezTo>
                    <a:pt x="87" y="470"/>
                    <a:pt x="1" y="244"/>
                    <a:pt x="105" y="122"/>
                  </a:cubicBezTo>
                  <a:cubicBezTo>
                    <a:pt x="192" y="0"/>
                    <a:pt x="435" y="35"/>
                    <a:pt x="644" y="2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 name="Google Shape;197;p2"/>
            <p:cNvSpPr/>
            <p:nvPr/>
          </p:nvSpPr>
          <p:spPr>
            <a:xfrm>
              <a:off x="8618603" y="5326455"/>
              <a:ext cx="171683" cy="191639"/>
            </a:xfrm>
            <a:custGeom>
              <a:avLst/>
              <a:gdLst/>
              <a:ahLst/>
              <a:cxnLst/>
              <a:rect l="l" t="t" r="r" b="b"/>
              <a:pathLst>
                <a:path w="1497" h="1671" extrusionOk="0">
                  <a:moveTo>
                    <a:pt x="348" y="1149"/>
                  </a:moveTo>
                  <a:cubicBezTo>
                    <a:pt x="1026" y="1671"/>
                    <a:pt x="1496" y="888"/>
                    <a:pt x="940" y="436"/>
                  </a:cubicBezTo>
                  <a:cubicBezTo>
                    <a:pt x="383" y="1"/>
                    <a:pt x="574" y="558"/>
                    <a:pt x="818" y="871"/>
                  </a:cubicBezTo>
                  <a:cubicBezTo>
                    <a:pt x="191" y="505"/>
                    <a:pt x="0" y="906"/>
                    <a:pt x="348" y="114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2"/>
            <p:cNvSpPr/>
            <p:nvPr/>
          </p:nvSpPr>
          <p:spPr>
            <a:xfrm>
              <a:off x="8684432" y="5360401"/>
              <a:ext cx="97826" cy="135787"/>
            </a:xfrm>
            <a:custGeom>
              <a:avLst/>
              <a:gdLst/>
              <a:ahLst/>
              <a:cxnLst/>
              <a:rect l="l" t="t" r="r" b="b"/>
              <a:pathLst>
                <a:path w="853" h="1184" extrusionOk="0">
                  <a:moveTo>
                    <a:pt x="0" y="992"/>
                  </a:moveTo>
                  <a:cubicBezTo>
                    <a:pt x="557" y="1184"/>
                    <a:pt x="853" y="540"/>
                    <a:pt x="366" y="140"/>
                  </a:cubicBezTo>
                  <a:cubicBezTo>
                    <a:pt x="261" y="53"/>
                    <a:pt x="174" y="18"/>
                    <a:pt x="122" y="1"/>
                  </a:cubicBezTo>
                  <a:cubicBezTo>
                    <a:pt x="679" y="296"/>
                    <a:pt x="522" y="801"/>
                    <a:pt x="0" y="992"/>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2"/>
            <p:cNvSpPr/>
            <p:nvPr/>
          </p:nvSpPr>
          <p:spPr>
            <a:xfrm>
              <a:off x="8183603" y="4971390"/>
              <a:ext cx="103905" cy="93927"/>
            </a:xfrm>
            <a:custGeom>
              <a:avLst/>
              <a:gdLst/>
              <a:ahLst/>
              <a:cxnLst/>
              <a:rect l="l" t="t" r="r" b="b"/>
              <a:pathLst>
                <a:path w="906" h="819" extrusionOk="0">
                  <a:moveTo>
                    <a:pt x="627" y="192"/>
                  </a:moveTo>
                  <a:cubicBezTo>
                    <a:pt x="818" y="348"/>
                    <a:pt x="905" y="575"/>
                    <a:pt x="801" y="696"/>
                  </a:cubicBezTo>
                  <a:cubicBezTo>
                    <a:pt x="714" y="818"/>
                    <a:pt x="471" y="783"/>
                    <a:pt x="279" y="627"/>
                  </a:cubicBezTo>
                  <a:cubicBezTo>
                    <a:pt x="70" y="470"/>
                    <a:pt x="1" y="244"/>
                    <a:pt x="88" y="122"/>
                  </a:cubicBezTo>
                  <a:cubicBezTo>
                    <a:pt x="192" y="1"/>
                    <a:pt x="418" y="35"/>
                    <a:pt x="627" y="192"/>
                  </a:cubicBezTo>
                  <a:close/>
                </a:path>
              </a:pathLst>
            </a:custGeom>
            <a:solidFill>
              <a:srgbClr val="B93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2"/>
            <p:cNvSpPr/>
            <p:nvPr/>
          </p:nvSpPr>
          <p:spPr>
            <a:xfrm>
              <a:off x="8171675" y="4933544"/>
              <a:ext cx="169734" cy="191639"/>
            </a:xfrm>
            <a:custGeom>
              <a:avLst/>
              <a:gdLst/>
              <a:ahLst/>
              <a:cxnLst/>
              <a:rect l="l" t="t" r="r" b="b"/>
              <a:pathLst>
                <a:path w="1480" h="1671" extrusionOk="0">
                  <a:moveTo>
                    <a:pt x="331" y="1166"/>
                  </a:moveTo>
                  <a:cubicBezTo>
                    <a:pt x="1027" y="1670"/>
                    <a:pt x="1479" y="905"/>
                    <a:pt x="922" y="452"/>
                  </a:cubicBezTo>
                  <a:cubicBezTo>
                    <a:pt x="366" y="0"/>
                    <a:pt x="557" y="574"/>
                    <a:pt x="801" y="887"/>
                  </a:cubicBezTo>
                  <a:cubicBezTo>
                    <a:pt x="174" y="522"/>
                    <a:pt x="0" y="922"/>
                    <a:pt x="331" y="1166"/>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2"/>
            <p:cNvSpPr/>
            <p:nvPr/>
          </p:nvSpPr>
          <p:spPr>
            <a:xfrm>
              <a:off x="8235555" y="4967376"/>
              <a:ext cx="97826" cy="137851"/>
            </a:xfrm>
            <a:custGeom>
              <a:avLst/>
              <a:gdLst/>
              <a:ahLst/>
              <a:cxnLst/>
              <a:rect l="l" t="t" r="r" b="b"/>
              <a:pathLst>
                <a:path w="853" h="1202" extrusionOk="0">
                  <a:moveTo>
                    <a:pt x="0" y="992"/>
                  </a:moveTo>
                  <a:cubicBezTo>
                    <a:pt x="557" y="1201"/>
                    <a:pt x="853" y="557"/>
                    <a:pt x="365" y="157"/>
                  </a:cubicBezTo>
                  <a:cubicBezTo>
                    <a:pt x="261" y="70"/>
                    <a:pt x="174" y="18"/>
                    <a:pt x="122" y="1"/>
                  </a:cubicBezTo>
                  <a:cubicBezTo>
                    <a:pt x="679" y="296"/>
                    <a:pt x="522" y="801"/>
                    <a:pt x="0" y="992"/>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2"/>
            <p:cNvSpPr/>
            <p:nvPr/>
          </p:nvSpPr>
          <p:spPr>
            <a:xfrm>
              <a:off x="7818560" y="4650157"/>
              <a:ext cx="97826" cy="145765"/>
            </a:xfrm>
            <a:custGeom>
              <a:avLst/>
              <a:gdLst/>
              <a:ahLst/>
              <a:cxnLst/>
              <a:rect l="l" t="t" r="r" b="b"/>
              <a:pathLst>
                <a:path w="853" h="1271" extrusionOk="0">
                  <a:moveTo>
                    <a:pt x="783" y="575"/>
                  </a:moveTo>
                  <a:cubicBezTo>
                    <a:pt x="853" y="905"/>
                    <a:pt x="731" y="1219"/>
                    <a:pt x="522" y="1236"/>
                  </a:cubicBezTo>
                  <a:cubicBezTo>
                    <a:pt x="331" y="1271"/>
                    <a:pt x="122" y="1027"/>
                    <a:pt x="70" y="697"/>
                  </a:cubicBezTo>
                  <a:cubicBezTo>
                    <a:pt x="0" y="366"/>
                    <a:pt x="122" y="70"/>
                    <a:pt x="331" y="36"/>
                  </a:cubicBezTo>
                  <a:cubicBezTo>
                    <a:pt x="522" y="1"/>
                    <a:pt x="731" y="244"/>
                    <a:pt x="783"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2"/>
            <p:cNvSpPr/>
            <p:nvPr/>
          </p:nvSpPr>
          <p:spPr>
            <a:xfrm>
              <a:off x="7784614" y="4620224"/>
              <a:ext cx="173748" cy="257468"/>
            </a:xfrm>
            <a:custGeom>
              <a:avLst/>
              <a:gdLst/>
              <a:ahLst/>
              <a:cxnLst/>
              <a:rect l="l" t="t" r="r" b="b"/>
              <a:pathLst>
                <a:path w="1515" h="2245" extrusionOk="0">
                  <a:moveTo>
                    <a:pt x="122" y="1132"/>
                  </a:moveTo>
                  <a:cubicBezTo>
                    <a:pt x="366" y="2245"/>
                    <a:pt x="1514" y="1880"/>
                    <a:pt x="1340" y="940"/>
                  </a:cubicBezTo>
                  <a:cubicBezTo>
                    <a:pt x="1184" y="1"/>
                    <a:pt x="871" y="732"/>
                    <a:pt x="853" y="1271"/>
                  </a:cubicBezTo>
                  <a:cubicBezTo>
                    <a:pt x="540" y="349"/>
                    <a:pt x="1" y="592"/>
                    <a:pt x="122" y="1132"/>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2"/>
            <p:cNvSpPr/>
            <p:nvPr/>
          </p:nvSpPr>
          <p:spPr>
            <a:xfrm>
              <a:off x="7812597" y="4686054"/>
              <a:ext cx="147714" cy="181661"/>
            </a:xfrm>
            <a:custGeom>
              <a:avLst/>
              <a:gdLst/>
              <a:ahLst/>
              <a:cxnLst/>
              <a:rect l="l" t="t" r="r" b="b"/>
              <a:pathLst>
                <a:path w="1288" h="1584" extrusionOk="0">
                  <a:moveTo>
                    <a:pt x="0" y="888"/>
                  </a:moveTo>
                  <a:cubicBezTo>
                    <a:pt x="383" y="1584"/>
                    <a:pt x="1253" y="1201"/>
                    <a:pt x="1096" y="366"/>
                  </a:cubicBezTo>
                  <a:cubicBezTo>
                    <a:pt x="1079" y="175"/>
                    <a:pt x="1027" y="71"/>
                    <a:pt x="992" y="1"/>
                  </a:cubicBezTo>
                  <a:cubicBezTo>
                    <a:pt x="1288" y="784"/>
                    <a:pt x="679" y="1166"/>
                    <a:pt x="0" y="888"/>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2"/>
            <p:cNvSpPr/>
            <p:nvPr/>
          </p:nvSpPr>
          <p:spPr>
            <a:xfrm>
              <a:off x="8630530" y="4742020"/>
              <a:ext cx="95877" cy="147714"/>
            </a:xfrm>
            <a:custGeom>
              <a:avLst/>
              <a:gdLst/>
              <a:ahLst/>
              <a:cxnLst/>
              <a:rect l="l" t="t" r="r" b="b"/>
              <a:pathLst>
                <a:path w="836" h="1288" extrusionOk="0">
                  <a:moveTo>
                    <a:pt x="783" y="591"/>
                  </a:moveTo>
                  <a:cubicBezTo>
                    <a:pt x="836" y="922"/>
                    <a:pt x="714" y="1218"/>
                    <a:pt x="522" y="1253"/>
                  </a:cubicBezTo>
                  <a:cubicBezTo>
                    <a:pt x="314" y="1287"/>
                    <a:pt x="105" y="1044"/>
                    <a:pt x="53" y="696"/>
                  </a:cubicBezTo>
                  <a:cubicBezTo>
                    <a:pt x="1" y="365"/>
                    <a:pt x="122" y="70"/>
                    <a:pt x="314" y="35"/>
                  </a:cubicBezTo>
                  <a:cubicBezTo>
                    <a:pt x="522" y="0"/>
                    <a:pt x="731" y="244"/>
                    <a:pt x="783" y="5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2"/>
            <p:cNvSpPr/>
            <p:nvPr/>
          </p:nvSpPr>
          <p:spPr>
            <a:xfrm>
              <a:off x="8596583" y="4712087"/>
              <a:ext cx="173748" cy="257468"/>
            </a:xfrm>
            <a:custGeom>
              <a:avLst/>
              <a:gdLst/>
              <a:ahLst/>
              <a:cxnLst/>
              <a:rect l="l" t="t" r="r" b="b"/>
              <a:pathLst>
                <a:path w="1515" h="2245" extrusionOk="0">
                  <a:moveTo>
                    <a:pt x="123" y="1131"/>
                  </a:moveTo>
                  <a:cubicBezTo>
                    <a:pt x="366" y="2244"/>
                    <a:pt x="1514" y="1896"/>
                    <a:pt x="1340" y="939"/>
                  </a:cubicBezTo>
                  <a:cubicBezTo>
                    <a:pt x="1184" y="0"/>
                    <a:pt x="871" y="731"/>
                    <a:pt x="853" y="1270"/>
                  </a:cubicBezTo>
                  <a:cubicBezTo>
                    <a:pt x="540" y="348"/>
                    <a:pt x="1" y="592"/>
                    <a:pt x="123" y="11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2"/>
            <p:cNvSpPr/>
            <p:nvPr/>
          </p:nvSpPr>
          <p:spPr>
            <a:xfrm>
              <a:off x="8624567" y="4777916"/>
              <a:ext cx="147714" cy="181661"/>
            </a:xfrm>
            <a:custGeom>
              <a:avLst/>
              <a:gdLst/>
              <a:ahLst/>
              <a:cxnLst/>
              <a:rect l="l" t="t" r="r" b="b"/>
              <a:pathLst>
                <a:path w="1288" h="1584" extrusionOk="0">
                  <a:moveTo>
                    <a:pt x="0" y="905"/>
                  </a:moveTo>
                  <a:cubicBezTo>
                    <a:pt x="366" y="1583"/>
                    <a:pt x="1235" y="1200"/>
                    <a:pt x="1096" y="365"/>
                  </a:cubicBezTo>
                  <a:cubicBezTo>
                    <a:pt x="1061" y="192"/>
                    <a:pt x="1027" y="70"/>
                    <a:pt x="992" y="0"/>
                  </a:cubicBezTo>
                  <a:cubicBezTo>
                    <a:pt x="1288" y="783"/>
                    <a:pt x="679" y="1166"/>
                    <a:pt x="0" y="905"/>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2"/>
            <p:cNvSpPr/>
            <p:nvPr/>
          </p:nvSpPr>
          <p:spPr>
            <a:xfrm>
              <a:off x="8448984" y="5330469"/>
              <a:ext cx="97826" cy="147829"/>
            </a:xfrm>
            <a:custGeom>
              <a:avLst/>
              <a:gdLst/>
              <a:ahLst/>
              <a:cxnLst/>
              <a:rect l="l" t="t" r="r" b="b"/>
              <a:pathLst>
                <a:path w="853" h="1289" extrusionOk="0">
                  <a:moveTo>
                    <a:pt x="783" y="575"/>
                  </a:moveTo>
                  <a:cubicBezTo>
                    <a:pt x="853" y="923"/>
                    <a:pt x="731" y="1218"/>
                    <a:pt x="522" y="1253"/>
                  </a:cubicBezTo>
                  <a:cubicBezTo>
                    <a:pt x="331" y="1288"/>
                    <a:pt x="122" y="1045"/>
                    <a:pt x="70" y="697"/>
                  </a:cubicBezTo>
                  <a:cubicBezTo>
                    <a:pt x="1" y="366"/>
                    <a:pt x="122" y="70"/>
                    <a:pt x="331" y="36"/>
                  </a:cubicBezTo>
                  <a:cubicBezTo>
                    <a:pt x="522" y="1"/>
                    <a:pt x="731" y="244"/>
                    <a:pt x="783" y="575"/>
                  </a:cubicBezTo>
                  <a:close/>
                </a:path>
              </a:pathLst>
            </a:custGeom>
            <a:solidFill>
              <a:srgbClr val="B93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2"/>
            <p:cNvSpPr/>
            <p:nvPr/>
          </p:nvSpPr>
          <p:spPr>
            <a:xfrm>
              <a:off x="8415037" y="5300536"/>
              <a:ext cx="173748" cy="257468"/>
            </a:xfrm>
            <a:custGeom>
              <a:avLst/>
              <a:gdLst/>
              <a:ahLst/>
              <a:cxnLst/>
              <a:rect l="l" t="t" r="r" b="b"/>
              <a:pathLst>
                <a:path w="1515" h="2245" extrusionOk="0">
                  <a:moveTo>
                    <a:pt x="123" y="1132"/>
                  </a:moveTo>
                  <a:cubicBezTo>
                    <a:pt x="366" y="2245"/>
                    <a:pt x="1514" y="1897"/>
                    <a:pt x="1340" y="940"/>
                  </a:cubicBezTo>
                  <a:cubicBezTo>
                    <a:pt x="1184" y="1"/>
                    <a:pt x="871" y="731"/>
                    <a:pt x="853" y="1271"/>
                  </a:cubicBezTo>
                  <a:cubicBezTo>
                    <a:pt x="540" y="349"/>
                    <a:pt x="1" y="592"/>
                    <a:pt x="123" y="1132"/>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2"/>
            <p:cNvSpPr/>
            <p:nvPr/>
          </p:nvSpPr>
          <p:spPr>
            <a:xfrm>
              <a:off x="8443020" y="5366365"/>
              <a:ext cx="147714" cy="181661"/>
            </a:xfrm>
            <a:custGeom>
              <a:avLst/>
              <a:gdLst/>
              <a:ahLst/>
              <a:cxnLst/>
              <a:rect l="l" t="t" r="r" b="b"/>
              <a:pathLst>
                <a:path w="1288" h="1584" extrusionOk="0">
                  <a:moveTo>
                    <a:pt x="0" y="905"/>
                  </a:moveTo>
                  <a:cubicBezTo>
                    <a:pt x="383" y="1584"/>
                    <a:pt x="1253" y="1201"/>
                    <a:pt x="1096" y="366"/>
                  </a:cubicBezTo>
                  <a:cubicBezTo>
                    <a:pt x="1079" y="192"/>
                    <a:pt x="1027" y="70"/>
                    <a:pt x="992" y="1"/>
                  </a:cubicBezTo>
                  <a:cubicBezTo>
                    <a:pt x="1288" y="784"/>
                    <a:pt x="679" y="1166"/>
                    <a:pt x="0" y="905"/>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
            <p:cNvSpPr/>
            <p:nvPr/>
          </p:nvSpPr>
          <p:spPr>
            <a:xfrm>
              <a:off x="7956182" y="4787894"/>
              <a:ext cx="73972" cy="111818"/>
            </a:xfrm>
            <a:custGeom>
              <a:avLst/>
              <a:gdLst/>
              <a:ahLst/>
              <a:cxnLst/>
              <a:rect l="l" t="t" r="r" b="b"/>
              <a:pathLst>
                <a:path w="645" h="975" extrusionOk="0">
                  <a:moveTo>
                    <a:pt x="592" y="539"/>
                  </a:moveTo>
                  <a:cubicBezTo>
                    <a:pt x="540" y="800"/>
                    <a:pt x="366" y="974"/>
                    <a:pt x="227" y="940"/>
                  </a:cubicBezTo>
                  <a:cubicBezTo>
                    <a:pt x="70" y="905"/>
                    <a:pt x="1" y="679"/>
                    <a:pt x="53" y="418"/>
                  </a:cubicBezTo>
                  <a:cubicBezTo>
                    <a:pt x="105" y="174"/>
                    <a:pt x="279" y="0"/>
                    <a:pt x="418" y="35"/>
                  </a:cubicBezTo>
                  <a:cubicBezTo>
                    <a:pt x="575" y="70"/>
                    <a:pt x="644" y="296"/>
                    <a:pt x="592" y="539"/>
                  </a:cubicBezTo>
                  <a:close/>
                </a:path>
              </a:pathLst>
            </a:custGeom>
            <a:solidFill>
              <a:srgbClr val="B93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
            <p:cNvSpPr/>
            <p:nvPr/>
          </p:nvSpPr>
          <p:spPr>
            <a:xfrm>
              <a:off x="7922350" y="4785829"/>
              <a:ext cx="137737" cy="161706"/>
            </a:xfrm>
            <a:custGeom>
              <a:avLst/>
              <a:gdLst/>
              <a:ahLst/>
              <a:cxnLst/>
              <a:rect l="l" t="t" r="r" b="b"/>
              <a:pathLst>
                <a:path w="1201" h="1410" extrusionOk="0">
                  <a:moveTo>
                    <a:pt x="139" y="488"/>
                  </a:moveTo>
                  <a:cubicBezTo>
                    <a:pt x="0" y="1340"/>
                    <a:pt x="887" y="1410"/>
                    <a:pt x="1044" y="714"/>
                  </a:cubicBezTo>
                  <a:cubicBezTo>
                    <a:pt x="1200" y="1"/>
                    <a:pt x="783" y="418"/>
                    <a:pt x="609" y="801"/>
                  </a:cubicBezTo>
                  <a:cubicBezTo>
                    <a:pt x="644" y="70"/>
                    <a:pt x="209" y="88"/>
                    <a:pt x="139" y="488"/>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2"/>
            <p:cNvSpPr/>
            <p:nvPr/>
          </p:nvSpPr>
          <p:spPr>
            <a:xfrm>
              <a:off x="7936227" y="4833768"/>
              <a:ext cx="109868" cy="105854"/>
            </a:xfrm>
            <a:custGeom>
              <a:avLst/>
              <a:gdLst/>
              <a:ahLst/>
              <a:cxnLst/>
              <a:rect l="l" t="t" r="r" b="b"/>
              <a:pathLst>
                <a:path w="958" h="923" extrusionOk="0">
                  <a:moveTo>
                    <a:pt x="1" y="348"/>
                  </a:moveTo>
                  <a:cubicBezTo>
                    <a:pt x="70" y="922"/>
                    <a:pt x="784" y="905"/>
                    <a:pt x="923" y="296"/>
                  </a:cubicBezTo>
                  <a:cubicBezTo>
                    <a:pt x="958" y="157"/>
                    <a:pt x="958" y="52"/>
                    <a:pt x="958" y="0"/>
                  </a:cubicBezTo>
                  <a:cubicBezTo>
                    <a:pt x="940" y="626"/>
                    <a:pt x="418" y="713"/>
                    <a:pt x="1" y="348"/>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
            <p:cNvSpPr/>
            <p:nvPr/>
          </p:nvSpPr>
          <p:spPr>
            <a:xfrm>
              <a:off x="7786678" y="5142959"/>
              <a:ext cx="89798" cy="105854"/>
            </a:xfrm>
            <a:custGeom>
              <a:avLst/>
              <a:gdLst/>
              <a:ahLst/>
              <a:cxnLst/>
              <a:rect l="l" t="t" r="r" b="b"/>
              <a:pathLst>
                <a:path w="783" h="923" extrusionOk="0">
                  <a:moveTo>
                    <a:pt x="626" y="296"/>
                  </a:moveTo>
                  <a:cubicBezTo>
                    <a:pt x="766" y="505"/>
                    <a:pt x="783" y="749"/>
                    <a:pt x="661" y="836"/>
                  </a:cubicBezTo>
                  <a:cubicBezTo>
                    <a:pt x="539" y="923"/>
                    <a:pt x="313" y="836"/>
                    <a:pt x="174" y="627"/>
                  </a:cubicBezTo>
                  <a:cubicBezTo>
                    <a:pt x="18" y="418"/>
                    <a:pt x="0" y="175"/>
                    <a:pt x="122" y="88"/>
                  </a:cubicBezTo>
                  <a:cubicBezTo>
                    <a:pt x="261" y="1"/>
                    <a:pt x="470" y="88"/>
                    <a:pt x="626" y="2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
            <p:cNvSpPr/>
            <p:nvPr/>
          </p:nvSpPr>
          <p:spPr>
            <a:xfrm>
              <a:off x="7764658" y="5109012"/>
              <a:ext cx="165720" cy="203681"/>
            </a:xfrm>
            <a:custGeom>
              <a:avLst/>
              <a:gdLst/>
              <a:ahLst/>
              <a:cxnLst/>
              <a:rect l="l" t="t" r="r" b="b"/>
              <a:pathLst>
                <a:path w="1445" h="1776" extrusionOk="0">
                  <a:moveTo>
                    <a:pt x="262" y="1114"/>
                  </a:moveTo>
                  <a:cubicBezTo>
                    <a:pt x="784" y="1775"/>
                    <a:pt x="1445" y="1166"/>
                    <a:pt x="1027" y="575"/>
                  </a:cubicBezTo>
                  <a:cubicBezTo>
                    <a:pt x="610" y="1"/>
                    <a:pt x="627" y="592"/>
                    <a:pt x="801" y="958"/>
                  </a:cubicBezTo>
                  <a:cubicBezTo>
                    <a:pt x="296" y="436"/>
                    <a:pt x="1" y="784"/>
                    <a:pt x="262" y="1114"/>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
            <p:cNvSpPr/>
            <p:nvPr/>
          </p:nvSpPr>
          <p:spPr>
            <a:xfrm>
              <a:off x="7816611" y="5150987"/>
              <a:ext cx="107804" cy="145765"/>
            </a:xfrm>
            <a:custGeom>
              <a:avLst/>
              <a:gdLst/>
              <a:ahLst/>
              <a:cxnLst/>
              <a:rect l="l" t="t" r="r" b="b"/>
              <a:pathLst>
                <a:path w="940" h="1271" extrusionOk="0">
                  <a:moveTo>
                    <a:pt x="0" y="922"/>
                  </a:moveTo>
                  <a:cubicBezTo>
                    <a:pt x="470" y="1270"/>
                    <a:pt x="939" y="731"/>
                    <a:pt x="574" y="209"/>
                  </a:cubicBezTo>
                  <a:cubicBezTo>
                    <a:pt x="487" y="105"/>
                    <a:pt x="418" y="35"/>
                    <a:pt x="365" y="0"/>
                  </a:cubicBezTo>
                  <a:cubicBezTo>
                    <a:pt x="818" y="435"/>
                    <a:pt x="539" y="887"/>
                    <a:pt x="0" y="922"/>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
            <p:cNvSpPr/>
            <p:nvPr/>
          </p:nvSpPr>
          <p:spPr>
            <a:xfrm>
              <a:off x="8055958" y="4536504"/>
              <a:ext cx="137737" cy="207580"/>
            </a:xfrm>
            <a:custGeom>
              <a:avLst/>
              <a:gdLst/>
              <a:ahLst/>
              <a:cxnLst/>
              <a:rect l="l" t="t" r="r" b="b"/>
              <a:pathLst>
                <a:path w="1201" h="1810" extrusionOk="0">
                  <a:moveTo>
                    <a:pt x="1114" y="818"/>
                  </a:moveTo>
                  <a:cubicBezTo>
                    <a:pt x="1201" y="1288"/>
                    <a:pt x="1027" y="1705"/>
                    <a:pt x="749" y="1757"/>
                  </a:cubicBezTo>
                  <a:cubicBezTo>
                    <a:pt x="453" y="1809"/>
                    <a:pt x="157" y="1462"/>
                    <a:pt x="88" y="992"/>
                  </a:cubicBezTo>
                  <a:cubicBezTo>
                    <a:pt x="1" y="505"/>
                    <a:pt x="174" y="87"/>
                    <a:pt x="453" y="35"/>
                  </a:cubicBezTo>
                  <a:cubicBezTo>
                    <a:pt x="749" y="0"/>
                    <a:pt x="1044" y="348"/>
                    <a:pt x="1114" y="8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2"/>
            <p:cNvSpPr/>
            <p:nvPr/>
          </p:nvSpPr>
          <p:spPr>
            <a:xfrm>
              <a:off x="8008135" y="4492580"/>
              <a:ext cx="245426" cy="365157"/>
            </a:xfrm>
            <a:custGeom>
              <a:avLst/>
              <a:gdLst/>
              <a:ahLst/>
              <a:cxnLst/>
              <a:rect l="l" t="t" r="r" b="b"/>
              <a:pathLst>
                <a:path w="2140" h="3184" extrusionOk="0">
                  <a:moveTo>
                    <a:pt x="174" y="1601"/>
                  </a:moveTo>
                  <a:cubicBezTo>
                    <a:pt x="505" y="3184"/>
                    <a:pt x="2140" y="2680"/>
                    <a:pt x="1896" y="1340"/>
                  </a:cubicBezTo>
                  <a:cubicBezTo>
                    <a:pt x="1670" y="1"/>
                    <a:pt x="1235" y="1044"/>
                    <a:pt x="1200" y="1810"/>
                  </a:cubicBezTo>
                  <a:cubicBezTo>
                    <a:pt x="765" y="505"/>
                    <a:pt x="0" y="836"/>
                    <a:pt x="174" y="16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2"/>
            <p:cNvSpPr/>
            <p:nvPr/>
          </p:nvSpPr>
          <p:spPr>
            <a:xfrm>
              <a:off x="8047930" y="4586392"/>
              <a:ext cx="207695" cy="255403"/>
            </a:xfrm>
            <a:custGeom>
              <a:avLst/>
              <a:gdLst/>
              <a:ahLst/>
              <a:cxnLst/>
              <a:rect l="l" t="t" r="r" b="b"/>
              <a:pathLst>
                <a:path w="1811" h="2227" extrusionOk="0">
                  <a:moveTo>
                    <a:pt x="1" y="1270"/>
                  </a:moveTo>
                  <a:cubicBezTo>
                    <a:pt x="523" y="2227"/>
                    <a:pt x="1758" y="1705"/>
                    <a:pt x="1549" y="522"/>
                  </a:cubicBezTo>
                  <a:cubicBezTo>
                    <a:pt x="1514" y="261"/>
                    <a:pt x="1462" y="87"/>
                    <a:pt x="1393" y="0"/>
                  </a:cubicBezTo>
                  <a:cubicBezTo>
                    <a:pt x="1810" y="1113"/>
                    <a:pt x="958" y="1653"/>
                    <a:pt x="1" y="1270"/>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2"/>
            <p:cNvSpPr/>
            <p:nvPr/>
          </p:nvSpPr>
          <p:spPr>
            <a:xfrm>
              <a:off x="8331317" y="4700045"/>
              <a:ext cx="157692" cy="207580"/>
            </a:xfrm>
            <a:custGeom>
              <a:avLst/>
              <a:gdLst/>
              <a:ahLst/>
              <a:cxnLst/>
              <a:rect l="l" t="t" r="r" b="b"/>
              <a:pathLst>
                <a:path w="1375" h="1810" extrusionOk="0">
                  <a:moveTo>
                    <a:pt x="1131" y="1149"/>
                  </a:moveTo>
                  <a:cubicBezTo>
                    <a:pt x="905" y="1566"/>
                    <a:pt x="522" y="1810"/>
                    <a:pt x="261" y="1671"/>
                  </a:cubicBezTo>
                  <a:cubicBezTo>
                    <a:pt x="18" y="1532"/>
                    <a:pt x="0" y="1079"/>
                    <a:pt x="226" y="644"/>
                  </a:cubicBezTo>
                  <a:cubicBezTo>
                    <a:pt x="452" y="227"/>
                    <a:pt x="853" y="1"/>
                    <a:pt x="1096" y="140"/>
                  </a:cubicBezTo>
                  <a:cubicBezTo>
                    <a:pt x="1357" y="279"/>
                    <a:pt x="1374" y="731"/>
                    <a:pt x="1131" y="11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2"/>
            <p:cNvSpPr/>
            <p:nvPr/>
          </p:nvSpPr>
          <p:spPr>
            <a:xfrm>
              <a:off x="8229477" y="4692132"/>
              <a:ext cx="329375" cy="315269"/>
            </a:xfrm>
            <a:custGeom>
              <a:avLst/>
              <a:gdLst/>
              <a:ahLst/>
              <a:cxnLst/>
              <a:rect l="l" t="t" r="r" b="b"/>
              <a:pathLst>
                <a:path w="2872" h="2749" extrusionOk="0">
                  <a:moveTo>
                    <a:pt x="697" y="696"/>
                  </a:moveTo>
                  <a:cubicBezTo>
                    <a:pt x="1" y="2157"/>
                    <a:pt x="1584" y="2749"/>
                    <a:pt x="2228" y="1566"/>
                  </a:cubicBezTo>
                  <a:cubicBezTo>
                    <a:pt x="2871" y="365"/>
                    <a:pt x="1897" y="922"/>
                    <a:pt x="1393" y="1496"/>
                  </a:cubicBezTo>
                  <a:cubicBezTo>
                    <a:pt x="1845" y="209"/>
                    <a:pt x="1045" y="0"/>
                    <a:pt x="697" y="69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 name="Google Shape;222;p2"/>
            <p:cNvSpPr/>
            <p:nvPr/>
          </p:nvSpPr>
          <p:spPr>
            <a:xfrm>
              <a:off x="8271451" y="4811748"/>
              <a:ext cx="237513" cy="179711"/>
            </a:xfrm>
            <a:custGeom>
              <a:avLst/>
              <a:gdLst/>
              <a:ahLst/>
              <a:cxnLst/>
              <a:rect l="l" t="t" r="r" b="b"/>
              <a:pathLst>
                <a:path w="2071" h="1567" extrusionOk="0">
                  <a:moveTo>
                    <a:pt x="174" y="140"/>
                  </a:moveTo>
                  <a:cubicBezTo>
                    <a:pt x="0" y="1236"/>
                    <a:pt x="1305" y="1567"/>
                    <a:pt x="1862" y="523"/>
                  </a:cubicBezTo>
                  <a:cubicBezTo>
                    <a:pt x="1983" y="279"/>
                    <a:pt x="2053" y="123"/>
                    <a:pt x="2070" y="1"/>
                  </a:cubicBezTo>
                  <a:cubicBezTo>
                    <a:pt x="1705" y="1149"/>
                    <a:pt x="714" y="1045"/>
                    <a:pt x="174" y="140"/>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2"/>
            <p:cNvSpPr/>
            <p:nvPr/>
          </p:nvSpPr>
          <p:spPr>
            <a:xfrm>
              <a:off x="8440956" y="4963362"/>
              <a:ext cx="131888" cy="205630"/>
            </a:xfrm>
            <a:custGeom>
              <a:avLst/>
              <a:gdLst/>
              <a:ahLst/>
              <a:cxnLst/>
              <a:rect l="l" t="t" r="r" b="b"/>
              <a:pathLst>
                <a:path w="1150" h="1793" extrusionOk="0">
                  <a:moveTo>
                    <a:pt x="1097" y="836"/>
                  </a:moveTo>
                  <a:cubicBezTo>
                    <a:pt x="1149" y="1323"/>
                    <a:pt x="958" y="1723"/>
                    <a:pt x="679" y="1758"/>
                  </a:cubicBezTo>
                  <a:cubicBezTo>
                    <a:pt x="401" y="1793"/>
                    <a:pt x="105" y="1445"/>
                    <a:pt x="53" y="958"/>
                  </a:cubicBezTo>
                  <a:cubicBezTo>
                    <a:pt x="1" y="488"/>
                    <a:pt x="175" y="71"/>
                    <a:pt x="471" y="36"/>
                  </a:cubicBezTo>
                  <a:cubicBezTo>
                    <a:pt x="749" y="1"/>
                    <a:pt x="1027" y="366"/>
                    <a:pt x="1097" y="8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2"/>
            <p:cNvSpPr/>
            <p:nvPr/>
          </p:nvSpPr>
          <p:spPr>
            <a:xfrm>
              <a:off x="8393132" y="4923566"/>
              <a:ext cx="235563" cy="359193"/>
            </a:xfrm>
            <a:custGeom>
              <a:avLst/>
              <a:gdLst/>
              <a:ahLst/>
              <a:cxnLst/>
              <a:rect l="l" t="t" r="r" b="b"/>
              <a:pathLst>
                <a:path w="2054" h="3132" extrusionOk="0">
                  <a:moveTo>
                    <a:pt x="122" y="1531"/>
                  </a:moveTo>
                  <a:cubicBezTo>
                    <a:pt x="401" y="3131"/>
                    <a:pt x="2053" y="2696"/>
                    <a:pt x="1879" y="1340"/>
                  </a:cubicBezTo>
                  <a:cubicBezTo>
                    <a:pt x="1688" y="0"/>
                    <a:pt x="1218" y="1009"/>
                    <a:pt x="1149" y="1774"/>
                  </a:cubicBezTo>
                  <a:cubicBezTo>
                    <a:pt x="783" y="470"/>
                    <a:pt x="0" y="765"/>
                    <a:pt x="122" y="15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 name="Google Shape;225;p2"/>
            <p:cNvSpPr/>
            <p:nvPr/>
          </p:nvSpPr>
          <p:spPr>
            <a:xfrm>
              <a:off x="8425015" y="5017264"/>
              <a:ext cx="209644" cy="251504"/>
            </a:xfrm>
            <a:custGeom>
              <a:avLst/>
              <a:gdLst/>
              <a:ahLst/>
              <a:cxnLst/>
              <a:rect l="l" t="t" r="r" b="b"/>
              <a:pathLst>
                <a:path w="1828" h="2193" extrusionOk="0">
                  <a:moveTo>
                    <a:pt x="1" y="1201"/>
                  </a:moveTo>
                  <a:cubicBezTo>
                    <a:pt x="488" y="2193"/>
                    <a:pt x="1758" y="1705"/>
                    <a:pt x="1601" y="523"/>
                  </a:cubicBezTo>
                  <a:cubicBezTo>
                    <a:pt x="1566" y="262"/>
                    <a:pt x="1514" y="105"/>
                    <a:pt x="1462" y="1"/>
                  </a:cubicBezTo>
                  <a:cubicBezTo>
                    <a:pt x="1827" y="1131"/>
                    <a:pt x="958" y="1618"/>
                    <a:pt x="1" y="1201"/>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 name="Google Shape;226;p2"/>
            <p:cNvSpPr/>
            <p:nvPr/>
          </p:nvSpPr>
          <p:spPr>
            <a:xfrm>
              <a:off x="8239454" y="5402376"/>
              <a:ext cx="131888" cy="205516"/>
            </a:xfrm>
            <a:custGeom>
              <a:avLst/>
              <a:gdLst/>
              <a:ahLst/>
              <a:cxnLst/>
              <a:rect l="l" t="t" r="r" b="b"/>
              <a:pathLst>
                <a:path w="1150" h="1792" extrusionOk="0">
                  <a:moveTo>
                    <a:pt x="1097" y="835"/>
                  </a:moveTo>
                  <a:cubicBezTo>
                    <a:pt x="1149" y="1322"/>
                    <a:pt x="958" y="1722"/>
                    <a:pt x="679" y="1757"/>
                  </a:cubicBezTo>
                  <a:cubicBezTo>
                    <a:pt x="384" y="1792"/>
                    <a:pt x="105" y="1444"/>
                    <a:pt x="53" y="957"/>
                  </a:cubicBezTo>
                  <a:cubicBezTo>
                    <a:pt x="1" y="487"/>
                    <a:pt x="175" y="70"/>
                    <a:pt x="471" y="35"/>
                  </a:cubicBezTo>
                  <a:cubicBezTo>
                    <a:pt x="749" y="0"/>
                    <a:pt x="1027" y="365"/>
                    <a:pt x="1097" y="8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2"/>
            <p:cNvSpPr/>
            <p:nvPr/>
          </p:nvSpPr>
          <p:spPr>
            <a:xfrm>
              <a:off x="8191631" y="5362466"/>
              <a:ext cx="235563" cy="359193"/>
            </a:xfrm>
            <a:custGeom>
              <a:avLst/>
              <a:gdLst/>
              <a:ahLst/>
              <a:cxnLst/>
              <a:rect l="l" t="t" r="r" b="b"/>
              <a:pathLst>
                <a:path w="2054" h="3132" extrusionOk="0">
                  <a:moveTo>
                    <a:pt x="122" y="1531"/>
                  </a:moveTo>
                  <a:cubicBezTo>
                    <a:pt x="401" y="3131"/>
                    <a:pt x="2053" y="2696"/>
                    <a:pt x="1862" y="1340"/>
                  </a:cubicBezTo>
                  <a:cubicBezTo>
                    <a:pt x="1688" y="0"/>
                    <a:pt x="1218" y="1009"/>
                    <a:pt x="1149" y="1774"/>
                  </a:cubicBezTo>
                  <a:cubicBezTo>
                    <a:pt x="766" y="470"/>
                    <a:pt x="0" y="766"/>
                    <a:pt x="122" y="15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2"/>
            <p:cNvSpPr/>
            <p:nvPr/>
          </p:nvSpPr>
          <p:spPr>
            <a:xfrm>
              <a:off x="8223513" y="5456163"/>
              <a:ext cx="209644" cy="251504"/>
            </a:xfrm>
            <a:custGeom>
              <a:avLst/>
              <a:gdLst/>
              <a:ahLst/>
              <a:cxnLst/>
              <a:rect l="l" t="t" r="r" b="b"/>
              <a:pathLst>
                <a:path w="1828" h="2193" extrusionOk="0">
                  <a:moveTo>
                    <a:pt x="1" y="1201"/>
                  </a:moveTo>
                  <a:cubicBezTo>
                    <a:pt x="488" y="2193"/>
                    <a:pt x="1740" y="1706"/>
                    <a:pt x="1584" y="523"/>
                  </a:cubicBezTo>
                  <a:cubicBezTo>
                    <a:pt x="1566" y="262"/>
                    <a:pt x="1514" y="105"/>
                    <a:pt x="1462" y="1"/>
                  </a:cubicBezTo>
                  <a:cubicBezTo>
                    <a:pt x="1827" y="1131"/>
                    <a:pt x="958" y="1619"/>
                    <a:pt x="1" y="1201"/>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2"/>
            <p:cNvSpPr/>
            <p:nvPr/>
          </p:nvSpPr>
          <p:spPr>
            <a:xfrm>
              <a:off x="8335216" y="4528476"/>
              <a:ext cx="73972" cy="111818"/>
            </a:xfrm>
            <a:custGeom>
              <a:avLst/>
              <a:gdLst/>
              <a:ahLst/>
              <a:cxnLst/>
              <a:rect l="l" t="t" r="r" b="b"/>
              <a:pathLst>
                <a:path w="645" h="975" extrusionOk="0">
                  <a:moveTo>
                    <a:pt x="592" y="557"/>
                  </a:moveTo>
                  <a:cubicBezTo>
                    <a:pt x="540" y="801"/>
                    <a:pt x="366" y="975"/>
                    <a:pt x="210" y="940"/>
                  </a:cubicBezTo>
                  <a:cubicBezTo>
                    <a:pt x="71" y="905"/>
                    <a:pt x="1" y="679"/>
                    <a:pt x="53" y="436"/>
                  </a:cubicBezTo>
                  <a:cubicBezTo>
                    <a:pt x="105" y="192"/>
                    <a:pt x="262" y="1"/>
                    <a:pt x="418" y="35"/>
                  </a:cubicBezTo>
                  <a:cubicBezTo>
                    <a:pt x="575" y="70"/>
                    <a:pt x="645" y="296"/>
                    <a:pt x="592" y="557"/>
                  </a:cubicBezTo>
                  <a:close/>
                </a:path>
              </a:pathLst>
            </a:custGeom>
            <a:solidFill>
              <a:srgbClr val="B93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2"/>
            <p:cNvSpPr/>
            <p:nvPr/>
          </p:nvSpPr>
          <p:spPr>
            <a:xfrm>
              <a:off x="8299320" y="4528476"/>
              <a:ext cx="137851" cy="159756"/>
            </a:xfrm>
            <a:custGeom>
              <a:avLst/>
              <a:gdLst/>
              <a:ahLst/>
              <a:cxnLst/>
              <a:rect l="l" t="t" r="r" b="b"/>
              <a:pathLst>
                <a:path w="1202" h="1393" extrusionOk="0">
                  <a:moveTo>
                    <a:pt x="157" y="488"/>
                  </a:moveTo>
                  <a:cubicBezTo>
                    <a:pt x="1" y="1323"/>
                    <a:pt x="905" y="1392"/>
                    <a:pt x="1062" y="697"/>
                  </a:cubicBezTo>
                  <a:cubicBezTo>
                    <a:pt x="1201" y="1"/>
                    <a:pt x="784" y="418"/>
                    <a:pt x="610" y="783"/>
                  </a:cubicBezTo>
                  <a:cubicBezTo>
                    <a:pt x="662" y="70"/>
                    <a:pt x="227" y="70"/>
                    <a:pt x="157" y="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 name="Google Shape;231;p2"/>
            <p:cNvSpPr/>
            <p:nvPr/>
          </p:nvSpPr>
          <p:spPr>
            <a:xfrm>
              <a:off x="8315261" y="4574350"/>
              <a:ext cx="109868" cy="107919"/>
            </a:xfrm>
            <a:custGeom>
              <a:avLst/>
              <a:gdLst/>
              <a:ahLst/>
              <a:cxnLst/>
              <a:rect l="l" t="t" r="r" b="b"/>
              <a:pathLst>
                <a:path w="958" h="941" extrusionOk="0">
                  <a:moveTo>
                    <a:pt x="1" y="349"/>
                  </a:moveTo>
                  <a:cubicBezTo>
                    <a:pt x="71" y="940"/>
                    <a:pt x="784" y="905"/>
                    <a:pt x="923" y="297"/>
                  </a:cubicBezTo>
                  <a:cubicBezTo>
                    <a:pt x="940" y="157"/>
                    <a:pt x="958" y="70"/>
                    <a:pt x="940" y="1"/>
                  </a:cubicBezTo>
                  <a:cubicBezTo>
                    <a:pt x="923" y="644"/>
                    <a:pt x="401" y="731"/>
                    <a:pt x="1" y="349"/>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 name="Google Shape;232;p2"/>
            <p:cNvSpPr/>
            <p:nvPr/>
          </p:nvSpPr>
          <p:spPr>
            <a:xfrm>
              <a:off x="8534768" y="4285115"/>
              <a:ext cx="73972" cy="111818"/>
            </a:xfrm>
            <a:custGeom>
              <a:avLst/>
              <a:gdLst/>
              <a:ahLst/>
              <a:cxnLst/>
              <a:rect l="l" t="t" r="r" b="b"/>
              <a:pathLst>
                <a:path w="645" h="975" extrusionOk="0">
                  <a:moveTo>
                    <a:pt x="592" y="557"/>
                  </a:moveTo>
                  <a:cubicBezTo>
                    <a:pt x="540" y="801"/>
                    <a:pt x="366" y="975"/>
                    <a:pt x="227" y="940"/>
                  </a:cubicBezTo>
                  <a:cubicBezTo>
                    <a:pt x="70" y="905"/>
                    <a:pt x="1" y="679"/>
                    <a:pt x="53" y="435"/>
                  </a:cubicBezTo>
                  <a:cubicBezTo>
                    <a:pt x="105" y="174"/>
                    <a:pt x="279" y="0"/>
                    <a:pt x="418" y="35"/>
                  </a:cubicBezTo>
                  <a:cubicBezTo>
                    <a:pt x="575" y="70"/>
                    <a:pt x="644" y="296"/>
                    <a:pt x="592" y="557"/>
                  </a:cubicBezTo>
                  <a:close/>
                </a:path>
              </a:pathLst>
            </a:custGeom>
            <a:solidFill>
              <a:srgbClr val="B93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2"/>
            <p:cNvSpPr/>
            <p:nvPr/>
          </p:nvSpPr>
          <p:spPr>
            <a:xfrm>
              <a:off x="8498872" y="4285115"/>
              <a:ext cx="137737" cy="159756"/>
            </a:xfrm>
            <a:custGeom>
              <a:avLst/>
              <a:gdLst/>
              <a:ahLst/>
              <a:cxnLst/>
              <a:rect l="l" t="t" r="r" b="b"/>
              <a:pathLst>
                <a:path w="1201" h="1393" extrusionOk="0">
                  <a:moveTo>
                    <a:pt x="157" y="487"/>
                  </a:moveTo>
                  <a:cubicBezTo>
                    <a:pt x="0" y="1322"/>
                    <a:pt x="905" y="1392"/>
                    <a:pt x="1062" y="696"/>
                  </a:cubicBezTo>
                  <a:cubicBezTo>
                    <a:pt x="1201" y="0"/>
                    <a:pt x="783" y="418"/>
                    <a:pt x="627" y="783"/>
                  </a:cubicBezTo>
                  <a:cubicBezTo>
                    <a:pt x="661" y="70"/>
                    <a:pt x="227" y="70"/>
                    <a:pt x="157" y="487"/>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2"/>
            <p:cNvSpPr/>
            <p:nvPr/>
          </p:nvSpPr>
          <p:spPr>
            <a:xfrm>
              <a:off x="8514813" y="4330989"/>
              <a:ext cx="109868" cy="107804"/>
            </a:xfrm>
            <a:custGeom>
              <a:avLst/>
              <a:gdLst/>
              <a:ahLst/>
              <a:cxnLst/>
              <a:rect l="l" t="t" r="r" b="b"/>
              <a:pathLst>
                <a:path w="958" h="940" extrusionOk="0">
                  <a:moveTo>
                    <a:pt x="1" y="348"/>
                  </a:moveTo>
                  <a:cubicBezTo>
                    <a:pt x="70" y="940"/>
                    <a:pt x="783" y="905"/>
                    <a:pt x="923" y="296"/>
                  </a:cubicBezTo>
                  <a:cubicBezTo>
                    <a:pt x="940" y="157"/>
                    <a:pt x="957" y="70"/>
                    <a:pt x="940" y="0"/>
                  </a:cubicBezTo>
                  <a:cubicBezTo>
                    <a:pt x="923" y="627"/>
                    <a:pt x="401" y="731"/>
                    <a:pt x="1" y="348"/>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2"/>
            <p:cNvSpPr/>
            <p:nvPr/>
          </p:nvSpPr>
          <p:spPr>
            <a:xfrm>
              <a:off x="7956182" y="5314527"/>
              <a:ext cx="73972" cy="111818"/>
            </a:xfrm>
            <a:custGeom>
              <a:avLst/>
              <a:gdLst/>
              <a:ahLst/>
              <a:cxnLst/>
              <a:rect l="l" t="t" r="r" b="b"/>
              <a:pathLst>
                <a:path w="645" h="975" extrusionOk="0">
                  <a:moveTo>
                    <a:pt x="592" y="557"/>
                  </a:moveTo>
                  <a:cubicBezTo>
                    <a:pt x="540" y="801"/>
                    <a:pt x="366" y="975"/>
                    <a:pt x="227" y="940"/>
                  </a:cubicBezTo>
                  <a:cubicBezTo>
                    <a:pt x="70" y="905"/>
                    <a:pt x="1" y="679"/>
                    <a:pt x="53" y="436"/>
                  </a:cubicBezTo>
                  <a:cubicBezTo>
                    <a:pt x="105" y="192"/>
                    <a:pt x="279" y="1"/>
                    <a:pt x="418" y="35"/>
                  </a:cubicBezTo>
                  <a:cubicBezTo>
                    <a:pt x="575" y="70"/>
                    <a:pt x="644" y="296"/>
                    <a:pt x="592" y="557"/>
                  </a:cubicBezTo>
                  <a:close/>
                </a:path>
              </a:pathLst>
            </a:custGeom>
            <a:solidFill>
              <a:srgbClr val="B93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2"/>
            <p:cNvSpPr/>
            <p:nvPr/>
          </p:nvSpPr>
          <p:spPr>
            <a:xfrm>
              <a:off x="7922350" y="5314527"/>
              <a:ext cx="137737" cy="159756"/>
            </a:xfrm>
            <a:custGeom>
              <a:avLst/>
              <a:gdLst/>
              <a:ahLst/>
              <a:cxnLst/>
              <a:rect l="l" t="t" r="r" b="b"/>
              <a:pathLst>
                <a:path w="1201" h="1393" extrusionOk="0">
                  <a:moveTo>
                    <a:pt x="139" y="488"/>
                  </a:moveTo>
                  <a:cubicBezTo>
                    <a:pt x="0" y="1323"/>
                    <a:pt x="887" y="1392"/>
                    <a:pt x="1044" y="696"/>
                  </a:cubicBezTo>
                  <a:cubicBezTo>
                    <a:pt x="1200" y="1"/>
                    <a:pt x="783" y="418"/>
                    <a:pt x="609" y="783"/>
                  </a:cubicBezTo>
                  <a:cubicBezTo>
                    <a:pt x="644" y="70"/>
                    <a:pt x="209" y="70"/>
                    <a:pt x="139" y="488"/>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2"/>
            <p:cNvSpPr/>
            <p:nvPr/>
          </p:nvSpPr>
          <p:spPr>
            <a:xfrm>
              <a:off x="7936227" y="5360401"/>
              <a:ext cx="109868" cy="107919"/>
            </a:xfrm>
            <a:custGeom>
              <a:avLst/>
              <a:gdLst/>
              <a:ahLst/>
              <a:cxnLst/>
              <a:rect l="l" t="t" r="r" b="b"/>
              <a:pathLst>
                <a:path w="958" h="941" extrusionOk="0">
                  <a:moveTo>
                    <a:pt x="1" y="349"/>
                  </a:moveTo>
                  <a:cubicBezTo>
                    <a:pt x="70" y="940"/>
                    <a:pt x="784" y="905"/>
                    <a:pt x="923" y="296"/>
                  </a:cubicBezTo>
                  <a:cubicBezTo>
                    <a:pt x="958" y="157"/>
                    <a:pt x="958" y="70"/>
                    <a:pt x="958" y="1"/>
                  </a:cubicBezTo>
                  <a:cubicBezTo>
                    <a:pt x="940" y="644"/>
                    <a:pt x="418" y="731"/>
                    <a:pt x="1" y="349"/>
                  </a:cubicBezTo>
                  <a:close/>
                </a:path>
              </a:pathLst>
            </a:custGeom>
            <a:solidFill>
              <a:srgbClr val="D55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2"/>
            <p:cNvSpPr/>
            <p:nvPr/>
          </p:nvSpPr>
          <p:spPr>
            <a:xfrm>
              <a:off x="7729647" y="2407721"/>
              <a:ext cx="1207060" cy="1951365"/>
            </a:xfrm>
            <a:custGeom>
              <a:avLst/>
              <a:gdLst/>
              <a:ahLst/>
              <a:cxnLst/>
              <a:rect l="l" t="t" r="r" b="b"/>
              <a:pathLst>
                <a:path w="10525" h="17015" extrusionOk="0">
                  <a:moveTo>
                    <a:pt x="8681" y="16649"/>
                  </a:moveTo>
                  <a:cubicBezTo>
                    <a:pt x="8681" y="16649"/>
                    <a:pt x="5636" y="17014"/>
                    <a:pt x="3375" y="12526"/>
                  </a:cubicBezTo>
                  <a:cubicBezTo>
                    <a:pt x="4645" y="13674"/>
                    <a:pt x="6228" y="14231"/>
                    <a:pt x="6228" y="14231"/>
                  </a:cubicBezTo>
                  <a:cubicBezTo>
                    <a:pt x="6228" y="14231"/>
                    <a:pt x="4419" y="13361"/>
                    <a:pt x="3514" y="11552"/>
                  </a:cubicBezTo>
                  <a:cubicBezTo>
                    <a:pt x="2523" y="10143"/>
                    <a:pt x="1322" y="6420"/>
                    <a:pt x="1322" y="6420"/>
                  </a:cubicBezTo>
                  <a:cubicBezTo>
                    <a:pt x="1322" y="6420"/>
                    <a:pt x="3932" y="8873"/>
                    <a:pt x="4784" y="10160"/>
                  </a:cubicBezTo>
                  <a:cubicBezTo>
                    <a:pt x="3792" y="7499"/>
                    <a:pt x="1218" y="5376"/>
                    <a:pt x="1218" y="5376"/>
                  </a:cubicBezTo>
                  <a:cubicBezTo>
                    <a:pt x="1218" y="5376"/>
                    <a:pt x="0" y="2141"/>
                    <a:pt x="105" y="436"/>
                  </a:cubicBezTo>
                  <a:cubicBezTo>
                    <a:pt x="2905" y="1"/>
                    <a:pt x="7045" y="4698"/>
                    <a:pt x="8263" y="8334"/>
                  </a:cubicBezTo>
                  <a:cubicBezTo>
                    <a:pt x="8107" y="9377"/>
                    <a:pt x="7915" y="10230"/>
                    <a:pt x="7915" y="10230"/>
                  </a:cubicBezTo>
                  <a:cubicBezTo>
                    <a:pt x="7915" y="10230"/>
                    <a:pt x="8594" y="8995"/>
                    <a:pt x="8646" y="8560"/>
                  </a:cubicBezTo>
                  <a:cubicBezTo>
                    <a:pt x="9637" y="10264"/>
                    <a:pt x="10525" y="14474"/>
                    <a:pt x="8681" y="16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 name="Google Shape;239;p2"/>
            <p:cNvSpPr/>
            <p:nvPr/>
          </p:nvSpPr>
          <p:spPr>
            <a:xfrm>
              <a:off x="-159616" y="4079599"/>
              <a:ext cx="1213138" cy="1039505"/>
            </a:xfrm>
            <a:custGeom>
              <a:avLst/>
              <a:gdLst/>
              <a:ahLst/>
              <a:cxnLst/>
              <a:rect l="l" t="t" r="r" b="b"/>
              <a:pathLst>
                <a:path w="10578" h="9064" extrusionOk="0">
                  <a:moveTo>
                    <a:pt x="731" y="8211"/>
                  </a:moveTo>
                  <a:cubicBezTo>
                    <a:pt x="731" y="8211"/>
                    <a:pt x="1" y="6298"/>
                    <a:pt x="2541" y="4106"/>
                  </a:cubicBezTo>
                  <a:cubicBezTo>
                    <a:pt x="2001" y="5115"/>
                    <a:pt x="1897" y="6228"/>
                    <a:pt x="1897" y="6228"/>
                  </a:cubicBezTo>
                  <a:cubicBezTo>
                    <a:pt x="1897" y="6228"/>
                    <a:pt x="2158" y="4906"/>
                    <a:pt x="3184" y="4036"/>
                  </a:cubicBezTo>
                  <a:cubicBezTo>
                    <a:pt x="3932" y="3149"/>
                    <a:pt x="6159" y="1775"/>
                    <a:pt x="6159" y="1775"/>
                  </a:cubicBezTo>
                  <a:cubicBezTo>
                    <a:pt x="6159" y="1775"/>
                    <a:pt x="4993" y="3862"/>
                    <a:pt x="4298" y="4628"/>
                  </a:cubicBezTo>
                  <a:cubicBezTo>
                    <a:pt x="5863" y="3549"/>
                    <a:pt x="6820" y="1531"/>
                    <a:pt x="6820" y="1531"/>
                  </a:cubicBezTo>
                  <a:cubicBezTo>
                    <a:pt x="6820" y="1531"/>
                    <a:pt x="8716" y="209"/>
                    <a:pt x="9829" y="1"/>
                  </a:cubicBezTo>
                  <a:cubicBezTo>
                    <a:pt x="10577" y="1740"/>
                    <a:pt x="8212" y="5202"/>
                    <a:pt x="6055" y="6594"/>
                  </a:cubicBezTo>
                  <a:cubicBezTo>
                    <a:pt x="5341" y="6646"/>
                    <a:pt x="4767" y="6663"/>
                    <a:pt x="4767" y="6663"/>
                  </a:cubicBezTo>
                  <a:cubicBezTo>
                    <a:pt x="4767" y="6663"/>
                    <a:pt x="5672" y="6907"/>
                    <a:pt x="5968" y="6872"/>
                  </a:cubicBezTo>
                  <a:cubicBezTo>
                    <a:pt x="5028" y="7794"/>
                    <a:pt x="2436" y="9064"/>
                    <a:pt x="731" y="82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 name="Google Shape;240;p2"/>
            <p:cNvSpPr/>
            <p:nvPr/>
          </p:nvSpPr>
          <p:spPr>
            <a:xfrm>
              <a:off x="-159616" y="4209308"/>
              <a:ext cx="850045" cy="856009"/>
            </a:xfrm>
            <a:custGeom>
              <a:avLst/>
              <a:gdLst/>
              <a:ahLst/>
              <a:cxnLst/>
              <a:rect l="l" t="t" r="r" b="b"/>
              <a:pathLst>
                <a:path w="7412" h="7464" extrusionOk="0">
                  <a:moveTo>
                    <a:pt x="6820" y="400"/>
                  </a:moveTo>
                  <a:cubicBezTo>
                    <a:pt x="6820" y="400"/>
                    <a:pt x="5863" y="2418"/>
                    <a:pt x="4298" y="3497"/>
                  </a:cubicBezTo>
                  <a:cubicBezTo>
                    <a:pt x="4993" y="2731"/>
                    <a:pt x="6159" y="644"/>
                    <a:pt x="6159" y="644"/>
                  </a:cubicBezTo>
                  <a:cubicBezTo>
                    <a:pt x="6159" y="644"/>
                    <a:pt x="3932" y="2018"/>
                    <a:pt x="3184" y="2905"/>
                  </a:cubicBezTo>
                  <a:cubicBezTo>
                    <a:pt x="2158" y="3775"/>
                    <a:pt x="1897" y="5097"/>
                    <a:pt x="1897" y="5097"/>
                  </a:cubicBezTo>
                  <a:cubicBezTo>
                    <a:pt x="1897" y="5097"/>
                    <a:pt x="2001" y="3984"/>
                    <a:pt x="2541" y="2975"/>
                  </a:cubicBezTo>
                  <a:cubicBezTo>
                    <a:pt x="1" y="5167"/>
                    <a:pt x="731" y="7080"/>
                    <a:pt x="731" y="7080"/>
                  </a:cubicBezTo>
                  <a:cubicBezTo>
                    <a:pt x="1497" y="7463"/>
                    <a:pt x="2454" y="7411"/>
                    <a:pt x="3341" y="7167"/>
                  </a:cubicBezTo>
                  <a:lnTo>
                    <a:pt x="7411" y="0"/>
                  </a:lnTo>
                  <a:cubicBezTo>
                    <a:pt x="7064" y="226"/>
                    <a:pt x="6820" y="400"/>
                    <a:pt x="6820" y="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2"/>
            <p:cNvSpPr/>
            <p:nvPr/>
          </p:nvSpPr>
          <p:spPr>
            <a:xfrm>
              <a:off x="7729647" y="2457609"/>
              <a:ext cx="965648" cy="1859503"/>
            </a:xfrm>
            <a:custGeom>
              <a:avLst/>
              <a:gdLst/>
              <a:ahLst/>
              <a:cxnLst/>
              <a:rect l="l" t="t" r="r" b="b"/>
              <a:pathLst>
                <a:path w="8420" h="16214" extrusionOk="0">
                  <a:moveTo>
                    <a:pt x="1218" y="4941"/>
                  </a:moveTo>
                  <a:cubicBezTo>
                    <a:pt x="1218" y="4941"/>
                    <a:pt x="3792" y="7064"/>
                    <a:pt x="4784" y="9725"/>
                  </a:cubicBezTo>
                  <a:cubicBezTo>
                    <a:pt x="3932" y="8438"/>
                    <a:pt x="1322" y="5985"/>
                    <a:pt x="1322" y="5985"/>
                  </a:cubicBezTo>
                  <a:cubicBezTo>
                    <a:pt x="1322" y="5985"/>
                    <a:pt x="2523" y="9708"/>
                    <a:pt x="3514" y="11117"/>
                  </a:cubicBezTo>
                  <a:cubicBezTo>
                    <a:pt x="4419" y="12926"/>
                    <a:pt x="6228" y="13796"/>
                    <a:pt x="6228" y="13796"/>
                  </a:cubicBezTo>
                  <a:cubicBezTo>
                    <a:pt x="6228" y="13796"/>
                    <a:pt x="4645" y="13239"/>
                    <a:pt x="3375" y="12091"/>
                  </a:cubicBezTo>
                  <a:cubicBezTo>
                    <a:pt x="5254" y="15814"/>
                    <a:pt x="7654" y="16196"/>
                    <a:pt x="8420" y="16214"/>
                  </a:cubicBezTo>
                  <a:cubicBezTo>
                    <a:pt x="7619" y="11047"/>
                    <a:pt x="4923" y="6524"/>
                    <a:pt x="4923" y="6524"/>
                  </a:cubicBezTo>
                  <a:lnTo>
                    <a:pt x="7045" y="7255"/>
                  </a:lnTo>
                  <a:cubicBezTo>
                    <a:pt x="7045" y="7255"/>
                    <a:pt x="3010" y="4385"/>
                    <a:pt x="4923" y="5707"/>
                  </a:cubicBezTo>
                  <a:cubicBezTo>
                    <a:pt x="3236" y="3515"/>
                    <a:pt x="105" y="1"/>
                    <a:pt x="105" y="1"/>
                  </a:cubicBezTo>
                  <a:cubicBezTo>
                    <a:pt x="0" y="1706"/>
                    <a:pt x="1218" y="4941"/>
                    <a:pt x="1218" y="49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2"/>
            <p:cNvSpPr/>
            <p:nvPr/>
          </p:nvSpPr>
          <p:spPr>
            <a:xfrm>
              <a:off x="-297238" y="4891569"/>
              <a:ext cx="7126411" cy="764261"/>
            </a:xfrm>
            <a:custGeom>
              <a:avLst/>
              <a:gdLst/>
              <a:ahLst/>
              <a:cxnLst/>
              <a:rect l="l" t="t" r="r" b="b"/>
              <a:pathLst>
                <a:path w="62139" h="6664" extrusionOk="0">
                  <a:moveTo>
                    <a:pt x="19362" y="4350"/>
                  </a:moveTo>
                  <a:cubicBezTo>
                    <a:pt x="13204" y="4245"/>
                    <a:pt x="5393" y="505"/>
                    <a:pt x="1" y="1"/>
                  </a:cubicBezTo>
                  <a:lnTo>
                    <a:pt x="1" y="6663"/>
                  </a:lnTo>
                  <a:lnTo>
                    <a:pt x="62138" y="6663"/>
                  </a:lnTo>
                  <a:cubicBezTo>
                    <a:pt x="56311" y="6663"/>
                    <a:pt x="47178" y="5567"/>
                    <a:pt x="38932" y="4019"/>
                  </a:cubicBezTo>
                  <a:cubicBezTo>
                    <a:pt x="30687" y="2488"/>
                    <a:pt x="25955" y="4471"/>
                    <a:pt x="19362" y="43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 name="Google Shape;243;p2"/>
            <p:cNvSpPr/>
            <p:nvPr/>
          </p:nvSpPr>
          <p:spPr>
            <a:xfrm>
              <a:off x="1041480" y="4474574"/>
              <a:ext cx="1231029" cy="1049597"/>
            </a:xfrm>
            <a:custGeom>
              <a:avLst/>
              <a:gdLst/>
              <a:ahLst/>
              <a:cxnLst/>
              <a:rect l="l" t="t" r="r" b="b"/>
              <a:pathLst>
                <a:path w="10734" h="9152" extrusionOk="0">
                  <a:moveTo>
                    <a:pt x="3427" y="7986"/>
                  </a:moveTo>
                  <a:cubicBezTo>
                    <a:pt x="3427" y="7986"/>
                    <a:pt x="0" y="3237"/>
                    <a:pt x="2383" y="1549"/>
                  </a:cubicBezTo>
                  <a:cubicBezTo>
                    <a:pt x="4610" y="1"/>
                    <a:pt x="5862" y="3428"/>
                    <a:pt x="6019" y="5672"/>
                  </a:cubicBezTo>
                  <a:cubicBezTo>
                    <a:pt x="6002" y="3672"/>
                    <a:pt x="7219" y="3532"/>
                    <a:pt x="8333" y="4089"/>
                  </a:cubicBezTo>
                  <a:cubicBezTo>
                    <a:pt x="9881" y="4872"/>
                    <a:pt x="7828" y="6994"/>
                    <a:pt x="7828" y="6994"/>
                  </a:cubicBezTo>
                  <a:cubicBezTo>
                    <a:pt x="7828" y="6994"/>
                    <a:pt x="9481" y="5655"/>
                    <a:pt x="10142" y="6611"/>
                  </a:cubicBezTo>
                  <a:cubicBezTo>
                    <a:pt x="10733" y="7481"/>
                    <a:pt x="7167" y="9151"/>
                    <a:pt x="7167" y="9151"/>
                  </a:cubicBezTo>
                  <a:close/>
                </a:path>
              </a:pathLst>
            </a:custGeom>
            <a:solidFill>
              <a:srgbClr val="492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 name="Google Shape;244;p2"/>
            <p:cNvSpPr/>
            <p:nvPr/>
          </p:nvSpPr>
          <p:spPr>
            <a:xfrm>
              <a:off x="813945" y="4983317"/>
              <a:ext cx="806121" cy="592692"/>
            </a:xfrm>
            <a:custGeom>
              <a:avLst/>
              <a:gdLst/>
              <a:ahLst/>
              <a:cxnLst/>
              <a:rect l="l" t="t" r="r" b="b"/>
              <a:pathLst>
                <a:path w="7029" h="5168" extrusionOk="0">
                  <a:moveTo>
                    <a:pt x="7029" y="3254"/>
                  </a:moveTo>
                  <a:cubicBezTo>
                    <a:pt x="7029" y="3254"/>
                    <a:pt x="3324" y="1"/>
                    <a:pt x="2193" y="592"/>
                  </a:cubicBezTo>
                  <a:cubicBezTo>
                    <a:pt x="1062" y="1166"/>
                    <a:pt x="2419" y="2228"/>
                    <a:pt x="2419" y="2228"/>
                  </a:cubicBezTo>
                  <a:cubicBezTo>
                    <a:pt x="2419" y="2228"/>
                    <a:pt x="505" y="836"/>
                    <a:pt x="1" y="1619"/>
                  </a:cubicBezTo>
                  <a:cubicBezTo>
                    <a:pt x="1097" y="3445"/>
                    <a:pt x="5202" y="5167"/>
                    <a:pt x="5202" y="5167"/>
                  </a:cubicBezTo>
                  <a:close/>
                </a:path>
              </a:pathLst>
            </a:custGeom>
            <a:solidFill>
              <a:srgbClr val="492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2"/>
            <p:cNvSpPr/>
            <p:nvPr/>
          </p:nvSpPr>
          <p:spPr>
            <a:xfrm>
              <a:off x="-297238" y="4985381"/>
              <a:ext cx="3387680" cy="670449"/>
            </a:xfrm>
            <a:custGeom>
              <a:avLst/>
              <a:gdLst/>
              <a:ahLst/>
              <a:cxnLst/>
              <a:rect l="l" t="t" r="r" b="b"/>
              <a:pathLst>
                <a:path w="29539" h="5846" extrusionOk="0">
                  <a:moveTo>
                    <a:pt x="19084" y="5080"/>
                  </a:moveTo>
                  <a:cubicBezTo>
                    <a:pt x="19084" y="5080"/>
                    <a:pt x="19362" y="3532"/>
                    <a:pt x="18753" y="3253"/>
                  </a:cubicBezTo>
                  <a:cubicBezTo>
                    <a:pt x="18144" y="2992"/>
                    <a:pt x="17483" y="3914"/>
                    <a:pt x="17483" y="3914"/>
                  </a:cubicBezTo>
                  <a:cubicBezTo>
                    <a:pt x="17483" y="3914"/>
                    <a:pt x="17883" y="888"/>
                    <a:pt x="16440" y="731"/>
                  </a:cubicBezTo>
                  <a:cubicBezTo>
                    <a:pt x="15013" y="574"/>
                    <a:pt x="15396" y="3375"/>
                    <a:pt x="15396" y="3375"/>
                  </a:cubicBezTo>
                  <a:cubicBezTo>
                    <a:pt x="15396" y="3375"/>
                    <a:pt x="13534" y="783"/>
                    <a:pt x="12647" y="1618"/>
                  </a:cubicBezTo>
                  <a:cubicBezTo>
                    <a:pt x="11777" y="2436"/>
                    <a:pt x="13256" y="3706"/>
                    <a:pt x="13256" y="3706"/>
                  </a:cubicBezTo>
                  <a:cubicBezTo>
                    <a:pt x="13256" y="3706"/>
                    <a:pt x="11499" y="2331"/>
                    <a:pt x="10786" y="2210"/>
                  </a:cubicBezTo>
                  <a:cubicBezTo>
                    <a:pt x="9412" y="2992"/>
                    <a:pt x="11273" y="4193"/>
                    <a:pt x="11273" y="4193"/>
                  </a:cubicBezTo>
                  <a:cubicBezTo>
                    <a:pt x="11273" y="4193"/>
                    <a:pt x="10403" y="4471"/>
                    <a:pt x="8246" y="4088"/>
                  </a:cubicBezTo>
                  <a:cubicBezTo>
                    <a:pt x="6228" y="3723"/>
                    <a:pt x="2714" y="0"/>
                    <a:pt x="1" y="714"/>
                  </a:cubicBezTo>
                  <a:lnTo>
                    <a:pt x="1" y="5845"/>
                  </a:lnTo>
                  <a:lnTo>
                    <a:pt x="29539" y="5845"/>
                  </a:lnTo>
                  <a:cubicBezTo>
                    <a:pt x="24529" y="4697"/>
                    <a:pt x="19084" y="5080"/>
                    <a:pt x="19084" y="50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 name="Google Shape;246;p2"/>
            <p:cNvSpPr/>
            <p:nvPr/>
          </p:nvSpPr>
          <p:spPr>
            <a:xfrm>
              <a:off x="1418449" y="4666098"/>
              <a:ext cx="85899" cy="157807"/>
            </a:xfrm>
            <a:custGeom>
              <a:avLst/>
              <a:gdLst/>
              <a:ahLst/>
              <a:cxnLst/>
              <a:rect l="l" t="t" r="r" b="b"/>
              <a:pathLst>
                <a:path w="749" h="1376" extrusionOk="0">
                  <a:moveTo>
                    <a:pt x="749" y="679"/>
                  </a:moveTo>
                  <a:cubicBezTo>
                    <a:pt x="749" y="1062"/>
                    <a:pt x="575" y="1375"/>
                    <a:pt x="366" y="1375"/>
                  </a:cubicBezTo>
                  <a:cubicBezTo>
                    <a:pt x="175" y="1375"/>
                    <a:pt x="1" y="1062"/>
                    <a:pt x="1" y="679"/>
                  </a:cubicBezTo>
                  <a:cubicBezTo>
                    <a:pt x="1" y="297"/>
                    <a:pt x="175" y="1"/>
                    <a:pt x="366" y="1"/>
                  </a:cubicBezTo>
                  <a:cubicBezTo>
                    <a:pt x="575" y="1"/>
                    <a:pt x="749" y="297"/>
                    <a:pt x="749" y="679"/>
                  </a:cubicBez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 name="Google Shape;247;p2"/>
            <p:cNvSpPr/>
            <p:nvPr/>
          </p:nvSpPr>
          <p:spPr>
            <a:xfrm>
              <a:off x="1857349" y="4971390"/>
              <a:ext cx="34061" cy="63994"/>
            </a:xfrm>
            <a:custGeom>
              <a:avLst/>
              <a:gdLst/>
              <a:ahLst/>
              <a:cxnLst/>
              <a:rect l="l" t="t" r="r" b="b"/>
              <a:pathLst>
                <a:path w="297" h="558" extrusionOk="0">
                  <a:moveTo>
                    <a:pt x="297" y="279"/>
                  </a:moveTo>
                  <a:cubicBezTo>
                    <a:pt x="297" y="435"/>
                    <a:pt x="227" y="557"/>
                    <a:pt x="140" y="557"/>
                  </a:cubicBezTo>
                  <a:cubicBezTo>
                    <a:pt x="71" y="557"/>
                    <a:pt x="1" y="435"/>
                    <a:pt x="1" y="279"/>
                  </a:cubicBezTo>
                  <a:cubicBezTo>
                    <a:pt x="1" y="122"/>
                    <a:pt x="71" y="1"/>
                    <a:pt x="140" y="1"/>
                  </a:cubicBezTo>
                  <a:cubicBezTo>
                    <a:pt x="227" y="1"/>
                    <a:pt x="297" y="122"/>
                    <a:pt x="297" y="279"/>
                  </a:cubicBez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 name="Google Shape;248;p2"/>
            <p:cNvSpPr/>
            <p:nvPr/>
          </p:nvSpPr>
          <p:spPr>
            <a:xfrm>
              <a:off x="1516276" y="4720000"/>
              <a:ext cx="67894" cy="99891"/>
            </a:xfrm>
            <a:custGeom>
              <a:avLst/>
              <a:gdLst/>
              <a:ahLst/>
              <a:cxnLst/>
              <a:rect l="l" t="t" r="r" b="b"/>
              <a:pathLst>
                <a:path w="592" h="871" extrusionOk="0">
                  <a:moveTo>
                    <a:pt x="505" y="523"/>
                  </a:moveTo>
                  <a:cubicBezTo>
                    <a:pt x="400" y="731"/>
                    <a:pt x="226" y="870"/>
                    <a:pt x="122" y="818"/>
                  </a:cubicBezTo>
                  <a:cubicBezTo>
                    <a:pt x="0" y="766"/>
                    <a:pt x="0" y="557"/>
                    <a:pt x="87" y="331"/>
                  </a:cubicBezTo>
                  <a:cubicBezTo>
                    <a:pt x="192" y="122"/>
                    <a:pt x="366" y="1"/>
                    <a:pt x="470" y="53"/>
                  </a:cubicBezTo>
                  <a:cubicBezTo>
                    <a:pt x="592" y="105"/>
                    <a:pt x="592" y="314"/>
                    <a:pt x="505" y="523"/>
                  </a:cubicBez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 name="Google Shape;249;p2"/>
            <p:cNvSpPr/>
            <p:nvPr/>
          </p:nvSpPr>
          <p:spPr>
            <a:xfrm>
              <a:off x="1933155" y="4981367"/>
              <a:ext cx="36126" cy="50003"/>
            </a:xfrm>
            <a:custGeom>
              <a:avLst/>
              <a:gdLst/>
              <a:ahLst/>
              <a:cxnLst/>
              <a:rect l="l" t="t" r="r" b="b"/>
              <a:pathLst>
                <a:path w="315" h="436" extrusionOk="0">
                  <a:moveTo>
                    <a:pt x="262" y="279"/>
                  </a:moveTo>
                  <a:cubicBezTo>
                    <a:pt x="210" y="383"/>
                    <a:pt x="123" y="435"/>
                    <a:pt x="71" y="418"/>
                  </a:cubicBezTo>
                  <a:cubicBezTo>
                    <a:pt x="18" y="383"/>
                    <a:pt x="1" y="279"/>
                    <a:pt x="53" y="174"/>
                  </a:cubicBezTo>
                  <a:cubicBezTo>
                    <a:pt x="105" y="70"/>
                    <a:pt x="192" y="1"/>
                    <a:pt x="245" y="35"/>
                  </a:cubicBezTo>
                  <a:cubicBezTo>
                    <a:pt x="297" y="53"/>
                    <a:pt x="314" y="174"/>
                    <a:pt x="262" y="279"/>
                  </a:cubicBez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2"/>
            <p:cNvSpPr/>
            <p:nvPr/>
          </p:nvSpPr>
          <p:spPr>
            <a:xfrm>
              <a:off x="1554122" y="5117040"/>
              <a:ext cx="55966" cy="103905"/>
            </a:xfrm>
            <a:custGeom>
              <a:avLst/>
              <a:gdLst/>
              <a:ahLst/>
              <a:cxnLst/>
              <a:rect l="l" t="t" r="r" b="b"/>
              <a:pathLst>
                <a:path w="488" h="906" extrusionOk="0">
                  <a:moveTo>
                    <a:pt x="488" y="453"/>
                  </a:moveTo>
                  <a:cubicBezTo>
                    <a:pt x="488" y="714"/>
                    <a:pt x="383" y="905"/>
                    <a:pt x="244" y="905"/>
                  </a:cubicBezTo>
                  <a:cubicBezTo>
                    <a:pt x="105" y="905"/>
                    <a:pt x="1" y="714"/>
                    <a:pt x="1" y="453"/>
                  </a:cubicBezTo>
                  <a:cubicBezTo>
                    <a:pt x="1" y="192"/>
                    <a:pt x="105" y="0"/>
                    <a:pt x="244" y="0"/>
                  </a:cubicBezTo>
                  <a:cubicBezTo>
                    <a:pt x="383" y="0"/>
                    <a:pt x="488" y="192"/>
                    <a:pt x="488" y="453"/>
                  </a:cubicBezTo>
                  <a:close/>
                </a:path>
              </a:pathLst>
            </a:custGeom>
            <a:solidFill>
              <a:srgbClr val="492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2"/>
            <p:cNvSpPr/>
            <p:nvPr/>
          </p:nvSpPr>
          <p:spPr>
            <a:xfrm>
              <a:off x="1631993" y="5182869"/>
              <a:ext cx="33947" cy="50003"/>
            </a:xfrm>
            <a:custGeom>
              <a:avLst/>
              <a:gdLst/>
              <a:ahLst/>
              <a:cxnLst/>
              <a:rect l="l" t="t" r="r" b="b"/>
              <a:pathLst>
                <a:path w="296" h="436" extrusionOk="0">
                  <a:moveTo>
                    <a:pt x="244" y="261"/>
                  </a:moveTo>
                  <a:cubicBezTo>
                    <a:pt x="209" y="366"/>
                    <a:pt x="122" y="435"/>
                    <a:pt x="52" y="401"/>
                  </a:cubicBezTo>
                  <a:cubicBezTo>
                    <a:pt x="0" y="383"/>
                    <a:pt x="0" y="279"/>
                    <a:pt x="35" y="174"/>
                  </a:cubicBezTo>
                  <a:cubicBezTo>
                    <a:pt x="87" y="70"/>
                    <a:pt x="174" y="0"/>
                    <a:pt x="226" y="35"/>
                  </a:cubicBezTo>
                  <a:cubicBezTo>
                    <a:pt x="296" y="53"/>
                    <a:pt x="296" y="157"/>
                    <a:pt x="244" y="261"/>
                  </a:cubicBezTo>
                  <a:close/>
                </a:path>
              </a:pathLst>
            </a:custGeom>
            <a:solidFill>
              <a:srgbClr val="492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2"/>
            <p:cNvSpPr/>
            <p:nvPr/>
          </p:nvSpPr>
          <p:spPr>
            <a:xfrm>
              <a:off x="1879368" y="5043183"/>
              <a:ext cx="47938" cy="40025"/>
            </a:xfrm>
            <a:custGeom>
              <a:avLst/>
              <a:gdLst/>
              <a:ahLst/>
              <a:cxnLst/>
              <a:rect l="l" t="t" r="r" b="b"/>
              <a:pathLst>
                <a:path w="418" h="349" extrusionOk="0">
                  <a:moveTo>
                    <a:pt x="279" y="262"/>
                  </a:moveTo>
                  <a:cubicBezTo>
                    <a:pt x="192" y="331"/>
                    <a:pt x="70" y="349"/>
                    <a:pt x="35" y="297"/>
                  </a:cubicBezTo>
                  <a:cubicBezTo>
                    <a:pt x="0" y="244"/>
                    <a:pt x="52" y="140"/>
                    <a:pt x="157" y="70"/>
                  </a:cubicBezTo>
                  <a:cubicBezTo>
                    <a:pt x="244" y="18"/>
                    <a:pt x="348" y="1"/>
                    <a:pt x="383" y="53"/>
                  </a:cubicBezTo>
                  <a:cubicBezTo>
                    <a:pt x="418" y="105"/>
                    <a:pt x="383" y="192"/>
                    <a:pt x="279" y="262"/>
                  </a:cubicBez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 name="Google Shape;253;p2"/>
            <p:cNvSpPr/>
            <p:nvPr/>
          </p:nvSpPr>
          <p:spPr>
            <a:xfrm>
              <a:off x="7838516" y="3684624"/>
              <a:ext cx="2068917" cy="2422033"/>
            </a:xfrm>
            <a:custGeom>
              <a:avLst/>
              <a:gdLst/>
              <a:ahLst/>
              <a:cxnLst/>
              <a:rect l="l" t="t" r="r" b="b"/>
              <a:pathLst>
                <a:path w="18040" h="21119" extrusionOk="0">
                  <a:moveTo>
                    <a:pt x="9029" y="12717"/>
                  </a:moveTo>
                  <a:cubicBezTo>
                    <a:pt x="9081" y="12525"/>
                    <a:pt x="9342" y="12438"/>
                    <a:pt x="9585" y="12508"/>
                  </a:cubicBezTo>
                  <a:cubicBezTo>
                    <a:pt x="9846" y="12577"/>
                    <a:pt x="10003" y="12804"/>
                    <a:pt x="9951" y="12995"/>
                  </a:cubicBezTo>
                  <a:cubicBezTo>
                    <a:pt x="9899" y="13186"/>
                    <a:pt x="9655" y="13273"/>
                    <a:pt x="9394" y="13204"/>
                  </a:cubicBezTo>
                  <a:cubicBezTo>
                    <a:pt x="9133" y="13117"/>
                    <a:pt x="8977" y="12908"/>
                    <a:pt x="9029" y="12717"/>
                  </a:cubicBezTo>
                  <a:close/>
                  <a:moveTo>
                    <a:pt x="7968" y="10960"/>
                  </a:moveTo>
                  <a:cubicBezTo>
                    <a:pt x="8037" y="10664"/>
                    <a:pt x="8437" y="10507"/>
                    <a:pt x="8837" y="10629"/>
                  </a:cubicBezTo>
                  <a:cubicBezTo>
                    <a:pt x="9238" y="10751"/>
                    <a:pt x="9498" y="11081"/>
                    <a:pt x="9412" y="11377"/>
                  </a:cubicBezTo>
                  <a:cubicBezTo>
                    <a:pt x="9325" y="11673"/>
                    <a:pt x="8942" y="11829"/>
                    <a:pt x="8524" y="11708"/>
                  </a:cubicBezTo>
                  <a:cubicBezTo>
                    <a:pt x="8124" y="11586"/>
                    <a:pt x="7881" y="11255"/>
                    <a:pt x="7968" y="10960"/>
                  </a:cubicBezTo>
                  <a:close/>
                  <a:moveTo>
                    <a:pt x="11795" y="11655"/>
                  </a:moveTo>
                  <a:cubicBezTo>
                    <a:pt x="12177" y="11255"/>
                    <a:pt x="12612" y="11047"/>
                    <a:pt x="12751" y="11186"/>
                  </a:cubicBezTo>
                  <a:cubicBezTo>
                    <a:pt x="12891" y="11325"/>
                    <a:pt x="12699" y="11760"/>
                    <a:pt x="12299" y="12160"/>
                  </a:cubicBezTo>
                  <a:cubicBezTo>
                    <a:pt x="11916" y="12560"/>
                    <a:pt x="11499" y="12769"/>
                    <a:pt x="11342" y="12630"/>
                  </a:cubicBezTo>
                  <a:cubicBezTo>
                    <a:pt x="11203" y="12490"/>
                    <a:pt x="11412" y="12056"/>
                    <a:pt x="11795" y="11655"/>
                  </a:cubicBezTo>
                  <a:close/>
                  <a:moveTo>
                    <a:pt x="3079" y="17848"/>
                  </a:moveTo>
                  <a:cubicBezTo>
                    <a:pt x="3967" y="18631"/>
                    <a:pt x="4523" y="19901"/>
                    <a:pt x="6072" y="18718"/>
                  </a:cubicBezTo>
                  <a:cubicBezTo>
                    <a:pt x="7637" y="17535"/>
                    <a:pt x="8924" y="16422"/>
                    <a:pt x="9116" y="16909"/>
                  </a:cubicBezTo>
                  <a:cubicBezTo>
                    <a:pt x="9325" y="17396"/>
                    <a:pt x="7446" y="19014"/>
                    <a:pt x="5828" y="19640"/>
                  </a:cubicBezTo>
                  <a:cubicBezTo>
                    <a:pt x="4228" y="20266"/>
                    <a:pt x="6367" y="20719"/>
                    <a:pt x="7376" y="20614"/>
                  </a:cubicBezTo>
                  <a:cubicBezTo>
                    <a:pt x="8385" y="20510"/>
                    <a:pt x="8750" y="19153"/>
                    <a:pt x="9533" y="18092"/>
                  </a:cubicBezTo>
                  <a:cubicBezTo>
                    <a:pt x="10316" y="17013"/>
                    <a:pt x="9881" y="19484"/>
                    <a:pt x="8942" y="20301"/>
                  </a:cubicBezTo>
                  <a:cubicBezTo>
                    <a:pt x="8002" y="21119"/>
                    <a:pt x="11203" y="19936"/>
                    <a:pt x="11603" y="18318"/>
                  </a:cubicBezTo>
                  <a:cubicBezTo>
                    <a:pt x="12021" y="16700"/>
                    <a:pt x="10803" y="15343"/>
                    <a:pt x="11290" y="14908"/>
                  </a:cubicBezTo>
                  <a:cubicBezTo>
                    <a:pt x="11899" y="14404"/>
                    <a:pt x="12699" y="16665"/>
                    <a:pt x="14108" y="16318"/>
                  </a:cubicBezTo>
                  <a:cubicBezTo>
                    <a:pt x="15517" y="15987"/>
                    <a:pt x="17222" y="15656"/>
                    <a:pt x="17240" y="13395"/>
                  </a:cubicBezTo>
                  <a:cubicBezTo>
                    <a:pt x="17013" y="13151"/>
                    <a:pt x="15796" y="14908"/>
                    <a:pt x="14613" y="14352"/>
                  </a:cubicBezTo>
                  <a:cubicBezTo>
                    <a:pt x="13413" y="13795"/>
                    <a:pt x="15100" y="13099"/>
                    <a:pt x="15918" y="12943"/>
                  </a:cubicBezTo>
                  <a:cubicBezTo>
                    <a:pt x="16718" y="12804"/>
                    <a:pt x="18005" y="12508"/>
                    <a:pt x="18022" y="11064"/>
                  </a:cubicBezTo>
                  <a:cubicBezTo>
                    <a:pt x="18040" y="9620"/>
                    <a:pt x="17257" y="8924"/>
                    <a:pt x="17170" y="9063"/>
                  </a:cubicBezTo>
                  <a:cubicBezTo>
                    <a:pt x="17066" y="9203"/>
                    <a:pt x="16439" y="10629"/>
                    <a:pt x="14978" y="11621"/>
                  </a:cubicBezTo>
                  <a:cubicBezTo>
                    <a:pt x="13517" y="12595"/>
                    <a:pt x="13534" y="11986"/>
                    <a:pt x="15048" y="10733"/>
                  </a:cubicBezTo>
                  <a:cubicBezTo>
                    <a:pt x="16544" y="9481"/>
                    <a:pt x="17501" y="8559"/>
                    <a:pt x="17013" y="7115"/>
                  </a:cubicBezTo>
                  <a:cubicBezTo>
                    <a:pt x="16526" y="5654"/>
                    <a:pt x="15639" y="4767"/>
                    <a:pt x="15639" y="5602"/>
                  </a:cubicBezTo>
                  <a:cubicBezTo>
                    <a:pt x="15639" y="6419"/>
                    <a:pt x="13604" y="10716"/>
                    <a:pt x="12856" y="10873"/>
                  </a:cubicBezTo>
                  <a:cubicBezTo>
                    <a:pt x="12108" y="11029"/>
                    <a:pt x="15883" y="5497"/>
                    <a:pt x="15083" y="4488"/>
                  </a:cubicBezTo>
                  <a:cubicBezTo>
                    <a:pt x="14265" y="3497"/>
                    <a:pt x="13221" y="2923"/>
                    <a:pt x="13378" y="3601"/>
                  </a:cubicBezTo>
                  <a:cubicBezTo>
                    <a:pt x="13534" y="4297"/>
                    <a:pt x="12073" y="10177"/>
                    <a:pt x="11360" y="9846"/>
                  </a:cubicBezTo>
                  <a:cubicBezTo>
                    <a:pt x="10647" y="9533"/>
                    <a:pt x="13656" y="3305"/>
                    <a:pt x="12665" y="2349"/>
                  </a:cubicBezTo>
                  <a:cubicBezTo>
                    <a:pt x="11673" y="1392"/>
                    <a:pt x="10386" y="470"/>
                    <a:pt x="10890" y="2140"/>
                  </a:cubicBezTo>
                  <a:cubicBezTo>
                    <a:pt x="11395" y="3793"/>
                    <a:pt x="10507" y="8228"/>
                    <a:pt x="9986" y="8072"/>
                  </a:cubicBezTo>
                  <a:cubicBezTo>
                    <a:pt x="9481" y="7915"/>
                    <a:pt x="11377" y="2366"/>
                    <a:pt x="9951" y="1183"/>
                  </a:cubicBezTo>
                  <a:cubicBezTo>
                    <a:pt x="8542" y="0"/>
                    <a:pt x="7602" y="244"/>
                    <a:pt x="8072" y="783"/>
                  </a:cubicBezTo>
                  <a:cubicBezTo>
                    <a:pt x="8542" y="1322"/>
                    <a:pt x="9377" y="5463"/>
                    <a:pt x="8733" y="5480"/>
                  </a:cubicBezTo>
                  <a:cubicBezTo>
                    <a:pt x="8089" y="5497"/>
                    <a:pt x="8246" y="1288"/>
                    <a:pt x="7428" y="800"/>
                  </a:cubicBezTo>
                  <a:cubicBezTo>
                    <a:pt x="6611" y="296"/>
                    <a:pt x="5932" y="1044"/>
                    <a:pt x="5497" y="661"/>
                  </a:cubicBezTo>
                  <a:cubicBezTo>
                    <a:pt x="5654" y="1548"/>
                    <a:pt x="3654" y="1635"/>
                    <a:pt x="4036" y="2905"/>
                  </a:cubicBezTo>
                  <a:cubicBezTo>
                    <a:pt x="4419" y="4175"/>
                    <a:pt x="7881" y="6332"/>
                    <a:pt x="7289" y="7063"/>
                  </a:cubicBezTo>
                  <a:cubicBezTo>
                    <a:pt x="6715" y="7776"/>
                    <a:pt x="3410" y="5045"/>
                    <a:pt x="2888" y="4053"/>
                  </a:cubicBezTo>
                  <a:cubicBezTo>
                    <a:pt x="2366" y="3079"/>
                    <a:pt x="1444" y="4993"/>
                    <a:pt x="1757" y="5915"/>
                  </a:cubicBezTo>
                  <a:cubicBezTo>
                    <a:pt x="2070" y="6854"/>
                    <a:pt x="4610" y="8281"/>
                    <a:pt x="6419" y="8976"/>
                  </a:cubicBezTo>
                  <a:cubicBezTo>
                    <a:pt x="8229" y="9655"/>
                    <a:pt x="8072" y="11447"/>
                    <a:pt x="6559" y="10838"/>
                  </a:cubicBezTo>
                  <a:cubicBezTo>
                    <a:pt x="5045" y="10229"/>
                    <a:pt x="2175" y="8576"/>
                    <a:pt x="1270" y="7272"/>
                  </a:cubicBezTo>
                  <a:cubicBezTo>
                    <a:pt x="366" y="5967"/>
                    <a:pt x="0" y="8646"/>
                    <a:pt x="574" y="10403"/>
                  </a:cubicBezTo>
                  <a:cubicBezTo>
                    <a:pt x="1166" y="12160"/>
                    <a:pt x="5393" y="12230"/>
                    <a:pt x="6750" y="12525"/>
                  </a:cubicBezTo>
                  <a:cubicBezTo>
                    <a:pt x="8124" y="12821"/>
                    <a:pt x="6454" y="13952"/>
                    <a:pt x="5010" y="13865"/>
                  </a:cubicBezTo>
                  <a:cubicBezTo>
                    <a:pt x="3567" y="13795"/>
                    <a:pt x="1496" y="12473"/>
                    <a:pt x="818" y="11951"/>
                  </a:cubicBezTo>
                  <a:cubicBezTo>
                    <a:pt x="157" y="11429"/>
                    <a:pt x="192" y="14195"/>
                    <a:pt x="1670" y="15396"/>
                  </a:cubicBezTo>
                  <a:cubicBezTo>
                    <a:pt x="3132" y="16596"/>
                    <a:pt x="4993" y="15691"/>
                    <a:pt x="6054" y="15396"/>
                  </a:cubicBezTo>
                  <a:cubicBezTo>
                    <a:pt x="7098" y="15082"/>
                    <a:pt x="8298" y="14874"/>
                    <a:pt x="8385" y="15291"/>
                  </a:cubicBezTo>
                  <a:cubicBezTo>
                    <a:pt x="8472" y="15709"/>
                    <a:pt x="5045" y="17135"/>
                    <a:pt x="3410" y="16578"/>
                  </a:cubicBezTo>
                  <a:cubicBezTo>
                    <a:pt x="1757" y="16022"/>
                    <a:pt x="2192" y="17083"/>
                    <a:pt x="3079" y="17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2"/>
            <p:cNvSpPr/>
            <p:nvPr/>
          </p:nvSpPr>
          <p:spPr>
            <a:xfrm>
              <a:off x="5961122" y="3704579"/>
              <a:ext cx="2005153" cy="2206539"/>
            </a:xfrm>
            <a:custGeom>
              <a:avLst/>
              <a:gdLst/>
              <a:ahLst/>
              <a:cxnLst/>
              <a:rect l="l" t="t" r="r" b="b"/>
              <a:pathLst>
                <a:path w="17484" h="19240" extrusionOk="0">
                  <a:moveTo>
                    <a:pt x="14509" y="19240"/>
                  </a:moveTo>
                  <a:cubicBezTo>
                    <a:pt x="14509" y="19240"/>
                    <a:pt x="9290" y="18266"/>
                    <a:pt x="7742" y="15952"/>
                  </a:cubicBezTo>
                  <a:cubicBezTo>
                    <a:pt x="6211" y="13639"/>
                    <a:pt x="2297" y="8802"/>
                    <a:pt x="1" y="9290"/>
                  </a:cubicBezTo>
                  <a:cubicBezTo>
                    <a:pt x="3567" y="7150"/>
                    <a:pt x="8073" y="15952"/>
                    <a:pt x="11482" y="17709"/>
                  </a:cubicBezTo>
                  <a:cubicBezTo>
                    <a:pt x="8577" y="13586"/>
                    <a:pt x="6490" y="8472"/>
                    <a:pt x="8299" y="4836"/>
                  </a:cubicBezTo>
                  <a:cubicBezTo>
                    <a:pt x="7638" y="7254"/>
                    <a:pt x="10665" y="13151"/>
                    <a:pt x="12369" y="14908"/>
                  </a:cubicBezTo>
                  <a:cubicBezTo>
                    <a:pt x="11813" y="11934"/>
                    <a:pt x="11656" y="2314"/>
                    <a:pt x="8351" y="0"/>
                  </a:cubicBezTo>
                  <a:cubicBezTo>
                    <a:pt x="14179" y="1879"/>
                    <a:pt x="14231" y="14300"/>
                    <a:pt x="14126" y="16161"/>
                  </a:cubicBezTo>
                  <a:cubicBezTo>
                    <a:pt x="15274" y="14682"/>
                    <a:pt x="15396" y="6280"/>
                    <a:pt x="15396" y="6280"/>
                  </a:cubicBezTo>
                  <a:cubicBezTo>
                    <a:pt x="15396" y="6280"/>
                    <a:pt x="17484" y="14300"/>
                    <a:pt x="14509" y="192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5" name="Google Shape;255;p2"/>
          <p:cNvSpPr txBox="1">
            <a:spLocks noGrp="1"/>
          </p:cNvSpPr>
          <p:nvPr>
            <p:ph type="ctrTitle"/>
          </p:nvPr>
        </p:nvSpPr>
        <p:spPr>
          <a:xfrm>
            <a:off x="2301492" y="1169467"/>
            <a:ext cx="7558854" cy="297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6916">
                <a:latin typeface="Paytone One"/>
                <a:ea typeface="Paytone One"/>
                <a:cs typeface="Paytone One"/>
                <a:sym typeface="Paytone One"/>
              </a:defRPr>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256" name="Google Shape;256;p2"/>
          <p:cNvSpPr txBox="1">
            <a:spLocks noGrp="1"/>
          </p:cNvSpPr>
          <p:nvPr>
            <p:ph type="subTitle" idx="1"/>
          </p:nvPr>
        </p:nvSpPr>
        <p:spPr>
          <a:xfrm>
            <a:off x="2301492" y="4144133"/>
            <a:ext cx="7558854" cy="47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394">
                <a:solidFill>
                  <a:schemeClr val="dk1"/>
                </a:solidFill>
                <a:latin typeface="Calibri"/>
                <a:ea typeface="Calibri"/>
                <a:cs typeface="Calibri"/>
                <a:sym typeface="Calibri"/>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60844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0"/>
        <p:cNvGrpSpPr/>
        <p:nvPr/>
      </p:nvGrpSpPr>
      <p:grpSpPr>
        <a:xfrm>
          <a:off x="0" y="0"/>
          <a:ext cx="0" cy="0"/>
          <a:chOff x="0" y="0"/>
          <a:chExt cx="0" cy="0"/>
        </a:xfrm>
      </p:grpSpPr>
      <p:sp>
        <p:nvSpPr>
          <p:cNvPr id="341" name="Google Shape;341;p4"/>
          <p:cNvSpPr/>
          <p:nvPr/>
        </p:nvSpPr>
        <p:spPr>
          <a:xfrm>
            <a:off x="0" y="0"/>
            <a:ext cx="12161838" cy="6858000"/>
          </a:xfrm>
          <a:prstGeom prst="rect">
            <a:avLst/>
          </a:prstGeom>
          <a:gradFill>
            <a:gsLst>
              <a:gs pos="0">
                <a:schemeClr val="accent2"/>
              </a:gs>
              <a:gs pos="100000">
                <a:schemeClr val="accent1"/>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2" name="Google Shape;342;p4"/>
          <p:cNvSpPr/>
          <p:nvPr/>
        </p:nvSpPr>
        <p:spPr>
          <a:xfrm>
            <a:off x="-406093" y="-48350"/>
            <a:ext cx="1919889" cy="641708"/>
          </a:xfrm>
          <a:custGeom>
            <a:avLst/>
            <a:gdLst/>
            <a:ahLst/>
            <a:cxnLst/>
            <a:rect l="l" t="t" r="r" b="b"/>
            <a:pathLst>
              <a:path w="16283" h="5429" extrusionOk="0">
                <a:moveTo>
                  <a:pt x="3392" y="2714"/>
                </a:moveTo>
                <a:cubicBezTo>
                  <a:pt x="3114" y="2610"/>
                  <a:pt x="2801" y="2540"/>
                  <a:pt x="2470" y="2540"/>
                </a:cubicBezTo>
                <a:lnTo>
                  <a:pt x="2470" y="2540"/>
                </a:lnTo>
                <a:cubicBezTo>
                  <a:pt x="1113" y="2540"/>
                  <a:pt x="0" y="3636"/>
                  <a:pt x="0" y="4993"/>
                </a:cubicBezTo>
                <a:lnTo>
                  <a:pt x="0" y="4993"/>
                </a:lnTo>
                <a:cubicBezTo>
                  <a:pt x="0" y="5150"/>
                  <a:pt x="17" y="5289"/>
                  <a:pt x="52" y="5428"/>
                </a:cubicBezTo>
                <a:lnTo>
                  <a:pt x="52" y="5428"/>
                </a:lnTo>
                <a:lnTo>
                  <a:pt x="16283" y="5428"/>
                </a:lnTo>
                <a:cubicBezTo>
                  <a:pt x="15848" y="5080"/>
                  <a:pt x="15134" y="4854"/>
                  <a:pt x="14334" y="4854"/>
                </a:cubicBezTo>
                <a:lnTo>
                  <a:pt x="14334" y="4854"/>
                </a:lnTo>
                <a:cubicBezTo>
                  <a:pt x="13882" y="4854"/>
                  <a:pt x="13447" y="4924"/>
                  <a:pt x="13064" y="5063"/>
                </a:cubicBezTo>
                <a:lnTo>
                  <a:pt x="13064" y="5063"/>
                </a:lnTo>
                <a:cubicBezTo>
                  <a:pt x="12803" y="4419"/>
                  <a:pt x="12212" y="3949"/>
                  <a:pt x="11499" y="3880"/>
                </a:cubicBezTo>
                <a:lnTo>
                  <a:pt x="11499" y="3880"/>
                </a:lnTo>
                <a:cubicBezTo>
                  <a:pt x="11325" y="1705"/>
                  <a:pt x="9516" y="1"/>
                  <a:pt x="7324" y="1"/>
                </a:cubicBezTo>
                <a:lnTo>
                  <a:pt x="7324" y="1"/>
                </a:lnTo>
                <a:cubicBezTo>
                  <a:pt x="5532" y="1"/>
                  <a:pt x="4001" y="1131"/>
                  <a:pt x="3392" y="2714"/>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3" name="Google Shape;343;p4"/>
          <p:cNvSpPr/>
          <p:nvPr/>
        </p:nvSpPr>
        <p:spPr>
          <a:xfrm>
            <a:off x="10821524" y="1013101"/>
            <a:ext cx="2361755" cy="607897"/>
          </a:xfrm>
          <a:custGeom>
            <a:avLst/>
            <a:gdLst/>
            <a:ahLst/>
            <a:cxnLst/>
            <a:rect l="l" t="t" r="r" b="b"/>
            <a:pathLst>
              <a:path w="25277" h="6490" extrusionOk="0">
                <a:moveTo>
                  <a:pt x="5480" y="3097"/>
                </a:moveTo>
                <a:cubicBezTo>
                  <a:pt x="5376" y="3080"/>
                  <a:pt x="5271" y="3080"/>
                  <a:pt x="5167" y="3080"/>
                </a:cubicBezTo>
                <a:lnTo>
                  <a:pt x="5167" y="3080"/>
                </a:lnTo>
                <a:cubicBezTo>
                  <a:pt x="3984" y="3080"/>
                  <a:pt x="2958" y="3845"/>
                  <a:pt x="2592" y="4907"/>
                </a:cubicBezTo>
                <a:lnTo>
                  <a:pt x="2592" y="4907"/>
                </a:lnTo>
                <a:cubicBezTo>
                  <a:pt x="2314" y="4715"/>
                  <a:pt x="2001" y="4611"/>
                  <a:pt x="1653" y="4611"/>
                </a:cubicBezTo>
                <a:lnTo>
                  <a:pt x="1653" y="4611"/>
                </a:lnTo>
                <a:cubicBezTo>
                  <a:pt x="748" y="4611"/>
                  <a:pt x="0" y="5359"/>
                  <a:pt x="0" y="6263"/>
                </a:cubicBezTo>
                <a:lnTo>
                  <a:pt x="0" y="6263"/>
                </a:lnTo>
                <a:cubicBezTo>
                  <a:pt x="0" y="6333"/>
                  <a:pt x="18" y="6420"/>
                  <a:pt x="18" y="6490"/>
                </a:cubicBezTo>
                <a:lnTo>
                  <a:pt x="18" y="6490"/>
                </a:lnTo>
                <a:lnTo>
                  <a:pt x="25276" y="6490"/>
                </a:lnTo>
                <a:cubicBezTo>
                  <a:pt x="25015" y="5898"/>
                  <a:pt x="24441" y="5498"/>
                  <a:pt x="23763" y="5498"/>
                </a:cubicBezTo>
                <a:lnTo>
                  <a:pt x="23763" y="5498"/>
                </a:lnTo>
                <a:cubicBezTo>
                  <a:pt x="23537" y="5498"/>
                  <a:pt x="23328" y="5533"/>
                  <a:pt x="23137" y="5620"/>
                </a:cubicBezTo>
                <a:lnTo>
                  <a:pt x="23137" y="5620"/>
                </a:lnTo>
                <a:cubicBezTo>
                  <a:pt x="22736" y="4576"/>
                  <a:pt x="21745" y="3845"/>
                  <a:pt x="20562" y="3845"/>
                </a:cubicBezTo>
                <a:lnTo>
                  <a:pt x="20562" y="3845"/>
                </a:lnTo>
                <a:cubicBezTo>
                  <a:pt x="20249" y="3845"/>
                  <a:pt x="19918" y="3898"/>
                  <a:pt x="19640" y="4002"/>
                </a:cubicBezTo>
                <a:lnTo>
                  <a:pt x="19640" y="4002"/>
                </a:lnTo>
                <a:cubicBezTo>
                  <a:pt x="18875" y="2854"/>
                  <a:pt x="17553" y="2088"/>
                  <a:pt x="16057" y="2088"/>
                </a:cubicBezTo>
                <a:lnTo>
                  <a:pt x="16057" y="2088"/>
                </a:lnTo>
                <a:cubicBezTo>
                  <a:pt x="15726" y="2088"/>
                  <a:pt x="15395" y="2123"/>
                  <a:pt x="15065" y="2210"/>
                </a:cubicBezTo>
                <a:lnTo>
                  <a:pt x="15065" y="2210"/>
                </a:lnTo>
                <a:cubicBezTo>
                  <a:pt x="14021" y="853"/>
                  <a:pt x="12403" y="1"/>
                  <a:pt x="10559" y="1"/>
                </a:cubicBezTo>
                <a:lnTo>
                  <a:pt x="10559" y="1"/>
                </a:lnTo>
                <a:cubicBezTo>
                  <a:pt x="8350" y="1"/>
                  <a:pt x="6437" y="1253"/>
                  <a:pt x="5480" y="3097"/>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44" name="Google Shape;344;p4"/>
          <p:cNvGrpSpPr/>
          <p:nvPr/>
        </p:nvGrpSpPr>
        <p:grpSpPr>
          <a:xfrm rot="3531362">
            <a:off x="10805395" y="4879981"/>
            <a:ext cx="1924641" cy="1257286"/>
            <a:chOff x="6022950" y="3778150"/>
            <a:chExt cx="330100" cy="216175"/>
          </a:xfrm>
        </p:grpSpPr>
        <p:sp>
          <p:nvSpPr>
            <p:cNvPr id="345" name="Google Shape;345;p4"/>
            <p:cNvSpPr/>
            <p:nvPr/>
          </p:nvSpPr>
          <p:spPr>
            <a:xfrm>
              <a:off x="6046425" y="3854700"/>
              <a:ext cx="72650" cy="14375"/>
            </a:xfrm>
            <a:custGeom>
              <a:avLst/>
              <a:gdLst/>
              <a:ahLst/>
              <a:cxnLst/>
              <a:rect l="l" t="t" r="r" b="b"/>
              <a:pathLst>
                <a:path w="2906" h="575" extrusionOk="0">
                  <a:moveTo>
                    <a:pt x="1" y="505"/>
                  </a:moveTo>
                  <a:cubicBezTo>
                    <a:pt x="470" y="575"/>
                    <a:pt x="2419" y="244"/>
                    <a:pt x="2906" y="35"/>
                  </a:cubicBezTo>
                  <a:cubicBezTo>
                    <a:pt x="2871" y="35"/>
                    <a:pt x="2836" y="18"/>
                    <a:pt x="2801" y="1"/>
                  </a:cubicBezTo>
                  <a:cubicBezTo>
                    <a:pt x="1862" y="70"/>
                    <a:pt x="940" y="383"/>
                    <a:pt x="1" y="50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 name="Google Shape;346;p4"/>
            <p:cNvSpPr/>
            <p:nvPr/>
          </p:nvSpPr>
          <p:spPr>
            <a:xfrm>
              <a:off x="6189500" y="3796850"/>
              <a:ext cx="63525" cy="110500"/>
            </a:xfrm>
            <a:custGeom>
              <a:avLst/>
              <a:gdLst/>
              <a:ahLst/>
              <a:cxnLst/>
              <a:rect l="l" t="t" r="r" b="b"/>
              <a:pathLst>
                <a:path w="2541" h="4420" extrusionOk="0">
                  <a:moveTo>
                    <a:pt x="2488" y="4315"/>
                  </a:moveTo>
                  <a:cubicBezTo>
                    <a:pt x="1480" y="2663"/>
                    <a:pt x="1" y="1"/>
                    <a:pt x="958" y="1897"/>
                  </a:cubicBezTo>
                  <a:cubicBezTo>
                    <a:pt x="958" y="1897"/>
                    <a:pt x="905" y="1810"/>
                    <a:pt x="1480" y="2958"/>
                  </a:cubicBezTo>
                  <a:cubicBezTo>
                    <a:pt x="1723" y="3480"/>
                    <a:pt x="1984" y="3967"/>
                    <a:pt x="2401" y="4367"/>
                  </a:cubicBezTo>
                  <a:cubicBezTo>
                    <a:pt x="2419" y="4367"/>
                    <a:pt x="2419" y="4385"/>
                    <a:pt x="2419" y="4385"/>
                  </a:cubicBezTo>
                  <a:cubicBezTo>
                    <a:pt x="2471" y="4402"/>
                    <a:pt x="2506" y="4420"/>
                    <a:pt x="2541" y="4420"/>
                  </a:cubicBezTo>
                  <a:cubicBezTo>
                    <a:pt x="2523" y="4402"/>
                    <a:pt x="2523" y="4385"/>
                    <a:pt x="2488" y="43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 name="Google Shape;347;p4"/>
            <p:cNvSpPr/>
            <p:nvPr/>
          </p:nvSpPr>
          <p:spPr>
            <a:xfrm>
              <a:off x="6253875" y="3838600"/>
              <a:ext cx="41775" cy="84850"/>
            </a:xfrm>
            <a:custGeom>
              <a:avLst/>
              <a:gdLst/>
              <a:ahLst/>
              <a:cxnLst/>
              <a:rect l="l" t="t" r="r" b="b"/>
              <a:pathLst>
                <a:path w="1671" h="3394" extrusionOk="0">
                  <a:moveTo>
                    <a:pt x="0" y="1"/>
                  </a:moveTo>
                  <a:cubicBezTo>
                    <a:pt x="0" y="36"/>
                    <a:pt x="0" y="53"/>
                    <a:pt x="0" y="53"/>
                  </a:cubicBezTo>
                  <a:cubicBezTo>
                    <a:pt x="592" y="1253"/>
                    <a:pt x="557" y="2210"/>
                    <a:pt x="1496" y="3289"/>
                  </a:cubicBezTo>
                  <a:cubicBezTo>
                    <a:pt x="1514" y="3306"/>
                    <a:pt x="1531" y="3324"/>
                    <a:pt x="1531" y="3341"/>
                  </a:cubicBezTo>
                  <a:cubicBezTo>
                    <a:pt x="1583" y="3358"/>
                    <a:pt x="1618" y="3376"/>
                    <a:pt x="1670" y="3393"/>
                  </a:cubicBezTo>
                  <a:cubicBezTo>
                    <a:pt x="1236" y="2923"/>
                    <a:pt x="470" y="38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4"/>
            <p:cNvSpPr/>
            <p:nvPr/>
          </p:nvSpPr>
          <p:spPr>
            <a:xfrm>
              <a:off x="6218650" y="3832100"/>
              <a:ext cx="46125" cy="79600"/>
            </a:xfrm>
            <a:custGeom>
              <a:avLst/>
              <a:gdLst/>
              <a:ahLst/>
              <a:cxnLst/>
              <a:rect l="l" t="t" r="r" b="b"/>
              <a:pathLst>
                <a:path w="1845" h="3184" extrusionOk="0">
                  <a:moveTo>
                    <a:pt x="0" y="0"/>
                  </a:moveTo>
                  <a:cubicBezTo>
                    <a:pt x="0" y="17"/>
                    <a:pt x="1235" y="2644"/>
                    <a:pt x="1740" y="3149"/>
                  </a:cubicBezTo>
                  <a:cubicBezTo>
                    <a:pt x="1775" y="3166"/>
                    <a:pt x="1810" y="3183"/>
                    <a:pt x="1844" y="3183"/>
                  </a:cubicBezTo>
                  <a:cubicBezTo>
                    <a:pt x="1183" y="2070"/>
                    <a:pt x="157" y="8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 name="Google Shape;349;p4"/>
            <p:cNvSpPr/>
            <p:nvPr/>
          </p:nvSpPr>
          <p:spPr>
            <a:xfrm>
              <a:off x="6233000" y="3835575"/>
              <a:ext cx="40900" cy="79600"/>
            </a:xfrm>
            <a:custGeom>
              <a:avLst/>
              <a:gdLst/>
              <a:ahLst/>
              <a:cxnLst/>
              <a:rect l="l" t="t" r="r" b="b"/>
              <a:pathLst>
                <a:path w="1636" h="3184" extrusionOk="0">
                  <a:moveTo>
                    <a:pt x="957" y="1757"/>
                  </a:moveTo>
                  <a:cubicBezTo>
                    <a:pt x="835" y="1444"/>
                    <a:pt x="279" y="139"/>
                    <a:pt x="0" y="0"/>
                  </a:cubicBezTo>
                  <a:cubicBezTo>
                    <a:pt x="0" y="18"/>
                    <a:pt x="940" y="2488"/>
                    <a:pt x="1549" y="3149"/>
                  </a:cubicBezTo>
                  <a:cubicBezTo>
                    <a:pt x="1583" y="3166"/>
                    <a:pt x="1601" y="3184"/>
                    <a:pt x="1636" y="3184"/>
                  </a:cubicBezTo>
                  <a:cubicBezTo>
                    <a:pt x="1566" y="3044"/>
                    <a:pt x="1131" y="2122"/>
                    <a:pt x="957" y="17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 name="Google Shape;350;p4"/>
            <p:cNvSpPr/>
            <p:nvPr/>
          </p:nvSpPr>
          <p:spPr>
            <a:xfrm>
              <a:off x="6238650" y="3819050"/>
              <a:ext cx="46125" cy="100050"/>
            </a:xfrm>
            <a:custGeom>
              <a:avLst/>
              <a:gdLst/>
              <a:ahLst/>
              <a:cxnLst/>
              <a:rect l="l" t="t" r="r" b="b"/>
              <a:pathLst>
                <a:path w="1845" h="4002" extrusionOk="0">
                  <a:moveTo>
                    <a:pt x="1688" y="3688"/>
                  </a:moveTo>
                  <a:cubicBezTo>
                    <a:pt x="905" y="2157"/>
                    <a:pt x="940" y="1653"/>
                    <a:pt x="505" y="870"/>
                  </a:cubicBezTo>
                  <a:cubicBezTo>
                    <a:pt x="1" y="0"/>
                    <a:pt x="975" y="2975"/>
                    <a:pt x="1740" y="3966"/>
                  </a:cubicBezTo>
                  <a:cubicBezTo>
                    <a:pt x="1775" y="3984"/>
                    <a:pt x="1810" y="4001"/>
                    <a:pt x="1845" y="4001"/>
                  </a:cubicBezTo>
                  <a:cubicBezTo>
                    <a:pt x="1792" y="3949"/>
                    <a:pt x="1810" y="3897"/>
                    <a:pt x="1688" y="36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 name="Google Shape;351;p4"/>
            <p:cNvSpPr/>
            <p:nvPr/>
          </p:nvSpPr>
          <p:spPr>
            <a:xfrm>
              <a:off x="6180375" y="3783375"/>
              <a:ext cx="62225" cy="120050"/>
            </a:xfrm>
            <a:custGeom>
              <a:avLst/>
              <a:gdLst/>
              <a:ahLst/>
              <a:cxnLst/>
              <a:rect l="l" t="t" r="r" b="b"/>
              <a:pathLst>
                <a:path w="2489" h="4802" extrusionOk="0">
                  <a:moveTo>
                    <a:pt x="2471" y="4767"/>
                  </a:moveTo>
                  <a:cubicBezTo>
                    <a:pt x="2436" y="4680"/>
                    <a:pt x="2401" y="4628"/>
                    <a:pt x="2384" y="4558"/>
                  </a:cubicBezTo>
                  <a:cubicBezTo>
                    <a:pt x="2262" y="4437"/>
                    <a:pt x="2175" y="4280"/>
                    <a:pt x="2088" y="4141"/>
                  </a:cubicBezTo>
                  <a:cubicBezTo>
                    <a:pt x="1931" y="3845"/>
                    <a:pt x="1497" y="2993"/>
                    <a:pt x="1357" y="2697"/>
                  </a:cubicBezTo>
                  <a:cubicBezTo>
                    <a:pt x="1218" y="2367"/>
                    <a:pt x="1" y="1"/>
                    <a:pt x="1688" y="3758"/>
                  </a:cubicBezTo>
                  <a:cubicBezTo>
                    <a:pt x="2053" y="4576"/>
                    <a:pt x="2279" y="4611"/>
                    <a:pt x="2401" y="4767"/>
                  </a:cubicBezTo>
                  <a:cubicBezTo>
                    <a:pt x="2436" y="4785"/>
                    <a:pt x="2471" y="4802"/>
                    <a:pt x="2488" y="4802"/>
                  </a:cubicBezTo>
                  <a:cubicBezTo>
                    <a:pt x="2488" y="4802"/>
                    <a:pt x="2488" y="4785"/>
                    <a:pt x="2471" y="47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 name="Google Shape;352;p4"/>
            <p:cNvSpPr/>
            <p:nvPr/>
          </p:nvSpPr>
          <p:spPr>
            <a:xfrm>
              <a:off x="6216900" y="3931250"/>
              <a:ext cx="92675" cy="56125"/>
            </a:xfrm>
            <a:custGeom>
              <a:avLst/>
              <a:gdLst/>
              <a:ahLst/>
              <a:cxnLst/>
              <a:rect l="l" t="t" r="r" b="b"/>
              <a:pathLst>
                <a:path w="3707" h="2245" extrusionOk="0">
                  <a:moveTo>
                    <a:pt x="3602" y="0"/>
                  </a:moveTo>
                  <a:cubicBezTo>
                    <a:pt x="3584" y="0"/>
                    <a:pt x="3584" y="18"/>
                    <a:pt x="3567" y="18"/>
                  </a:cubicBezTo>
                  <a:cubicBezTo>
                    <a:pt x="2662" y="209"/>
                    <a:pt x="18" y="2244"/>
                    <a:pt x="1" y="2244"/>
                  </a:cubicBezTo>
                  <a:cubicBezTo>
                    <a:pt x="175" y="2244"/>
                    <a:pt x="592" y="2018"/>
                    <a:pt x="766" y="1931"/>
                  </a:cubicBezTo>
                  <a:cubicBezTo>
                    <a:pt x="1514" y="1496"/>
                    <a:pt x="3393" y="139"/>
                    <a:pt x="3706" y="35"/>
                  </a:cubicBezTo>
                  <a:cubicBezTo>
                    <a:pt x="3671" y="35"/>
                    <a:pt x="3671" y="18"/>
                    <a:pt x="3637" y="18"/>
                  </a:cubicBezTo>
                  <a:cubicBezTo>
                    <a:pt x="3637" y="18"/>
                    <a:pt x="3619" y="0"/>
                    <a:pt x="3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 name="Google Shape;353;p4"/>
            <p:cNvSpPr/>
            <p:nvPr/>
          </p:nvSpPr>
          <p:spPr>
            <a:xfrm>
              <a:off x="6069925" y="3801200"/>
              <a:ext cx="36550" cy="47875"/>
            </a:xfrm>
            <a:custGeom>
              <a:avLst/>
              <a:gdLst/>
              <a:ahLst/>
              <a:cxnLst/>
              <a:rect l="l" t="t" r="r" b="b"/>
              <a:pathLst>
                <a:path w="1462" h="1915" extrusionOk="0">
                  <a:moveTo>
                    <a:pt x="0" y="1"/>
                  </a:moveTo>
                  <a:cubicBezTo>
                    <a:pt x="17" y="71"/>
                    <a:pt x="244" y="453"/>
                    <a:pt x="278" y="505"/>
                  </a:cubicBezTo>
                  <a:cubicBezTo>
                    <a:pt x="505" y="906"/>
                    <a:pt x="1009" y="1497"/>
                    <a:pt x="1270" y="1827"/>
                  </a:cubicBezTo>
                  <a:cubicBezTo>
                    <a:pt x="1340" y="1845"/>
                    <a:pt x="1409" y="1880"/>
                    <a:pt x="1461" y="1914"/>
                  </a:cubicBezTo>
                  <a:cubicBezTo>
                    <a:pt x="1305" y="1688"/>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4"/>
            <p:cNvSpPr/>
            <p:nvPr/>
          </p:nvSpPr>
          <p:spPr>
            <a:xfrm>
              <a:off x="6090350" y="3803375"/>
              <a:ext cx="54825" cy="61800"/>
            </a:xfrm>
            <a:custGeom>
              <a:avLst/>
              <a:gdLst/>
              <a:ahLst/>
              <a:cxnLst/>
              <a:rect l="l" t="t" r="r" b="b"/>
              <a:pathLst>
                <a:path w="2193" h="2472" extrusionOk="0">
                  <a:moveTo>
                    <a:pt x="2140" y="2367"/>
                  </a:moveTo>
                  <a:cubicBezTo>
                    <a:pt x="1201" y="1219"/>
                    <a:pt x="662" y="279"/>
                    <a:pt x="331" y="157"/>
                  </a:cubicBezTo>
                  <a:cubicBezTo>
                    <a:pt x="505" y="471"/>
                    <a:pt x="1810" y="2158"/>
                    <a:pt x="1879" y="2245"/>
                  </a:cubicBezTo>
                  <a:cubicBezTo>
                    <a:pt x="1914" y="2280"/>
                    <a:pt x="1862" y="2349"/>
                    <a:pt x="1827" y="2297"/>
                  </a:cubicBezTo>
                  <a:cubicBezTo>
                    <a:pt x="1827" y="2297"/>
                    <a:pt x="923" y="1132"/>
                    <a:pt x="923" y="1114"/>
                  </a:cubicBezTo>
                  <a:cubicBezTo>
                    <a:pt x="436" y="436"/>
                    <a:pt x="192" y="70"/>
                    <a:pt x="1" y="1"/>
                  </a:cubicBezTo>
                  <a:cubicBezTo>
                    <a:pt x="609" y="749"/>
                    <a:pt x="870" y="1532"/>
                    <a:pt x="1688" y="2228"/>
                  </a:cubicBezTo>
                  <a:cubicBezTo>
                    <a:pt x="1671" y="2228"/>
                    <a:pt x="1688" y="2245"/>
                    <a:pt x="1688" y="2262"/>
                  </a:cubicBezTo>
                  <a:cubicBezTo>
                    <a:pt x="1862" y="2332"/>
                    <a:pt x="2019" y="2402"/>
                    <a:pt x="2192" y="2471"/>
                  </a:cubicBezTo>
                  <a:cubicBezTo>
                    <a:pt x="2175" y="2436"/>
                    <a:pt x="2158" y="2402"/>
                    <a:pt x="2140" y="23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 name="Google Shape;355;p4"/>
            <p:cNvSpPr/>
            <p:nvPr/>
          </p:nvSpPr>
          <p:spPr>
            <a:xfrm>
              <a:off x="6111225" y="3802950"/>
              <a:ext cx="44375" cy="66575"/>
            </a:xfrm>
            <a:custGeom>
              <a:avLst/>
              <a:gdLst/>
              <a:ahLst/>
              <a:cxnLst/>
              <a:rect l="l" t="t" r="r" b="b"/>
              <a:pathLst>
                <a:path w="1775" h="2663" extrusionOk="0">
                  <a:moveTo>
                    <a:pt x="1" y="1"/>
                  </a:moveTo>
                  <a:cubicBezTo>
                    <a:pt x="679" y="1323"/>
                    <a:pt x="1462" y="2419"/>
                    <a:pt x="1566" y="2575"/>
                  </a:cubicBezTo>
                  <a:cubicBezTo>
                    <a:pt x="1636" y="2592"/>
                    <a:pt x="1705" y="2627"/>
                    <a:pt x="1775" y="2662"/>
                  </a:cubicBezTo>
                  <a:cubicBezTo>
                    <a:pt x="1671" y="2488"/>
                    <a:pt x="244" y="14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 name="Google Shape;356;p4"/>
            <p:cNvSpPr/>
            <p:nvPr/>
          </p:nvSpPr>
          <p:spPr>
            <a:xfrm>
              <a:off x="6022950" y="3845575"/>
              <a:ext cx="77875" cy="14800"/>
            </a:xfrm>
            <a:custGeom>
              <a:avLst/>
              <a:gdLst/>
              <a:ahLst/>
              <a:cxnLst/>
              <a:rect l="l" t="t" r="r" b="b"/>
              <a:pathLst>
                <a:path w="3115" h="592" extrusionOk="0">
                  <a:moveTo>
                    <a:pt x="2871" y="0"/>
                  </a:moveTo>
                  <a:cubicBezTo>
                    <a:pt x="2888" y="0"/>
                    <a:pt x="2888" y="0"/>
                    <a:pt x="2888" y="0"/>
                  </a:cubicBezTo>
                  <a:cubicBezTo>
                    <a:pt x="2888" y="0"/>
                    <a:pt x="2418" y="157"/>
                    <a:pt x="2244" y="192"/>
                  </a:cubicBezTo>
                  <a:cubicBezTo>
                    <a:pt x="0" y="505"/>
                    <a:pt x="279" y="592"/>
                    <a:pt x="1966" y="348"/>
                  </a:cubicBezTo>
                  <a:cubicBezTo>
                    <a:pt x="2958" y="226"/>
                    <a:pt x="2940" y="122"/>
                    <a:pt x="3114" y="87"/>
                  </a:cubicBezTo>
                  <a:cubicBezTo>
                    <a:pt x="3114" y="87"/>
                    <a:pt x="3114" y="87"/>
                    <a:pt x="3114" y="87"/>
                  </a:cubicBezTo>
                  <a:cubicBezTo>
                    <a:pt x="3079" y="87"/>
                    <a:pt x="3045" y="70"/>
                    <a:pt x="3010" y="52"/>
                  </a:cubicBezTo>
                  <a:cubicBezTo>
                    <a:pt x="2958" y="35"/>
                    <a:pt x="2923" y="18"/>
                    <a:pt x="2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 name="Google Shape;357;p4"/>
            <p:cNvSpPr/>
            <p:nvPr/>
          </p:nvSpPr>
          <p:spPr>
            <a:xfrm>
              <a:off x="6264750" y="3839475"/>
              <a:ext cx="41325" cy="87450"/>
            </a:xfrm>
            <a:custGeom>
              <a:avLst/>
              <a:gdLst/>
              <a:ahLst/>
              <a:cxnLst/>
              <a:rect l="l" t="t" r="r" b="b"/>
              <a:pathLst>
                <a:path w="1653" h="3498" extrusionOk="0">
                  <a:moveTo>
                    <a:pt x="783" y="1793"/>
                  </a:moveTo>
                  <a:cubicBezTo>
                    <a:pt x="714" y="1636"/>
                    <a:pt x="661" y="1479"/>
                    <a:pt x="609" y="1340"/>
                  </a:cubicBezTo>
                  <a:cubicBezTo>
                    <a:pt x="383" y="731"/>
                    <a:pt x="383" y="523"/>
                    <a:pt x="53" y="140"/>
                  </a:cubicBezTo>
                  <a:cubicBezTo>
                    <a:pt x="0" y="210"/>
                    <a:pt x="35" y="1"/>
                    <a:pt x="592" y="1810"/>
                  </a:cubicBezTo>
                  <a:cubicBezTo>
                    <a:pt x="957" y="3010"/>
                    <a:pt x="1444" y="3306"/>
                    <a:pt x="1514" y="3445"/>
                  </a:cubicBezTo>
                  <a:cubicBezTo>
                    <a:pt x="1549" y="3463"/>
                    <a:pt x="1601" y="3480"/>
                    <a:pt x="1653" y="3497"/>
                  </a:cubicBezTo>
                  <a:cubicBezTo>
                    <a:pt x="1462" y="3289"/>
                    <a:pt x="1114" y="2732"/>
                    <a:pt x="783" y="17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 name="Google Shape;358;p4"/>
            <p:cNvSpPr/>
            <p:nvPr/>
          </p:nvSpPr>
          <p:spPr>
            <a:xfrm>
              <a:off x="6073825" y="3800350"/>
              <a:ext cx="40475" cy="51775"/>
            </a:xfrm>
            <a:custGeom>
              <a:avLst/>
              <a:gdLst/>
              <a:ahLst/>
              <a:cxnLst/>
              <a:rect l="l" t="t" r="r" b="b"/>
              <a:pathLst>
                <a:path w="1619" h="2071" extrusionOk="0">
                  <a:moveTo>
                    <a:pt x="1618" y="2070"/>
                  </a:moveTo>
                  <a:cubicBezTo>
                    <a:pt x="1201" y="1548"/>
                    <a:pt x="435" y="383"/>
                    <a:pt x="1" y="0"/>
                  </a:cubicBezTo>
                  <a:cubicBezTo>
                    <a:pt x="35" y="174"/>
                    <a:pt x="1357" y="1792"/>
                    <a:pt x="1375" y="1966"/>
                  </a:cubicBezTo>
                  <a:cubicBezTo>
                    <a:pt x="1392" y="1966"/>
                    <a:pt x="1410" y="1983"/>
                    <a:pt x="1410" y="1983"/>
                  </a:cubicBezTo>
                  <a:cubicBezTo>
                    <a:pt x="1479" y="2018"/>
                    <a:pt x="1549" y="2035"/>
                    <a:pt x="1618" y="20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 name="Google Shape;359;p4"/>
            <p:cNvSpPr/>
            <p:nvPr/>
          </p:nvSpPr>
          <p:spPr>
            <a:xfrm>
              <a:off x="6080775" y="3802525"/>
              <a:ext cx="44825" cy="54375"/>
            </a:xfrm>
            <a:custGeom>
              <a:avLst/>
              <a:gdLst/>
              <a:ahLst/>
              <a:cxnLst/>
              <a:rect l="l" t="t" r="r" b="b"/>
              <a:pathLst>
                <a:path w="1793" h="2175" extrusionOk="0">
                  <a:moveTo>
                    <a:pt x="1793" y="2175"/>
                  </a:moveTo>
                  <a:cubicBezTo>
                    <a:pt x="1758" y="2105"/>
                    <a:pt x="1706" y="2018"/>
                    <a:pt x="1688" y="2001"/>
                  </a:cubicBezTo>
                  <a:cubicBezTo>
                    <a:pt x="975" y="1183"/>
                    <a:pt x="453" y="174"/>
                    <a:pt x="1" y="0"/>
                  </a:cubicBezTo>
                  <a:cubicBezTo>
                    <a:pt x="140" y="209"/>
                    <a:pt x="1288" y="1740"/>
                    <a:pt x="1549" y="2070"/>
                  </a:cubicBezTo>
                  <a:cubicBezTo>
                    <a:pt x="1567" y="2070"/>
                    <a:pt x="1584" y="2088"/>
                    <a:pt x="1601" y="2088"/>
                  </a:cubicBezTo>
                  <a:cubicBezTo>
                    <a:pt x="1654" y="2122"/>
                    <a:pt x="1723" y="2140"/>
                    <a:pt x="1793" y="21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 name="Google Shape;360;p4"/>
            <p:cNvSpPr/>
            <p:nvPr/>
          </p:nvSpPr>
          <p:spPr>
            <a:xfrm>
              <a:off x="6063400" y="3803825"/>
              <a:ext cx="34800" cy="41775"/>
            </a:xfrm>
            <a:custGeom>
              <a:avLst/>
              <a:gdLst/>
              <a:ahLst/>
              <a:cxnLst/>
              <a:rect l="l" t="t" r="r" b="b"/>
              <a:pathLst>
                <a:path w="1392" h="1671" extrusionOk="0">
                  <a:moveTo>
                    <a:pt x="0" y="0"/>
                  </a:moveTo>
                  <a:cubicBezTo>
                    <a:pt x="713" y="1079"/>
                    <a:pt x="1079" y="1479"/>
                    <a:pt x="1166" y="1566"/>
                  </a:cubicBezTo>
                  <a:cubicBezTo>
                    <a:pt x="1235" y="1601"/>
                    <a:pt x="1322" y="1636"/>
                    <a:pt x="1392" y="1670"/>
                  </a:cubicBezTo>
                  <a:cubicBezTo>
                    <a:pt x="1340" y="1566"/>
                    <a:pt x="1061" y="1166"/>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 name="Google Shape;361;p4"/>
            <p:cNvSpPr/>
            <p:nvPr/>
          </p:nvSpPr>
          <p:spPr>
            <a:xfrm>
              <a:off x="6031650" y="3809050"/>
              <a:ext cx="48725" cy="34800"/>
            </a:xfrm>
            <a:custGeom>
              <a:avLst/>
              <a:gdLst/>
              <a:ahLst/>
              <a:cxnLst/>
              <a:rect l="l" t="t" r="r" b="b"/>
              <a:pathLst>
                <a:path w="1949" h="1392" extrusionOk="0">
                  <a:moveTo>
                    <a:pt x="1061" y="835"/>
                  </a:moveTo>
                  <a:cubicBezTo>
                    <a:pt x="974" y="800"/>
                    <a:pt x="940" y="783"/>
                    <a:pt x="940" y="783"/>
                  </a:cubicBezTo>
                  <a:cubicBezTo>
                    <a:pt x="940" y="765"/>
                    <a:pt x="992" y="783"/>
                    <a:pt x="1061" y="818"/>
                  </a:cubicBezTo>
                  <a:cubicBezTo>
                    <a:pt x="1148" y="852"/>
                    <a:pt x="1253" y="887"/>
                    <a:pt x="1409" y="957"/>
                  </a:cubicBezTo>
                  <a:cubicBezTo>
                    <a:pt x="1531" y="992"/>
                    <a:pt x="1670" y="1061"/>
                    <a:pt x="1827" y="1113"/>
                  </a:cubicBezTo>
                  <a:lnTo>
                    <a:pt x="1827" y="1113"/>
                  </a:lnTo>
                  <a:cubicBezTo>
                    <a:pt x="1827" y="1113"/>
                    <a:pt x="1427" y="435"/>
                    <a:pt x="731" y="0"/>
                  </a:cubicBezTo>
                  <a:cubicBezTo>
                    <a:pt x="1044" y="592"/>
                    <a:pt x="800" y="174"/>
                    <a:pt x="592" y="35"/>
                  </a:cubicBezTo>
                  <a:cubicBezTo>
                    <a:pt x="1287" y="1200"/>
                    <a:pt x="731" y="313"/>
                    <a:pt x="452" y="296"/>
                  </a:cubicBezTo>
                  <a:cubicBezTo>
                    <a:pt x="1079" y="870"/>
                    <a:pt x="452" y="313"/>
                    <a:pt x="279" y="278"/>
                  </a:cubicBezTo>
                  <a:cubicBezTo>
                    <a:pt x="818" y="713"/>
                    <a:pt x="905" y="765"/>
                    <a:pt x="226" y="418"/>
                  </a:cubicBezTo>
                  <a:cubicBezTo>
                    <a:pt x="209" y="418"/>
                    <a:pt x="192" y="400"/>
                    <a:pt x="174" y="435"/>
                  </a:cubicBezTo>
                  <a:cubicBezTo>
                    <a:pt x="157" y="452"/>
                    <a:pt x="192" y="470"/>
                    <a:pt x="209" y="470"/>
                  </a:cubicBezTo>
                  <a:cubicBezTo>
                    <a:pt x="1079" y="992"/>
                    <a:pt x="157" y="609"/>
                    <a:pt x="70" y="644"/>
                  </a:cubicBezTo>
                  <a:cubicBezTo>
                    <a:pt x="139" y="783"/>
                    <a:pt x="679" y="852"/>
                    <a:pt x="52" y="765"/>
                  </a:cubicBezTo>
                  <a:cubicBezTo>
                    <a:pt x="18" y="765"/>
                    <a:pt x="18" y="783"/>
                    <a:pt x="35" y="783"/>
                  </a:cubicBezTo>
                  <a:cubicBezTo>
                    <a:pt x="487" y="957"/>
                    <a:pt x="105" y="800"/>
                    <a:pt x="18" y="887"/>
                  </a:cubicBezTo>
                  <a:cubicBezTo>
                    <a:pt x="400" y="905"/>
                    <a:pt x="766" y="1026"/>
                    <a:pt x="766" y="1026"/>
                  </a:cubicBezTo>
                  <a:cubicBezTo>
                    <a:pt x="52" y="1044"/>
                    <a:pt x="244" y="1044"/>
                    <a:pt x="0" y="1026"/>
                  </a:cubicBezTo>
                  <a:cubicBezTo>
                    <a:pt x="348" y="1218"/>
                    <a:pt x="1914" y="1079"/>
                    <a:pt x="940" y="1218"/>
                  </a:cubicBezTo>
                  <a:cubicBezTo>
                    <a:pt x="800" y="1235"/>
                    <a:pt x="139" y="1183"/>
                    <a:pt x="35" y="1235"/>
                  </a:cubicBezTo>
                  <a:cubicBezTo>
                    <a:pt x="87" y="1287"/>
                    <a:pt x="452" y="1340"/>
                    <a:pt x="505" y="1357"/>
                  </a:cubicBezTo>
                  <a:cubicBezTo>
                    <a:pt x="1287" y="1392"/>
                    <a:pt x="1461" y="1305"/>
                    <a:pt x="1949" y="1218"/>
                  </a:cubicBezTo>
                  <a:cubicBezTo>
                    <a:pt x="1722" y="1113"/>
                    <a:pt x="1548" y="1044"/>
                    <a:pt x="1392" y="974"/>
                  </a:cubicBezTo>
                  <a:cubicBezTo>
                    <a:pt x="1253" y="922"/>
                    <a:pt x="1131" y="870"/>
                    <a:pt x="1061" y="83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 name="Google Shape;362;p4"/>
            <p:cNvSpPr/>
            <p:nvPr/>
          </p:nvSpPr>
          <p:spPr>
            <a:xfrm>
              <a:off x="6270400" y="3844700"/>
              <a:ext cx="51350" cy="88300"/>
            </a:xfrm>
            <a:custGeom>
              <a:avLst/>
              <a:gdLst/>
              <a:ahLst/>
              <a:cxnLst/>
              <a:rect l="l" t="t" r="r" b="b"/>
              <a:pathLst>
                <a:path w="2054" h="3532" extrusionOk="0">
                  <a:moveTo>
                    <a:pt x="2053" y="3532"/>
                  </a:moveTo>
                  <a:cubicBezTo>
                    <a:pt x="1531" y="2784"/>
                    <a:pt x="714" y="279"/>
                    <a:pt x="244" y="87"/>
                  </a:cubicBezTo>
                  <a:cubicBezTo>
                    <a:pt x="261" y="105"/>
                    <a:pt x="261" y="122"/>
                    <a:pt x="279" y="140"/>
                  </a:cubicBezTo>
                  <a:lnTo>
                    <a:pt x="279" y="140"/>
                  </a:lnTo>
                  <a:cubicBezTo>
                    <a:pt x="435" y="470"/>
                    <a:pt x="870" y="1392"/>
                    <a:pt x="992" y="1723"/>
                  </a:cubicBezTo>
                  <a:cubicBezTo>
                    <a:pt x="1236" y="2453"/>
                    <a:pt x="1427" y="2906"/>
                    <a:pt x="1862" y="3427"/>
                  </a:cubicBezTo>
                  <a:cubicBezTo>
                    <a:pt x="1757" y="3375"/>
                    <a:pt x="1670" y="3323"/>
                    <a:pt x="1601" y="3236"/>
                  </a:cubicBezTo>
                  <a:cubicBezTo>
                    <a:pt x="1357" y="2940"/>
                    <a:pt x="1253" y="2697"/>
                    <a:pt x="1027" y="2140"/>
                  </a:cubicBezTo>
                  <a:cubicBezTo>
                    <a:pt x="975" y="2001"/>
                    <a:pt x="940" y="1879"/>
                    <a:pt x="888" y="1757"/>
                  </a:cubicBezTo>
                  <a:cubicBezTo>
                    <a:pt x="783" y="1427"/>
                    <a:pt x="261" y="122"/>
                    <a:pt x="0" y="1"/>
                  </a:cubicBezTo>
                  <a:cubicBezTo>
                    <a:pt x="18" y="18"/>
                    <a:pt x="818" y="2053"/>
                    <a:pt x="818" y="2053"/>
                  </a:cubicBezTo>
                  <a:cubicBezTo>
                    <a:pt x="1114" y="2714"/>
                    <a:pt x="1218" y="2853"/>
                    <a:pt x="1236" y="2923"/>
                  </a:cubicBezTo>
                  <a:cubicBezTo>
                    <a:pt x="1410" y="3114"/>
                    <a:pt x="1497" y="3254"/>
                    <a:pt x="1531" y="3341"/>
                  </a:cubicBezTo>
                  <a:cubicBezTo>
                    <a:pt x="1549" y="3341"/>
                    <a:pt x="1549" y="3341"/>
                    <a:pt x="1549" y="3341"/>
                  </a:cubicBezTo>
                  <a:cubicBezTo>
                    <a:pt x="1740" y="3410"/>
                    <a:pt x="1897" y="3480"/>
                    <a:pt x="2053" y="353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 name="Google Shape;363;p4"/>
            <p:cNvSpPr/>
            <p:nvPr/>
          </p:nvSpPr>
          <p:spPr>
            <a:xfrm>
              <a:off x="6120350" y="3806425"/>
              <a:ext cx="70925" cy="82650"/>
            </a:xfrm>
            <a:custGeom>
              <a:avLst/>
              <a:gdLst/>
              <a:ahLst/>
              <a:cxnLst/>
              <a:rect l="l" t="t" r="r" b="b"/>
              <a:pathLst>
                <a:path w="2837" h="3306" extrusionOk="0">
                  <a:moveTo>
                    <a:pt x="1671" y="2593"/>
                  </a:moveTo>
                  <a:lnTo>
                    <a:pt x="1671" y="2593"/>
                  </a:lnTo>
                  <a:lnTo>
                    <a:pt x="1688" y="2593"/>
                  </a:lnTo>
                  <a:lnTo>
                    <a:pt x="1688" y="2593"/>
                  </a:lnTo>
                  <a:close/>
                  <a:moveTo>
                    <a:pt x="2836" y="3097"/>
                  </a:moveTo>
                  <a:cubicBezTo>
                    <a:pt x="2819" y="3097"/>
                    <a:pt x="2802" y="3080"/>
                    <a:pt x="2802" y="3080"/>
                  </a:cubicBezTo>
                  <a:cubicBezTo>
                    <a:pt x="2662" y="2923"/>
                    <a:pt x="2193" y="2158"/>
                    <a:pt x="2019" y="1845"/>
                  </a:cubicBezTo>
                  <a:cubicBezTo>
                    <a:pt x="1619" y="1149"/>
                    <a:pt x="1306" y="349"/>
                    <a:pt x="923" y="88"/>
                  </a:cubicBezTo>
                  <a:cubicBezTo>
                    <a:pt x="975" y="192"/>
                    <a:pt x="1027" y="296"/>
                    <a:pt x="1097" y="401"/>
                  </a:cubicBezTo>
                  <a:cubicBezTo>
                    <a:pt x="2697" y="3306"/>
                    <a:pt x="2715" y="3010"/>
                    <a:pt x="2315" y="2871"/>
                  </a:cubicBezTo>
                  <a:cubicBezTo>
                    <a:pt x="2297" y="2871"/>
                    <a:pt x="2297" y="2854"/>
                    <a:pt x="2280" y="2836"/>
                  </a:cubicBezTo>
                  <a:cubicBezTo>
                    <a:pt x="2036" y="2436"/>
                    <a:pt x="1758" y="2053"/>
                    <a:pt x="1532" y="1636"/>
                  </a:cubicBezTo>
                  <a:cubicBezTo>
                    <a:pt x="1166" y="992"/>
                    <a:pt x="766" y="192"/>
                    <a:pt x="471" y="18"/>
                  </a:cubicBezTo>
                  <a:cubicBezTo>
                    <a:pt x="471" y="18"/>
                    <a:pt x="1949" y="2732"/>
                    <a:pt x="1949" y="2714"/>
                  </a:cubicBezTo>
                  <a:cubicBezTo>
                    <a:pt x="1897" y="2697"/>
                    <a:pt x="1914" y="2714"/>
                    <a:pt x="1827" y="2680"/>
                  </a:cubicBezTo>
                  <a:lnTo>
                    <a:pt x="1827" y="2680"/>
                  </a:lnTo>
                  <a:lnTo>
                    <a:pt x="1827" y="2680"/>
                  </a:lnTo>
                  <a:lnTo>
                    <a:pt x="1827" y="2680"/>
                  </a:lnTo>
                  <a:cubicBezTo>
                    <a:pt x="1845" y="2662"/>
                    <a:pt x="1375" y="2001"/>
                    <a:pt x="1010" y="1427"/>
                  </a:cubicBezTo>
                  <a:cubicBezTo>
                    <a:pt x="679" y="888"/>
                    <a:pt x="314" y="192"/>
                    <a:pt x="18" y="1"/>
                  </a:cubicBezTo>
                  <a:cubicBezTo>
                    <a:pt x="1" y="35"/>
                    <a:pt x="18" y="35"/>
                    <a:pt x="18" y="53"/>
                  </a:cubicBezTo>
                  <a:cubicBezTo>
                    <a:pt x="279" y="453"/>
                    <a:pt x="505" y="870"/>
                    <a:pt x="732" y="1271"/>
                  </a:cubicBezTo>
                  <a:cubicBezTo>
                    <a:pt x="1340" y="2332"/>
                    <a:pt x="1688" y="2610"/>
                    <a:pt x="1723" y="2645"/>
                  </a:cubicBezTo>
                  <a:cubicBezTo>
                    <a:pt x="1862" y="2697"/>
                    <a:pt x="1984" y="2749"/>
                    <a:pt x="2123" y="2801"/>
                  </a:cubicBezTo>
                  <a:cubicBezTo>
                    <a:pt x="2349" y="2906"/>
                    <a:pt x="2593" y="2993"/>
                    <a:pt x="2836" y="3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 name="Google Shape;364;p4"/>
            <p:cNvSpPr/>
            <p:nvPr/>
          </p:nvSpPr>
          <p:spPr>
            <a:xfrm>
              <a:off x="6049900" y="3865150"/>
              <a:ext cx="135275" cy="63950"/>
            </a:xfrm>
            <a:custGeom>
              <a:avLst/>
              <a:gdLst/>
              <a:ahLst/>
              <a:cxnLst/>
              <a:rect l="l" t="t" r="r" b="b"/>
              <a:pathLst>
                <a:path w="5411" h="2558" extrusionOk="0">
                  <a:moveTo>
                    <a:pt x="3793" y="70"/>
                  </a:moveTo>
                  <a:cubicBezTo>
                    <a:pt x="3741" y="52"/>
                    <a:pt x="3671" y="18"/>
                    <a:pt x="3619" y="0"/>
                  </a:cubicBezTo>
                  <a:cubicBezTo>
                    <a:pt x="3671" y="18"/>
                    <a:pt x="3724" y="52"/>
                    <a:pt x="3793" y="70"/>
                  </a:cubicBezTo>
                  <a:cubicBezTo>
                    <a:pt x="1" y="1200"/>
                    <a:pt x="1166" y="887"/>
                    <a:pt x="349" y="1079"/>
                  </a:cubicBezTo>
                  <a:cubicBezTo>
                    <a:pt x="279" y="1079"/>
                    <a:pt x="192" y="1096"/>
                    <a:pt x="105" y="1148"/>
                  </a:cubicBezTo>
                  <a:cubicBezTo>
                    <a:pt x="210" y="1166"/>
                    <a:pt x="297" y="1166"/>
                    <a:pt x="366" y="1131"/>
                  </a:cubicBezTo>
                  <a:cubicBezTo>
                    <a:pt x="958" y="1113"/>
                    <a:pt x="1810" y="818"/>
                    <a:pt x="2227" y="696"/>
                  </a:cubicBezTo>
                  <a:cubicBezTo>
                    <a:pt x="2836" y="522"/>
                    <a:pt x="3550" y="278"/>
                    <a:pt x="3897" y="122"/>
                  </a:cubicBezTo>
                  <a:cubicBezTo>
                    <a:pt x="4002" y="157"/>
                    <a:pt x="4089" y="209"/>
                    <a:pt x="4193" y="244"/>
                  </a:cubicBezTo>
                  <a:cubicBezTo>
                    <a:pt x="3619" y="331"/>
                    <a:pt x="3010" y="574"/>
                    <a:pt x="2210" y="853"/>
                  </a:cubicBezTo>
                  <a:cubicBezTo>
                    <a:pt x="1253" y="1200"/>
                    <a:pt x="297" y="1287"/>
                    <a:pt x="314" y="1392"/>
                  </a:cubicBezTo>
                  <a:cubicBezTo>
                    <a:pt x="349" y="1548"/>
                    <a:pt x="2749" y="957"/>
                    <a:pt x="4298" y="296"/>
                  </a:cubicBezTo>
                  <a:cubicBezTo>
                    <a:pt x="4402" y="331"/>
                    <a:pt x="4506" y="383"/>
                    <a:pt x="4593" y="418"/>
                  </a:cubicBezTo>
                  <a:cubicBezTo>
                    <a:pt x="4298" y="435"/>
                    <a:pt x="801" y="1827"/>
                    <a:pt x="784" y="1827"/>
                  </a:cubicBezTo>
                  <a:cubicBezTo>
                    <a:pt x="801" y="1827"/>
                    <a:pt x="801" y="1844"/>
                    <a:pt x="801" y="1844"/>
                  </a:cubicBezTo>
                  <a:cubicBezTo>
                    <a:pt x="1201" y="1948"/>
                    <a:pt x="4141" y="731"/>
                    <a:pt x="4680" y="452"/>
                  </a:cubicBezTo>
                  <a:cubicBezTo>
                    <a:pt x="4785" y="505"/>
                    <a:pt x="4889" y="539"/>
                    <a:pt x="4993" y="574"/>
                  </a:cubicBezTo>
                  <a:cubicBezTo>
                    <a:pt x="4263" y="731"/>
                    <a:pt x="4141" y="818"/>
                    <a:pt x="1932" y="1879"/>
                  </a:cubicBezTo>
                  <a:cubicBezTo>
                    <a:pt x="488" y="2557"/>
                    <a:pt x="818" y="2279"/>
                    <a:pt x="679" y="2401"/>
                  </a:cubicBezTo>
                  <a:cubicBezTo>
                    <a:pt x="1079" y="2488"/>
                    <a:pt x="3584" y="1357"/>
                    <a:pt x="3950" y="1183"/>
                  </a:cubicBezTo>
                  <a:cubicBezTo>
                    <a:pt x="4332" y="1009"/>
                    <a:pt x="4732" y="835"/>
                    <a:pt x="5098" y="626"/>
                  </a:cubicBezTo>
                  <a:cubicBezTo>
                    <a:pt x="5237" y="679"/>
                    <a:pt x="5341" y="731"/>
                    <a:pt x="5411" y="766"/>
                  </a:cubicBezTo>
                  <a:cubicBezTo>
                    <a:pt x="5254" y="679"/>
                    <a:pt x="5080" y="609"/>
                    <a:pt x="4906" y="539"/>
                  </a:cubicBezTo>
                  <a:cubicBezTo>
                    <a:pt x="4524" y="383"/>
                    <a:pt x="4158" y="226"/>
                    <a:pt x="3793" y="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 name="Google Shape;365;p4"/>
            <p:cNvSpPr/>
            <p:nvPr/>
          </p:nvSpPr>
          <p:spPr>
            <a:xfrm>
              <a:off x="6152550" y="3813825"/>
              <a:ext cx="83075" cy="87000"/>
            </a:xfrm>
            <a:custGeom>
              <a:avLst/>
              <a:gdLst/>
              <a:ahLst/>
              <a:cxnLst/>
              <a:rect l="l" t="t" r="r" b="b"/>
              <a:pathLst>
                <a:path w="3323" h="3480" extrusionOk="0">
                  <a:moveTo>
                    <a:pt x="3236" y="3445"/>
                  </a:moveTo>
                  <a:cubicBezTo>
                    <a:pt x="3271" y="3462"/>
                    <a:pt x="3305" y="3480"/>
                    <a:pt x="3323" y="3480"/>
                  </a:cubicBezTo>
                  <a:cubicBezTo>
                    <a:pt x="3288" y="3462"/>
                    <a:pt x="3236" y="3462"/>
                    <a:pt x="3201" y="3445"/>
                  </a:cubicBezTo>
                  <a:cubicBezTo>
                    <a:pt x="3201" y="3427"/>
                    <a:pt x="3201" y="3427"/>
                    <a:pt x="3184" y="3410"/>
                  </a:cubicBezTo>
                  <a:cubicBezTo>
                    <a:pt x="2140" y="1496"/>
                    <a:pt x="2036" y="783"/>
                    <a:pt x="1583" y="383"/>
                  </a:cubicBezTo>
                  <a:cubicBezTo>
                    <a:pt x="1583" y="453"/>
                    <a:pt x="1514" y="174"/>
                    <a:pt x="2244" y="1984"/>
                  </a:cubicBezTo>
                  <a:cubicBezTo>
                    <a:pt x="2453" y="2505"/>
                    <a:pt x="2644" y="3027"/>
                    <a:pt x="3097" y="3393"/>
                  </a:cubicBezTo>
                  <a:lnTo>
                    <a:pt x="3097" y="3393"/>
                  </a:lnTo>
                  <a:cubicBezTo>
                    <a:pt x="2992" y="3358"/>
                    <a:pt x="2888" y="3306"/>
                    <a:pt x="2766" y="3271"/>
                  </a:cubicBezTo>
                  <a:cubicBezTo>
                    <a:pt x="1688" y="1862"/>
                    <a:pt x="1201" y="888"/>
                    <a:pt x="609" y="453"/>
                  </a:cubicBezTo>
                  <a:cubicBezTo>
                    <a:pt x="609" y="453"/>
                    <a:pt x="1688" y="2331"/>
                    <a:pt x="2697" y="3236"/>
                  </a:cubicBezTo>
                  <a:cubicBezTo>
                    <a:pt x="2575" y="3201"/>
                    <a:pt x="2470" y="3149"/>
                    <a:pt x="2366" y="3114"/>
                  </a:cubicBezTo>
                  <a:cubicBezTo>
                    <a:pt x="2349" y="3097"/>
                    <a:pt x="2331" y="3062"/>
                    <a:pt x="2314" y="3045"/>
                  </a:cubicBezTo>
                  <a:cubicBezTo>
                    <a:pt x="1896" y="2418"/>
                    <a:pt x="1601" y="2123"/>
                    <a:pt x="1183" y="1496"/>
                  </a:cubicBezTo>
                  <a:cubicBezTo>
                    <a:pt x="1044" y="1288"/>
                    <a:pt x="261" y="35"/>
                    <a:pt x="0" y="0"/>
                  </a:cubicBezTo>
                  <a:cubicBezTo>
                    <a:pt x="18" y="18"/>
                    <a:pt x="348" y="470"/>
                    <a:pt x="644" y="905"/>
                  </a:cubicBezTo>
                  <a:cubicBezTo>
                    <a:pt x="1914" y="2819"/>
                    <a:pt x="1879" y="2784"/>
                    <a:pt x="2192" y="3045"/>
                  </a:cubicBezTo>
                  <a:cubicBezTo>
                    <a:pt x="2105" y="3010"/>
                    <a:pt x="2018" y="2975"/>
                    <a:pt x="1949" y="2958"/>
                  </a:cubicBezTo>
                  <a:cubicBezTo>
                    <a:pt x="1931" y="2906"/>
                    <a:pt x="522" y="801"/>
                    <a:pt x="505" y="801"/>
                  </a:cubicBezTo>
                  <a:cubicBezTo>
                    <a:pt x="209" y="331"/>
                    <a:pt x="261" y="592"/>
                    <a:pt x="539" y="1079"/>
                  </a:cubicBezTo>
                  <a:cubicBezTo>
                    <a:pt x="853" y="1618"/>
                    <a:pt x="1427" y="2453"/>
                    <a:pt x="1635" y="2766"/>
                  </a:cubicBezTo>
                  <a:cubicBezTo>
                    <a:pt x="1653" y="2784"/>
                    <a:pt x="1688" y="2836"/>
                    <a:pt x="1705" y="2871"/>
                  </a:cubicBezTo>
                  <a:cubicBezTo>
                    <a:pt x="1809" y="2906"/>
                    <a:pt x="1914" y="2958"/>
                    <a:pt x="2036" y="2992"/>
                  </a:cubicBezTo>
                  <a:cubicBezTo>
                    <a:pt x="2436" y="3149"/>
                    <a:pt x="2853" y="3306"/>
                    <a:pt x="3236" y="34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 name="Google Shape;366;p4"/>
            <p:cNvSpPr/>
            <p:nvPr/>
          </p:nvSpPr>
          <p:spPr>
            <a:xfrm>
              <a:off x="6127325" y="3904275"/>
              <a:ext cx="109600" cy="61775"/>
            </a:xfrm>
            <a:custGeom>
              <a:avLst/>
              <a:gdLst/>
              <a:ahLst/>
              <a:cxnLst/>
              <a:rect l="l" t="t" r="r" b="b"/>
              <a:pathLst>
                <a:path w="4384" h="2471" extrusionOk="0">
                  <a:moveTo>
                    <a:pt x="3253" y="488"/>
                  </a:moveTo>
                  <a:cubicBezTo>
                    <a:pt x="2784" y="766"/>
                    <a:pt x="2314" y="1062"/>
                    <a:pt x="1827" y="1358"/>
                  </a:cubicBezTo>
                  <a:cubicBezTo>
                    <a:pt x="0" y="2471"/>
                    <a:pt x="366" y="2158"/>
                    <a:pt x="244" y="2280"/>
                  </a:cubicBezTo>
                  <a:cubicBezTo>
                    <a:pt x="383" y="2280"/>
                    <a:pt x="800" y="2088"/>
                    <a:pt x="853" y="2053"/>
                  </a:cubicBezTo>
                  <a:cubicBezTo>
                    <a:pt x="2244" y="1392"/>
                    <a:pt x="4036" y="279"/>
                    <a:pt x="4384" y="36"/>
                  </a:cubicBezTo>
                  <a:cubicBezTo>
                    <a:pt x="4367" y="18"/>
                    <a:pt x="4349" y="1"/>
                    <a:pt x="4314" y="1"/>
                  </a:cubicBezTo>
                  <a:cubicBezTo>
                    <a:pt x="4245" y="53"/>
                    <a:pt x="3862" y="123"/>
                    <a:pt x="3253" y="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 name="Google Shape;367;p4"/>
            <p:cNvSpPr/>
            <p:nvPr/>
          </p:nvSpPr>
          <p:spPr>
            <a:xfrm>
              <a:off x="6039900" y="3848175"/>
              <a:ext cx="70925" cy="14375"/>
            </a:xfrm>
            <a:custGeom>
              <a:avLst/>
              <a:gdLst/>
              <a:ahLst/>
              <a:cxnLst/>
              <a:rect l="l" t="t" r="r" b="b"/>
              <a:pathLst>
                <a:path w="2837" h="575" extrusionOk="0">
                  <a:moveTo>
                    <a:pt x="2471" y="1"/>
                  </a:moveTo>
                  <a:cubicBezTo>
                    <a:pt x="2506" y="35"/>
                    <a:pt x="2384" y="122"/>
                    <a:pt x="1288" y="331"/>
                  </a:cubicBezTo>
                  <a:cubicBezTo>
                    <a:pt x="36" y="557"/>
                    <a:pt x="227" y="436"/>
                    <a:pt x="1" y="523"/>
                  </a:cubicBezTo>
                  <a:cubicBezTo>
                    <a:pt x="209" y="575"/>
                    <a:pt x="644" y="557"/>
                    <a:pt x="905" y="505"/>
                  </a:cubicBezTo>
                  <a:cubicBezTo>
                    <a:pt x="1497" y="436"/>
                    <a:pt x="2036" y="331"/>
                    <a:pt x="2610" y="209"/>
                  </a:cubicBezTo>
                  <a:cubicBezTo>
                    <a:pt x="2680" y="192"/>
                    <a:pt x="2767" y="192"/>
                    <a:pt x="2836" y="157"/>
                  </a:cubicBezTo>
                  <a:cubicBezTo>
                    <a:pt x="2801" y="140"/>
                    <a:pt x="2784" y="140"/>
                    <a:pt x="2749" y="122"/>
                  </a:cubicBezTo>
                  <a:cubicBezTo>
                    <a:pt x="2662" y="88"/>
                    <a:pt x="2558" y="35"/>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4"/>
            <p:cNvSpPr/>
            <p:nvPr/>
          </p:nvSpPr>
          <p:spPr>
            <a:xfrm>
              <a:off x="6152550" y="3914725"/>
              <a:ext cx="111775" cy="70475"/>
            </a:xfrm>
            <a:custGeom>
              <a:avLst/>
              <a:gdLst/>
              <a:ahLst/>
              <a:cxnLst/>
              <a:rect l="l" t="t" r="r" b="b"/>
              <a:pathLst>
                <a:path w="4471" h="2819" extrusionOk="0">
                  <a:moveTo>
                    <a:pt x="4401" y="18"/>
                  </a:moveTo>
                  <a:cubicBezTo>
                    <a:pt x="3427" y="348"/>
                    <a:pt x="3166" y="626"/>
                    <a:pt x="2105" y="1357"/>
                  </a:cubicBezTo>
                  <a:cubicBezTo>
                    <a:pt x="0" y="2818"/>
                    <a:pt x="1862" y="1688"/>
                    <a:pt x="2036" y="1548"/>
                  </a:cubicBezTo>
                  <a:cubicBezTo>
                    <a:pt x="3410" y="540"/>
                    <a:pt x="3549" y="696"/>
                    <a:pt x="4471" y="52"/>
                  </a:cubicBezTo>
                  <a:lnTo>
                    <a:pt x="4471" y="35"/>
                  </a:lnTo>
                  <a:cubicBezTo>
                    <a:pt x="4454" y="18"/>
                    <a:pt x="4419" y="18"/>
                    <a:pt x="4384" y="0"/>
                  </a:cubicBezTo>
                  <a:cubicBezTo>
                    <a:pt x="4384" y="0"/>
                    <a:pt x="4384" y="18"/>
                    <a:pt x="4401" y="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4"/>
            <p:cNvSpPr/>
            <p:nvPr/>
          </p:nvSpPr>
          <p:spPr>
            <a:xfrm>
              <a:off x="6141675" y="3907750"/>
              <a:ext cx="104825" cy="57875"/>
            </a:xfrm>
            <a:custGeom>
              <a:avLst/>
              <a:gdLst/>
              <a:ahLst/>
              <a:cxnLst/>
              <a:rect l="l" t="t" r="r" b="b"/>
              <a:pathLst>
                <a:path w="4193" h="2315" extrusionOk="0">
                  <a:moveTo>
                    <a:pt x="4036" y="18"/>
                  </a:moveTo>
                  <a:cubicBezTo>
                    <a:pt x="3497" y="175"/>
                    <a:pt x="3219" y="366"/>
                    <a:pt x="1409" y="1480"/>
                  </a:cubicBezTo>
                  <a:cubicBezTo>
                    <a:pt x="70" y="2315"/>
                    <a:pt x="174" y="2123"/>
                    <a:pt x="0" y="2297"/>
                  </a:cubicBezTo>
                  <a:cubicBezTo>
                    <a:pt x="818" y="2106"/>
                    <a:pt x="3045" y="749"/>
                    <a:pt x="3758" y="297"/>
                  </a:cubicBezTo>
                  <a:cubicBezTo>
                    <a:pt x="3897" y="210"/>
                    <a:pt x="4019" y="70"/>
                    <a:pt x="4193" y="36"/>
                  </a:cubicBezTo>
                  <a:cubicBezTo>
                    <a:pt x="4158" y="18"/>
                    <a:pt x="4123" y="1"/>
                    <a:pt x="4088" y="1"/>
                  </a:cubicBezTo>
                  <a:cubicBezTo>
                    <a:pt x="4088" y="18"/>
                    <a:pt x="4054" y="18"/>
                    <a:pt x="4036" y="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 name="Google Shape;370;p4"/>
            <p:cNvSpPr/>
            <p:nvPr/>
          </p:nvSpPr>
          <p:spPr>
            <a:xfrm>
              <a:off x="6157325" y="3918200"/>
              <a:ext cx="115275" cy="67875"/>
            </a:xfrm>
            <a:custGeom>
              <a:avLst/>
              <a:gdLst/>
              <a:ahLst/>
              <a:cxnLst/>
              <a:rect l="l" t="t" r="r" b="b"/>
              <a:pathLst>
                <a:path w="4611" h="2715" extrusionOk="0">
                  <a:moveTo>
                    <a:pt x="1775" y="1549"/>
                  </a:moveTo>
                  <a:cubicBezTo>
                    <a:pt x="1462" y="1775"/>
                    <a:pt x="1" y="2714"/>
                    <a:pt x="1879" y="1688"/>
                  </a:cubicBezTo>
                  <a:cubicBezTo>
                    <a:pt x="2523" y="1340"/>
                    <a:pt x="3845" y="383"/>
                    <a:pt x="4593" y="18"/>
                  </a:cubicBezTo>
                  <a:cubicBezTo>
                    <a:pt x="4593" y="18"/>
                    <a:pt x="4593" y="18"/>
                    <a:pt x="4610" y="18"/>
                  </a:cubicBezTo>
                  <a:cubicBezTo>
                    <a:pt x="4593" y="18"/>
                    <a:pt x="4576" y="0"/>
                    <a:pt x="4558" y="0"/>
                  </a:cubicBezTo>
                  <a:cubicBezTo>
                    <a:pt x="3497" y="348"/>
                    <a:pt x="2680" y="922"/>
                    <a:pt x="1775" y="154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 name="Google Shape;371;p4"/>
            <p:cNvSpPr/>
            <p:nvPr/>
          </p:nvSpPr>
          <p:spPr>
            <a:xfrm>
              <a:off x="6033375" y="3778150"/>
              <a:ext cx="55700" cy="63525"/>
            </a:xfrm>
            <a:custGeom>
              <a:avLst/>
              <a:gdLst/>
              <a:ahLst/>
              <a:cxnLst/>
              <a:rect l="l" t="t" r="r" b="b"/>
              <a:pathLst>
                <a:path w="2228" h="2541" extrusionOk="0">
                  <a:moveTo>
                    <a:pt x="1880" y="2367"/>
                  </a:moveTo>
                  <a:cubicBezTo>
                    <a:pt x="1897" y="2384"/>
                    <a:pt x="1897" y="2402"/>
                    <a:pt x="1880" y="2402"/>
                  </a:cubicBezTo>
                  <a:cubicBezTo>
                    <a:pt x="1984" y="2454"/>
                    <a:pt x="2106" y="2489"/>
                    <a:pt x="2227" y="2541"/>
                  </a:cubicBezTo>
                  <a:cubicBezTo>
                    <a:pt x="2019" y="2297"/>
                    <a:pt x="1" y="1"/>
                    <a:pt x="1880" y="23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 name="Google Shape;372;p4"/>
            <p:cNvSpPr/>
            <p:nvPr/>
          </p:nvSpPr>
          <p:spPr>
            <a:xfrm>
              <a:off x="6193850" y="3920800"/>
              <a:ext cx="87000" cy="56125"/>
            </a:xfrm>
            <a:custGeom>
              <a:avLst/>
              <a:gdLst/>
              <a:ahLst/>
              <a:cxnLst/>
              <a:rect l="l" t="t" r="r" b="b"/>
              <a:pathLst>
                <a:path w="3480" h="2245" extrusionOk="0">
                  <a:moveTo>
                    <a:pt x="3341" y="36"/>
                  </a:moveTo>
                  <a:cubicBezTo>
                    <a:pt x="2314" y="331"/>
                    <a:pt x="1" y="2210"/>
                    <a:pt x="1" y="2245"/>
                  </a:cubicBezTo>
                  <a:cubicBezTo>
                    <a:pt x="714" y="1967"/>
                    <a:pt x="3341" y="105"/>
                    <a:pt x="3358" y="105"/>
                  </a:cubicBezTo>
                  <a:cubicBezTo>
                    <a:pt x="3393" y="70"/>
                    <a:pt x="3445" y="53"/>
                    <a:pt x="3480" y="36"/>
                  </a:cubicBezTo>
                  <a:cubicBezTo>
                    <a:pt x="3445" y="36"/>
                    <a:pt x="3428" y="18"/>
                    <a:pt x="3393" y="1"/>
                  </a:cubicBezTo>
                  <a:cubicBezTo>
                    <a:pt x="3376" y="18"/>
                    <a:pt x="3358" y="18"/>
                    <a:pt x="3341" y="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 name="Google Shape;373;p4"/>
            <p:cNvSpPr/>
            <p:nvPr/>
          </p:nvSpPr>
          <p:spPr>
            <a:xfrm>
              <a:off x="6197775" y="3927775"/>
              <a:ext cx="102225" cy="60025"/>
            </a:xfrm>
            <a:custGeom>
              <a:avLst/>
              <a:gdLst/>
              <a:ahLst/>
              <a:cxnLst/>
              <a:rect l="l" t="t" r="r" b="b"/>
              <a:pathLst>
                <a:path w="4089" h="2401" extrusionOk="0">
                  <a:moveTo>
                    <a:pt x="1375" y="1479"/>
                  </a:moveTo>
                  <a:cubicBezTo>
                    <a:pt x="1322" y="1514"/>
                    <a:pt x="1270" y="1548"/>
                    <a:pt x="1218" y="1583"/>
                  </a:cubicBezTo>
                  <a:cubicBezTo>
                    <a:pt x="0" y="2401"/>
                    <a:pt x="487" y="2279"/>
                    <a:pt x="1427" y="1688"/>
                  </a:cubicBezTo>
                  <a:cubicBezTo>
                    <a:pt x="3219" y="592"/>
                    <a:pt x="3827" y="157"/>
                    <a:pt x="4088" y="35"/>
                  </a:cubicBezTo>
                  <a:cubicBezTo>
                    <a:pt x="4054" y="35"/>
                    <a:pt x="4019" y="18"/>
                    <a:pt x="3984" y="0"/>
                  </a:cubicBezTo>
                  <a:cubicBezTo>
                    <a:pt x="3097" y="261"/>
                    <a:pt x="1392" y="1461"/>
                    <a:pt x="1375" y="14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 name="Google Shape;374;p4"/>
            <p:cNvSpPr/>
            <p:nvPr/>
          </p:nvSpPr>
          <p:spPr>
            <a:xfrm>
              <a:off x="6229525" y="3934725"/>
              <a:ext cx="89600" cy="53950"/>
            </a:xfrm>
            <a:custGeom>
              <a:avLst/>
              <a:gdLst/>
              <a:ahLst/>
              <a:cxnLst/>
              <a:rect l="l" t="t" r="r" b="b"/>
              <a:pathLst>
                <a:path w="3584" h="2158" extrusionOk="0">
                  <a:moveTo>
                    <a:pt x="3462" y="18"/>
                  </a:moveTo>
                  <a:cubicBezTo>
                    <a:pt x="2540" y="192"/>
                    <a:pt x="87" y="2123"/>
                    <a:pt x="0" y="2140"/>
                  </a:cubicBezTo>
                  <a:cubicBezTo>
                    <a:pt x="18" y="2158"/>
                    <a:pt x="35" y="2140"/>
                    <a:pt x="70" y="2140"/>
                  </a:cubicBezTo>
                  <a:cubicBezTo>
                    <a:pt x="348" y="2036"/>
                    <a:pt x="279" y="2018"/>
                    <a:pt x="383" y="2001"/>
                  </a:cubicBezTo>
                  <a:cubicBezTo>
                    <a:pt x="1305" y="1583"/>
                    <a:pt x="1983" y="957"/>
                    <a:pt x="2297" y="731"/>
                  </a:cubicBezTo>
                  <a:cubicBezTo>
                    <a:pt x="2523" y="592"/>
                    <a:pt x="3497" y="70"/>
                    <a:pt x="3584" y="35"/>
                  </a:cubicBezTo>
                  <a:cubicBezTo>
                    <a:pt x="3566" y="35"/>
                    <a:pt x="3532" y="18"/>
                    <a:pt x="3497" y="0"/>
                  </a:cubicBezTo>
                  <a:cubicBezTo>
                    <a:pt x="3497" y="18"/>
                    <a:pt x="3479" y="18"/>
                    <a:pt x="3462" y="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 name="Google Shape;375;p4"/>
            <p:cNvSpPr/>
            <p:nvPr/>
          </p:nvSpPr>
          <p:spPr>
            <a:xfrm>
              <a:off x="6181675" y="3924275"/>
              <a:ext cx="108325" cy="68750"/>
            </a:xfrm>
            <a:custGeom>
              <a:avLst/>
              <a:gdLst/>
              <a:ahLst/>
              <a:cxnLst/>
              <a:rect l="l" t="t" r="r" b="b"/>
              <a:pathLst>
                <a:path w="4333" h="2750" extrusionOk="0">
                  <a:moveTo>
                    <a:pt x="2001" y="1358"/>
                  </a:moveTo>
                  <a:cubicBezTo>
                    <a:pt x="1" y="2749"/>
                    <a:pt x="575" y="2523"/>
                    <a:pt x="1810" y="1671"/>
                  </a:cubicBezTo>
                  <a:cubicBezTo>
                    <a:pt x="1862" y="1619"/>
                    <a:pt x="1932" y="1584"/>
                    <a:pt x="2001" y="1532"/>
                  </a:cubicBezTo>
                  <a:cubicBezTo>
                    <a:pt x="2140" y="1445"/>
                    <a:pt x="2280" y="1340"/>
                    <a:pt x="2436" y="1253"/>
                  </a:cubicBezTo>
                  <a:cubicBezTo>
                    <a:pt x="2958" y="958"/>
                    <a:pt x="4141" y="158"/>
                    <a:pt x="4332" y="36"/>
                  </a:cubicBezTo>
                  <a:cubicBezTo>
                    <a:pt x="4297" y="18"/>
                    <a:pt x="4280" y="18"/>
                    <a:pt x="4263" y="1"/>
                  </a:cubicBezTo>
                  <a:cubicBezTo>
                    <a:pt x="3376" y="262"/>
                    <a:pt x="3341" y="436"/>
                    <a:pt x="2001" y="13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4"/>
            <p:cNvSpPr/>
            <p:nvPr/>
          </p:nvSpPr>
          <p:spPr>
            <a:xfrm>
              <a:off x="6152975" y="3911250"/>
              <a:ext cx="102675" cy="60025"/>
            </a:xfrm>
            <a:custGeom>
              <a:avLst/>
              <a:gdLst/>
              <a:ahLst/>
              <a:cxnLst/>
              <a:rect l="l" t="t" r="r" b="b"/>
              <a:pathLst>
                <a:path w="4107" h="2401" extrusionOk="0">
                  <a:moveTo>
                    <a:pt x="1340" y="1583"/>
                  </a:moveTo>
                  <a:cubicBezTo>
                    <a:pt x="1" y="2401"/>
                    <a:pt x="314" y="2140"/>
                    <a:pt x="175" y="2279"/>
                  </a:cubicBezTo>
                  <a:cubicBezTo>
                    <a:pt x="766" y="2244"/>
                    <a:pt x="3723" y="313"/>
                    <a:pt x="4106" y="35"/>
                  </a:cubicBezTo>
                  <a:cubicBezTo>
                    <a:pt x="4071" y="17"/>
                    <a:pt x="4036" y="17"/>
                    <a:pt x="4002" y="0"/>
                  </a:cubicBezTo>
                  <a:cubicBezTo>
                    <a:pt x="3271" y="209"/>
                    <a:pt x="2001" y="1166"/>
                    <a:pt x="1340" y="158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 name="Google Shape;377;p4"/>
            <p:cNvSpPr/>
            <p:nvPr/>
          </p:nvSpPr>
          <p:spPr>
            <a:xfrm>
              <a:off x="6047725" y="3857300"/>
              <a:ext cx="80925" cy="18725"/>
            </a:xfrm>
            <a:custGeom>
              <a:avLst/>
              <a:gdLst/>
              <a:ahLst/>
              <a:cxnLst/>
              <a:rect l="l" t="t" r="r" b="b"/>
              <a:pathLst>
                <a:path w="3237" h="749" extrusionOk="0">
                  <a:moveTo>
                    <a:pt x="3115" y="53"/>
                  </a:moveTo>
                  <a:cubicBezTo>
                    <a:pt x="2054" y="158"/>
                    <a:pt x="1062" y="558"/>
                    <a:pt x="1" y="697"/>
                  </a:cubicBezTo>
                  <a:cubicBezTo>
                    <a:pt x="36" y="749"/>
                    <a:pt x="53" y="749"/>
                    <a:pt x="88" y="749"/>
                  </a:cubicBezTo>
                  <a:cubicBezTo>
                    <a:pt x="349" y="732"/>
                    <a:pt x="592" y="714"/>
                    <a:pt x="853" y="679"/>
                  </a:cubicBezTo>
                  <a:cubicBezTo>
                    <a:pt x="1306" y="610"/>
                    <a:pt x="1740" y="505"/>
                    <a:pt x="2193" y="401"/>
                  </a:cubicBezTo>
                  <a:cubicBezTo>
                    <a:pt x="2541" y="332"/>
                    <a:pt x="2906" y="227"/>
                    <a:pt x="3236" y="105"/>
                  </a:cubicBezTo>
                  <a:cubicBezTo>
                    <a:pt x="3167" y="71"/>
                    <a:pt x="3080" y="36"/>
                    <a:pt x="2993" y="1"/>
                  </a:cubicBezTo>
                  <a:cubicBezTo>
                    <a:pt x="3045" y="18"/>
                    <a:pt x="3080" y="36"/>
                    <a:pt x="3115" y="5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 name="Google Shape;378;p4"/>
            <p:cNvSpPr/>
            <p:nvPr/>
          </p:nvSpPr>
          <p:spPr>
            <a:xfrm>
              <a:off x="6077750" y="3884275"/>
              <a:ext cx="111350" cy="48300"/>
            </a:xfrm>
            <a:custGeom>
              <a:avLst/>
              <a:gdLst/>
              <a:ahLst/>
              <a:cxnLst/>
              <a:rect l="l" t="t" r="r" b="b"/>
              <a:pathLst>
                <a:path w="4454" h="1932" extrusionOk="0">
                  <a:moveTo>
                    <a:pt x="3079" y="418"/>
                  </a:moveTo>
                  <a:cubicBezTo>
                    <a:pt x="2540" y="679"/>
                    <a:pt x="2018" y="940"/>
                    <a:pt x="1479" y="1218"/>
                  </a:cubicBezTo>
                  <a:cubicBezTo>
                    <a:pt x="0" y="1931"/>
                    <a:pt x="400" y="1671"/>
                    <a:pt x="244" y="1792"/>
                  </a:cubicBezTo>
                  <a:cubicBezTo>
                    <a:pt x="365" y="1827"/>
                    <a:pt x="1148" y="1531"/>
                    <a:pt x="1253" y="1479"/>
                  </a:cubicBezTo>
                  <a:cubicBezTo>
                    <a:pt x="3584" y="557"/>
                    <a:pt x="4158" y="122"/>
                    <a:pt x="4453" y="53"/>
                  </a:cubicBezTo>
                  <a:cubicBezTo>
                    <a:pt x="4401" y="35"/>
                    <a:pt x="4366" y="18"/>
                    <a:pt x="4332" y="1"/>
                  </a:cubicBezTo>
                  <a:cubicBezTo>
                    <a:pt x="4245" y="70"/>
                    <a:pt x="3914" y="18"/>
                    <a:pt x="3079" y="4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 name="Google Shape;379;p4"/>
            <p:cNvSpPr/>
            <p:nvPr/>
          </p:nvSpPr>
          <p:spPr>
            <a:xfrm>
              <a:off x="6045125" y="3862100"/>
              <a:ext cx="91775" cy="22200"/>
            </a:xfrm>
            <a:custGeom>
              <a:avLst/>
              <a:gdLst/>
              <a:ahLst/>
              <a:cxnLst/>
              <a:rect l="l" t="t" r="r" b="b"/>
              <a:pathLst>
                <a:path w="3671" h="888" extrusionOk="0">
                  <a:moveTo>
                    <a:pt x="1236" y="592"/>
                  </a:moveTo>
                  <a:cubicBezTo>
                    <a:pt x="0" y="888"/>
                    <a:pt x="227" y="766"/>
                    <a:pt x="122" y="853"/>
                  </a:cubicBezTo>
                  <a:cubicBezTo>
                    <a:pt x="435" y="870"/>
                    <a:pt x="905" y="818"/>
                    <a:pt x="1253" y="731"/>
                  </a:cubicBezTo>
                  <a:cubicBezTo>
                    <a:pt x="1740" y="627"/>
                    <a:pt x="2227" y="505"/>
                    <a:pt x="2714" y="366"/>
                  </a:cubicBezTo>
                  <a:cubicBezTo>
                    <a:pt x="3027" y="279"/>
                    <a:pt x="3375" y="192"/>
                    <a:pt x="3671" y="53"/>
                  </a:cubicBezTo>
                  <a:cubicBezTo>
                    <a:pt x="3636" y="35"/>
                    <a:pt x="3584" y="18"/>
                    <a:pt x="3549" y="0"/>
                  </a:cubicBezTo>
                  <a:cubicBezTo>
                    <a:pt x="2819" y="70"/>
                    <a:pt x="2175" y="366"/>
                    <a:pt x="1236" y="59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 name="Google Shape;380;p4"/>
            <p:cNvSpPr/>
            <p:nvPr/>
          </p:nvSpPr>
          <p:spPr>
            <a:xfrm>
              <a:off x="6029900" y="3840775"/>
              <a:ext cx="61775" cy="14825"/>
            </a:xfrm>
            <a:custGeom>
              <a:avLst/>
              <a:gdLst/>
              <a:ahLst/>
              <a:cxnLst/>
              <a:rect l="l" t="t" r="r" b="b"/>
              <a:pathLst>
                <a:path w="2471" h="593" extrusionOk="0">
                  <a:moveTo>
                    <a:pt x="2471" y="123"/>
                  </a:moveTo>
                  <a:cubicBezTo>
                    <a:pt x="2366" y="88"/>
                    <a:pt x="2262" y="36"/>
                    <a:pt x="2158" y="1"/>
                  </a:cubicBezTo>
                  <a:cubicBezTo>
                    <a:pt x="1" y="592"/>
                    <a:pt x="609" y="453"/>
                    <a:pt x="2471" y="1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 name="Google Shape;381;p4"/>
            <p:cNvSpPr/>
            <p:nvPr/>
          </p:nvSpPr>
          <p:spPr>
            <a:xfrm>
              <a:off x="6082100" y="3892975"/>
              <a:ext cx="127000" cy="60050"/>
            </a:xfrm>
            <a:custGeom>
              <a:avLst/>
              <a:gdLst/>
              <a:ahLst/>
              <a:cxnLst/>
              <a:rect l="l" t="t" r="r" b="b"/>
              <a:pathLst>
                <a:path w="5080" h="2402" extrusionOk="0">
                  <a:moveTo>
                    <a:pt x="2679" y="1044"/>
                  </a:moveTo>
                  <a:cubicBezTo>
                    <a:pt x="0" y="2401"/>
                    <a:pt x="766" y="2140"/>
                    <a:pt x="2749" y="1236"/>
                  </a:cubicBezTo>
                  <a:cubicBezTo>
                    <a:pt x="4506" y="418"/>
                    <a:pt x="4819" y="122"/>
                    <a:pt x="5080" y="35"/>
                  </a:cubicBezTo>
                  <a:cubicBezTo>
                    <a:pt x="5062" y="35"/>
                    <a:pt x="5027" y="18"/>
                    <a:pt x="4993" y="0"/>
                  </a:cubicBezTo>
                  <a:cubicBezTo>
                    <a:pt x="4227" y="140"/>
                    <a:pt x="3323" y="714"/>
                    <a:pt x="2679" y="10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 name="Google Shape;382;p4"/>
            <p:cNvSpPr/>
            <p:nvPr/>
          </p:nvSpPr>
          <p:spPr>
            <a:xfrm>
              <a:off x="6103825" y="3896900"/>
              <a:ext cx="114850" cy="53950"/>
            </a:xfrm>
            <a:custGeom>
              <a:avLst/>
              <a:gdLst/>
              <a:ahLst/>
              <a:cxnLst/>
              <a:rect l="l" t="t" r="r" b="b"/>
              <a:pathLst>
                <a:path w="4594" h="2158" extrusionOk="0">
                  <a:moveTo>
                    <a:pt x="2958" y="644"/>
                  </a:moveTo>
                  <a:cubicBezTo>
                    <a:pt x="2523" y="887"/>
                    <a:pt x="471" y="2001"/>
                    <a:pt x="1" y="2105"/>
                  </a:cubicBezTo>
                  <a:cubicBezTo>
                    <a:pt x="279" y="2157"/>
                    <a:pt x="1584" y="1548"/>
                    <a:pt x="1827" y="1444"/>
                  </a:cubicBezTo>
                  <a:cubicBezTo>
                    <a:pt x="3758" y="574"/>
                    <a:pt x="4332" y="122"/>
                    <a:pt x="4593" y="35"/>
                  </a:cubicBezTo>
                  <a:cubicBezTo>
                    <a:pt x="4559" y="17"/>
                    <a:pt x="4541" y="17"/>
                    <a:pt x="4506" y="0"/>
                  </a:cubicBezTo>
                  <a:cubicBezTo>
                    <a:pt x="4402" y="35"/>
                    <a:pt x="4141" y="17"/>
                    <a:pt x="2958" y="6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 name="Google Shape;383;p4"/>
            <p:cNvSpPr/>
            <p:nvPr/>
          </p:nvSpPr>
          <p:spPr>
            <a:xfrm>
              <a:off x="6113850" y="3900800"/>
              <a:ext cx="113950" cy="55700"/>
            </a:xfrm>
            <a:custGeom>
              <a:avLst/>
              <a:gdLst/>
              <a:ahLst/>
              <a:cxnLst/>
              <a:rect l="l" t="t" r="r" b="b"/>
              <a:pathLst>
                <a:path w="4558" h="2228" extrusionOk="0">
                  <a:moveTo>
                    <a:pt x="2140" y="1114"/>
                  </a:moveTo>
                  <a:cubicBezTo>
                    <a:pt x="1722" y="1340"/>
                    <a:pt x="1305" y="1566"/>
                    <a:pt x="905" y="1792"/>
                  </a:cubicBezTo>
                  <a:cubicBezTo>
                    <a:pt x="0" y="2227"/>
                    <a:pt x="226" y="2175"/>
                    <a:pt x="348" y="2105"/>
                  </a:cubicBezTo>
                  <a:cubicBezTo>
                    <a:pt x="765" y="2018"/>
                    <a:pt x="1861" y="1462"/>
                    <a:pt x="2174" y="1305"/>
                  </a:cubicBezTo>
                  <a:cubicBezTo>
                    <a:pt x="4349" y="209"/>
                    <a:pt x="4192" y="192"/>
                    <a:pt x="4366" y="140"/>
                  </a:cubicBezTo>
                  <a:cubicBezTo>
                    <a:pt x="4436" y="122"/>
                    <a:pt x="4506" y="88"/>
                    <a:pt x="4558" y="18"/>
                  </a:cubicBezTo>
                  <a:cubicBezTo>
                    <a:pt x="4540" y="18"/>
                    <a:pt x="4523" y="1"/>
                    <a:pt x="4506" y="1"/>
                  </a:cubicBezTo>
                  <a:cubicBezTo>
                    <a:pt x="3688" y="192"/>
                    <a:pt x="2870" y="696"/>
                    <a:pt x="2140" y="11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 name="Google Shape;384;p4"/>
            <p:cNvSpPr/>
            <p:nvPr/>
          </p:nvSpPr>
          <p:spPr>
            <a:xfrm>
              <a:off x="6096000" y="3889050"/>
              <a:ext cx="102225" cy="48750"/>
            </a:xfrm>
            <a:custGeom>
              <a:avLst/>
              <a:gdLst/>
              <a:ahLst/>
              <a:cxnLst/>
              <a:rect l="l" t="t" r="r" b="b"/>
              <a:pathLst>
                <a:path w="4089" h="1950" extrusionOk="0">
                  <a:moveTo>
                    <a:pt x="1" y="1914"/>
                  </a:moveTo>
                  <a:cubicBezTo>
                    <a:pt x="192" y="1949"/>
                    <a:pt x="818" y="1671"/>
                    <a:pt x="958" y="1619"/>
                  </a:cubicBezTo>
                  <a:cubicBezTo>
                    <a:pt x="1932" y="1201"/>
                    <a:pt x="3932" y="175"/>
                    <a:pt x="4089" y="18"/>
                  </a:cubicBezTo>
                  <a:cubicBezTo>
                    <a:pt x="4071" y="18"/>
                    <a:pt x="4054" y="1"/>
                    <a:pt x="4019" y="1"/>
                  </a:cubicBezTo>
                  <a:cubicBezTo>
                    <a:pt x="3254" y="192"/>
                    <a:pt x="1" y="1914"/>
                    <a:pt x="1" y="19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 name="Google Shape;385;p4"/>
            <p:cNvSpPr/>
            <p:nvPr/>
          </p:nvSpPr>
          <p:spPr>
            <a:xfrm>
              <a:off x="6162100" y="3871225"/>
              <a:ext cx="475" cy="25"/>
            </a:xfrm>
            <a:custGeom>
              <a:avLst/>
              <a:gdLst/>
              <a:ahLst/>
              <a:cxnLst/>
              <a:rect l="l" t="t" r="r" b="b"/>
              <a:pathLst>
                <a:path w="19" h="1" extrusionOk="0">
                  <a:moveTo>
                    <a:pt x="1" y="1"/>
                  </a:moveTo>
                  <a:lnTo>
                    <a:pt x="1" y="1"/>
                  </a:lnTo>
                  <a:lnTo>
                    <a:pt x="18" y="1"/>
                  </a:lnTo>
                  <a:lnTo>
                    <a:pt x="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 name="Google Shape;386;p4"/>
            <p:cNvSpPr/>
            <p:nvPr/>
          </p:nvSpPr>
          <p:spPr>
            <a:xfrm>
              <a:off x="6231250" y="3993875"/>
              <a:ext cx="475" cy="450"/>
            </a:xfrm>
            <a:custGeom>
              <a:avLst/>
              <a:gdLst/>
              <a:ahLst/>
              <a:cxnLst/>
              <a:rect l="l" t="t" r="r" b="b"/>
              <a:pathLst>
                <a:path w="19" h="18" extrusionOk="0">
                  <a:moveTo>
                    <a:pt x="18" y="0"/>
                  </a:moveTo>
                  <a:lnTo>
                    <a:pt x="18" y="0"/>
                  </a:lnTo>
                  <a:lnTo>
                    <a:pt x="1" y="18"/>
                  </a:lnTo>
                  <a:lnTo>
                    <a:pt x="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4"/>
            <p:cNvSpPr/>
            <p:nvPr/>
          </p:nvSpPr>
          <p:spPr>
            <a:xfrm>
              <a:off x="6167325" y="3824700"/>
              <a:ext cx="475" cy="450"/>
            </a:xfrm>
            <a:custGeom>
              <a:avLst/>
              <a:gdLst/>
              <a:ahLst/>
              <a:cxnLst/>
              <a:rect l="l" t="t" r="r" b="b"/>
              <a:pathLst>
                <a:path w="19" h="18" extrusionOk="0">
                  <a:moveTo>
                    <a:pt x="1" y="0"/>
                  </a:moveTo>
                  <a:lnTo>
                    <a:pt x="18" y="18"/>
                  </a:lnTo>
                  <a:lnTo>
                    <a:pt x="18" y="18"/>
                  </a:lnTo>
                  <a:lnTo>
                    <a:pt x="18" y="18"/>
                  </a:lnTo>
                  <a:lnTo>
                    <a:pt x="18" y="1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4"/>
            <p:cNvSpPr/>
            <p:nvPr/>
          </p:nvSpPr>
          <p:spPr>
            <a:xfrm>
              <a:off x="6141225" y="3965175"/>
              <a:ext cx="475" cy="25"/>
            </a:xfrm>
            <a:custGeom>
              <a:avLst/>
              <a:gdLst/>
              <a:ahLst/>
              <a:cxnLst/>
              <a:rect l="l" t="t" r="r" b="b"/>
              <a:pathLst>
                <a:path w="19" h="1" extrusionOk="0">
                  <a:moveTo>
                    <a:pt x="1" y="0"/>
                  </a:moveTo>
                  <a:lnTo>
                    <a:pt x="1" y="0"/>
                  </a:lnTo>
                  <a:lnTo>
                    <a:pt x="18" y="0"/>
                  </a:lnTo>
                  <a:lnTo>
                    <a:pt x="18" y="0"/>
                  </a:lnTo>
                  <a:lnTo>
                    <a:pt x="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 name="Google Shape;389;p4"/>
            <p:cNvSpPr/>
            <p:nvPr/>
          </p:nvSpPr>
          <p:spPr>
            <a:xfrm>
              <a:off x="6055125" y="3828175"/>
              <a:ext cx="297925" cy="118325"/>
            </a:xfrm>
            <a:custGeom>
              <a:avLst/>
              <a:gdLst/>
              <a:ahLst/>
              <a:cxnLst/>
              <a:rect l="l" t="t" r="r" b="b"/>
              <a:pathLst>
                <a:path w="11917" h="4733" extrusionOk="0">
                  <a:moveTo>
                    <a:pt x="11899" y="4715"/>
                  </a:moveTo>
                  <a:cubicBezTo>
                    <a:pt x="11917" y="4697"/>
                    <a:pt x="11882" y="4663"/>
                    <a:pt x="11795" y="4628"/>
                  </a:cubicBezTo>
                  <a:cubicBezTo>
                    <a:pt x="11725" y="4593"/>
                    <a:pt x="11604" y="4541"/>
                    <a:pt x="11447" y="4489"/>
                  </a:cubicBezTo>
                  <a:cubicBezTo>
                    <a:pt x="11290" y="4436"/>
                    <a:pt x="11116" y="4367"/>
                    <a:pt x="10890" y="4280"/>
                  </a:cubicBezTo>
                  <a:cubicBezTo>
                    <a:pt x="10821" y="4245"/>
                    <a:pt x="10751" y="4228"/>
                    <a:pt x="10664" y="4193"/>
                  </a:cubicBezTo>
                  <a:cubicBezTo>
                    <a:pt x="10508" y="4141"/>
                    <a:pt x="10351" y="4071"/>
                    <a:pt x="10160" y="4002"/>
                  </a:cubicBezTo>
                  <a:cubicBezTo>
                    <a:pt x="10160" y="4002"/>
                    <a:pt x="10160" y="4002"/>
                    <a:pt x="10142" y="4002"/>
                  </a:cubicBezTo>
                  <a:cubicBezTo>
                    <a:pt x="10108" y="3984"/>
                    <a:pt x="10073" y="3967"/>
                    <a:pt x="10038" y="3949"/>
                  </a:cubicBezTo>
                  <a:cubicBezTo>
                    <a:pt x="9986" y="3932"/>
                    <a:pt x="9934" y="3915"/>
                    <a:pt x="9899" y="3897"/>
                  </a:cubicBezTo>
                  <a:cubicBezTo>
                    <a:pt x="9812" y="3862"/>
                    <a:pt x="9707" y="3845"/>
                    <a:pt x="9620" y="3810"/>
                  </a:cubicBezTo>
                  <a:cubicBezTo>
                    <a:pt x="9568" y="3793"/>
                    <a:pt x="9533" y="3775"/>
                    <a:pt x="9481" y="3758"/>
                  </a:cubicBezTo>
                  <a:cubicBezTo>
                    <a:pt x="9412" y="3723"/>
                    <a:pt x="9342" y="3706"/>
                    <a:pt x="9273" y="3671"/>
                  </a:cubicBezTo>
                  <a:cubicBezTo>
                    <a:pt x="9255" y="3671"/>
                    <a:pt x="9220" y="3654"/>
                    <a:pt x="9186" y="3636"/>
                  </a:cubicBezTo>
                  <a:cubicBezTo>
                    <a:pt x="9151" y="3636"/>
                    <a:pt x="9116" y="3619"/>
                    <a:pt x="9081" y="3601"/>
                  </a:cubicBezTo>
                  <a:cubicBezTo>
                    <a:pt x="8977" y="3567"/>
                    <a:pt x="8855" y="3514"/>
                    <a:pt x="8751" y="3480"/>
                  </a:cubicBezTo>
                  <a:cubicBezTo>
                    <a:pt x="8716" y="3480"/>
                    <a:pt x="8698" y="3462"/>
                    <a:pt x="8664" y="3445"/>
                  </a:cubicBezTo>
                  <a:cubicBezTo>
                    <a:pt x="8577" y="3410"/>
                    <a:pt x="8472" y="3375"/>
                    <a:pt x="8385" y="3340"/>
                  </a:cubicBezTo>
                  <a:cubicBezTo>
                    <a:pt x="8351" y="3340"/>
                    <a:pt x="8316" y="3323"/>
                    <a:pt x="8281" y="3306"/>
                  </a:cubicBezTo>
                  <a:cubicBezTo>
                    <a:pt x="8281" y="3306"/>
                    <a:pt x="8264" y="3306"/>
                    <a:pt x="8264" y="3306"/>
                  </a:cubicBezTo>
                  <a:cubicBezTo>
                    <a:pt x="8142" y="3253"/>
                    <a:pt x="8037" y="3219"/>
                    <a:pt x="7916" y="3167"/>
                  </a:cubicBezTo>
                  <a:cubicBezTo>
                    <a:pt x="7881" y="3167"/>
                    <a:pt x="7846" y="3149"/>
                    <a:pt x="7794" y="3132"/>
                  </a:cubicBezTo>
                  <a:cubicBezTo>
                    <a:pt x="7707" y="3097"/>
                    <a:pt x="7603" y="3062"/>
                    <a:pt x="7498" y="3010"/>
                  </a:cubicBezTo>
                  <a:cubicBezTo>
                    <a:pt x="7481" y="3010"/>
                    <a:pt x="7446" y="2993"/>
                    <a:pt x="7411" y="2975"/>
                  </a:cubicBezTo>
                  <a:cubicBezTo>
                    <a:pt x="7342" y="2958"/>
                    <a:pt x="7289" y="2940"/>
                    <a:pt x="7220" y="2906"/>
                  </a:cubicBezTo>
                  <a:cubicBezTo>
                    <a:pt x="7202" y="2906"/>
                    <a:pt x="7168" y="2888"/>
                    <a:pt x="7133" y="2871"/>
                  </a:cubicBezTo>
                  <a:cubicBezTo>
                    <a:pt x="6750" y="2732"/>
                    <a:pt x="6333" y="2575"/>
                    <a:pt x="5933" y="2418"/>
                  </a:cubicBezTo>
                  <a:cubicBezTo>
                    <a:pt x="5811" y="2384"/>
                    <a:pt x="5706" y="2332"/>
                    <a:pt x="5602" y="2297"/>
                  </a:cubicBezTo>
                  <a:cubicBezTo>
                    <a:pt x="5550" y="2262"/>
                    <a:pt x="5498" y="2245"/>
                    <a:pt x="5445" y="2227"/>
                  </a:cubicBezTo>
                  <a:cubicBezTo>
                    <a:pt x="5202" y="2123"/>
                    <a:pt x="4958" y="2036"/>
                    <a:pt x="4732" y="1931"/>
                  </a:cubicBezTo>
                  <a:cubicBezTo>
                    <a:pt x="4593" y="1879"/>
                    <a:pt x="4471" y="1827"/>
                    <a:pt x="4332" y="1775"/>
                  </a:cubicBezTo>
                  <a:cubicBezTo>
                    <a:pt x="4228" y="1740"/>
                    <a:pt x="4123" y="1688"/>
                    <a:pt x="4019" y="1653"/>
                  </a:cubicBezTo>
                  <a:cubicBezTo>
                    <a:pt x="3949" y="1618"/>
                    <a:pt x="3880" y="1583"/>
                    <a:pt x="3810" y="1566"/>
                  </a:cubicBezTo>
                  <a:cubicBezTo>
                    <a:pt x="3758" y="1531"/>
                    <a:pt x="3688" y="1514"/>
                    <a:pt x="3619" y="1479"/>
                  </a:cubicBezTo>
                  <a:lnTo>
                    <a:pt x="3601" y="1479"/>
                  </a:lnTo>
                  <a:cubicBezTo>
                    <a:pt x="3428" y="1410"/>
                    <a:pt x="3271" y="1340"/>
                    <a:pt x="3097" y="1270"/>
                  </a:cubicBezTo>
                  <a:cubicBezTo>
                    <a:pt x="3010" y="1218"/>
                    <a:pt x="2906" y="1183"/>
                    <a:pt x="2819" y="1149"/>
                  </a:cubicBezTo>
                  <a:cubicBezTo>
                    <a:pt x="2749" y="1114"/>
                    <a:pt x="2680" y="1096"/>
                    <a:pt x="2627" y="1062"/>
                  </a:cubicBezTo>
                  <a:cubicBezTo>
                    <a:pt x="2610" y="1062"/>
                    <a:pt x="2593" y="1044"/>
                    <a:pt x="2575" y="1044"/>
                  </a:cubicBezTo>
                  <a:cubicBezTo>
                    <a:pt x="2506" y="1009"/>
                    <a:pt x="2436" y="992"/>
                    <a:pt x="2366" y="957"/>
                  </a:cubicBezTo>
                  <a:cubicBezTo>
                    <a:pt x="2297" y="922"/>
                    <a:pt x="2227" y="905"/>
                    <a:pt x="2158" y="870"/>
                  </a:cubicBezTo>
                  <a:cubicBezTo>
                    <a:pt x="2158" y="870"/>
                    <a:pt x="2140" y="853"/>
                    <a:pt x="2123" y="853"/>
                  </a:cubicBezTo>
                  <a:cubicBezTo>
                    <a:pt x="2105" y="853"/>
                    <a:pt x="2088" y="835"/>
                    <a:pt x="2053" y="835"/>
                  </a:cubicBezTo>
                  <a:cubicBezTo>
                    <a:pt x="2001" y="801"/>
                    <a:pt x="1932" y="766"/>
                    <a:pt x="1862" y="748"/>
                  </a:cubicBezTo>
                  <a:cubicBezTo>
                    <a:pt x="1827" y="731"/>
                    <a:pt x="1775" y="714"/>
                    <a:pt x="1740" y="696"/>
                  </a:cubicBezTo>
                  <a:cubicBezTo>
                    <a:pt x="1740" y="696"/>
                    <a:pt x="1740" y="696"/>
                    <a:pt x="1723" y="696"/>
                  </a:cubicBezTo>
                  <a:cubicBezTo>
                    <a:pt x="1653" y="662"/>
                    <a:pt x="1566" y="627"/>
                    <a:pt x="1497" y="592"/>
                  </a:cubicBezTo>
                  <a:cubicBezTo>
                    <a:pt x="1444" y="575"/>
                    <a:pt x="1410" y="557"/>
                    <a:pt x="1357" y="540"/>
                  </a:cubicBezTo>
                  <a:cubicBezTo>
                    <a:pt x="1236" y="488"/>
                    <a:pt x="1114" y="453"/>
                    <a:pt x="1010" y="401"/>
                  </a:cubicBezTo>
                  <a:cubicBezTo>
                    <a:pt x="975" y="383"/>
                    <a:pt x="923" y="366"/>
                    <a:pt x="888" y="348"/>
                  </a:cubicBezTo>
                  <a:cubicBezTo>
                    <a:pt x="731" y="296"/>
                    <a:pt x="592" y="227"/>
                    <a:pt x="470" y="192"/>
                  </a:cubicBezTo>
                  <a:cubicBezTo>
                    <a:pt x="314" y="122"/>
                    <a:pt x="209" y="87"/>
                    <a:pt x="122" y="53"/>
                  </a:cubicBezTo>
                  <a:cubicBezTo>
                    <a:pt x="53" y="18"/>
                    <a:pt x="1" y="0"/>
                    <a:pt x="1" y="18"/>
                  </a:cubicBezTo>
                  <a:cubicBezTo>
                    <a:pt x="1" y="18"/>
                    <a:pt x="35" y="35"/>
                    <a:pt x="122" y="70"/>
                  </a:cubicBezTo>
                  <a:cubicBezTo>
                    <a:pt x="192" y="105"/>
                    <a:pt x="314" y="157"/>
                    <a:pt x="453" y="209"/>
                  </a:cubicBezTo>
                  <a:cubicBezTo>
                    <a:pt x="609" y="279"/>
                    <a:pt x="783" y="348"/>
                    <a:pt x="1010" y="435"/>
                  </a:cubicBezTo>
                  <a:cubicBezTo>
                    <a:pt x="1044" y="470"/>
                    <a:pt x="1097" y="488"/>
                    <a:pt x="1149" y="505"/>
                  </a:cubicBezTo>
                  <a:cubicBezTo>
                    <a:pt x="1253" y="540"/>
                    <a:pt x="1357" y="592"/>
                    <a:pt x="1462" y="627"/>
                  </a:cubicBezTo>
                  <a:cubicBezTo>
                    <a:pt x="1497" y="644"/>
                    <a:pt x="1549" y="679"/>
                    <a:pt x="1584" y="696"/>
                  </a:cubicBezTo>
                  <a:cubicBezTo>
                    <a:pt x="1636" y="714"/>
                    <a:pt x="1671" y="731"/>
                    <a:pt x="1723" y="748"/>
                  </a:cubicBezTo>
                  <a:cubicBezTo>
                    <a:pt x="1758" y="766"/>
                    <a:pt x="1792" y="783"/>
                    <a:pt x="1827" y="783"/>
                  </a:cubicBezTo>
                  <a:cubicBezTo>
                    <a:pt x="1845" y="801"/>
                    <a:pt x="1845" y="801"/>
                    <a:pt x="1862" y="801"/>
                  </a:cubicBezTo>
                  <a:cubicBezTo>
                    <a:pt x="1949" y="835"/>
                    <a:pt x="2053" y="888"/>
                    <a:pt x="2140" y="922"/>
                  </a:cubicBezTo>
                  <a:cubicBezTo>
                    <a:pt x="2175" y="940"/>
                    <a:pt x="2192" y="940"/>
                    <a:pt x="2227" y="957"/>
                  </a:cubicBezTo>
                  <a:cubicBezTo>
                    <a:pt x="2297" y="992"/>
                    <a:pt x="2384" y="1027"/>
                    <a:pt x="2453" y="1062"/>
                  </a:cubicBezTo>
                  <a:cubicBezTo>
                    <a:pt x="2488" y="1079"/>
                    <a:pt x="2523" y="1096"/>
                    <a:pt x="2558" y="1096"/>
                  </a:cubicBezTo>
                  <a:cubicBezTo>
                    <a:pt x="2575" y="1114"/>
                    <a:pt x="2593" y="1114"/>
                    <a:pt x="2593" y="1114"/>
                  </a:cubicBezTo>
                  <a:cubicBezTo>
                    <a:pt x="2627" y="1131"/>
                    <a:pt x="2662" y="1149"/>
                    <a:pt x="2697" y="1166"/>
                  </a:cubicBezTo>
                  <a:cubicBezTo>
                    <a:pt x="2784" y="1201"/>
                    <a:pt x="2871" y="1236"/>
                    <a:pt x="2940" y="1270"/>
                  </a:cubicBezTo>
                  <a:cubicBezTo>
                    <a:pt x="3010" y="1305"/>
                    <a:pt x="3080" y="1323"/>
                    <a:pt x="3149" y="1357"/>
                  </a:cubicBezTo>
                  <a:cubicBezTo>
                    <a:pt x="3184" y="1375"/>
                    <a:pt x="3236" y="1392"/>
                    <a:pt x="3271" y="1410"/>
                  </a:cubicBezTo>
                  <a:cubicBezTo>
                    <a:pt x="3323" y="1427"/>
                    <a:pt x="3358" y="1462"/>
                    <a:pt x="3410" y="1479"/>
                  </a:cubicBezTo>
                  <a:cubicBezTo>
                    <a:pt x="3462" y="1497"/>
                    <a:pt x="3532" y="1531"/>
                    <a:pt x="3584" y="1549"/>
                  </a:cubicBezTo>
                  <a:cubicBezTo>
                    <a:pt x="3949" y="1705"/>
                    <a:pt x="4315" y="1862"/>
                    <a:pt x="4697" y="2018"/>
                  </a:cubicBezTo>
                  <a:cubicBezTo>
                    <a:pt x="4871" y="2088"/>
                    <a:pt x="5045" y="2158"/>
                    <a:pt x="5202" y="2245"/>
                  </a:cubicBezTo>
                  <a:cubicBezTo>
                    <a:pt x="5219" y="2245"/>
                    <a:pt x="5219" y="2245"/>
                    <a:pt x="5237" y="2245"/>
                  </a:cubicBezTo>
                  <a:cubicBezTo>
                    <a:pt x="5271" y="2262"/>
                    <a:pt x="5306" y="2279"/>
                    <a:pt x="5358" y="2297"/>
                  </a:cubicBezTo>
                  <a:cubicBezTo>
                    <a:pt x="5463" y="2332"/>
                    <a:pt x="5550" y="2384"/>
                    <a:pt x="5654" y="2418"/>
                  </a:cubicBezTo>
                  <a:cubicBezTo>
                    <a:pt x="5689" y="2436"/>
                    <a:pt x="5706" y="2453"/>
                    <a:pt x="5724" y="2453"/>
                  </a:cubicBezTo>
                  <a:cubicBezTo>
                    <a:pt x="5776" y="2471"/>
                    <a:pt x="5828" y="2505"/>
                    <a:pt x="5880" y="2523"/>
                  </a:cubicBezTo>
                  <a:cubicBezTo>
                    <a:pt x="5950" y="2540"/>
                    <a:pt x="6002" y="2575"/>
                    <a:pt x="6072" y="2592"/>
                  </a:cubicBezTo>
                  <a:cubicBezTo>
                    <a:pt x="6106" y="2610"/>
                    <a:pt x="6141" y="2627"/>
                    <a:pt x="6159" y="2627"/>
                  </a:cubicBezTo>
                  <a:cubicBezTo>
                    <a:pt x="6263" y="2679"/>
                    <a:pt x="6350" y="2714"/>
                    <a:pt x="6454" y="2749"/>
                  </a:cubicBezTo>
                  <a:cubicBezTo>
                    <a:pt x="6489" y="2766"/>
                    <a:pt x="6507" y="2766"/>
                    <a:pt x="6541" y="2784"/>
                  </a:cubicBezTo>
                  <a:cubicBezTo>
                    <a:pt x="6646" y="2819"/>
                    <a:pt x="6750" y="2871"/>
                    <a:pt x="6855" y="2906"/>
                  </a:cubicBezTo>
                  <a:cubicBezTo>
                    <a:pt x="6872" y="2906"/>
                    <a:pt x="6889" y="2923"/>
                    <a:pt x="6907" y="2923"/>
                  </a:cubicBezTo>
                  <a:cubicBezTo>
                    <a:pt x="6959" y="2958"/>
                    <a:pt x="7028" y="2975"/>
                    <a:pt x="7081" y="2993"/>
                  </a:cubicBezTo>
                  <a:cubicBezTo>
                    <a:pt x="7133" y="3010"/>
                    <a:pt x="7168" y="3027"/>
                    <a:pt x="7202" y="3045"/>
                  </a:cubicBezTo>
                  <a:cubicBezTo>
                    <a:pt x="7237" y="3045"/>
                    <a:pt x="7255" y="3062"/>
                    <a:pt x="7272" y="3080"/>
                  </a:cubicBezTo>
                  <a:cubicBezTo>
                    <a:pt x="7376" y="3114"/>
                    <a:pt x="7463" y="3149"/>
                    <a:pt x="7550" y="3184"/>
                  </a:cubicBezTo>
                  <a:cubicBezTo>
                    <a:pt x="7585" y="3184"/>
                    <a:pt x="7620" y="3201"/>
                    <a:pt x="7655" y="3219"/>
                  </a:cubicBezTo>
                  <a:cubicBezTo>
                    <a:pt x="7742" y="3253"/>
                    <a:pt x="7829" y="3288"/>
                    <a:pt x="7916" y="3323"/>
                  </a:cubicBezTo>
                  <a:cubicBezTo>
                    <a:pt x="7950" y="3340"/>
                    <a:pt x="7985" y="3340"/>
                    <a:pt x="8020" y="3358"/>
                  </a:cubicBezTo>
                  <a:cubicBezTo>
                    <a:pt x="8072" y="3393"/>
                    <a:pt x="8142" y="3410"/>
                    <a:pt x="8211" y="3445"/>
                  </a:cubicBezTo>
                  <a:cubicBezTo>
                    <a:pt x="8229" y="3445"/>
                    <a:pt x="8246" y="3445"/>
                    <a:pt x="8281" y="3462"/>
                  </a:cubicBezTo>
                  <a:cubicBezTo>
                    <a:pt x="8316" y="3480"/>
                    <a:pt x="8351" y="3480"/>
                    <a:pt x="8368" y="3497"/>
                  </a:cubicBezTo>
                  <a:cubicBezTo>
                    <a:pt x="8472" y="3532"/>
                    <a:pt x="8559" y="3567"/>
                    <a:pt x="8646" y="3601"/>
                  </a:cubicBezTo>
                  <a:cubicBezTo>
                    <a:pt x="8664" y="3601"/>
                    <a:pt x="8681" y="3619"/>
                    <a:pt x="8698" y="3619"/>
                  </a:cubicBezTo>
                  <a:cubicBezTo>
                    <a:pt x="8768" y="3654"/>
                    <a:pt x="8855" y="3688"/>
                    <a:pt x="8942" y="3706"/>
                  </a:cubicBezTo>
                  <a:cubicBezTo>
                    <a:pt x="8977" y="3723"/>
                    <a:pt x="8994" y="3741"/>
                    <a:pt x="9029" y="3741"/>
                  </a:cubicBezTo>
                  <a:cubicBezTo>
                    <a:pt x="9099" y="3775"/>
                    <a:pt x="9168" y="3793"/>
                    <a:pt x="9220" y="3810"/>
                  </a:cubicBezTo>
                  <a:cubicBezTo>
                    <a:pt x="9255" y="3828"/>
                    <a:pt x="9290" y="3845"/>
                    <a:pt x="9325" y="3845"/>
                  </a:cubicBezTo>
                  <a:cubicBezTo>
                    <a:pt x="9342" y="3862"/>
                    <a:pt x="9359" y="3862"/>
                    <a:pt x="9394" y="3880"/>
                  </a:cubicBezTo>
                  <a:cubicBezTo>
                    <a:pt x="9499" y="3915"/>
                    <a:pt x="9603" y="3949"/>
                    <a:pt x="9690" y="3984"/>
                  </a:cubicBezTo>
                  <a:cubicBezTo>
                    <a:pt x="9725" y="4002"/>
                    <a:pt x="9760" y="4019"/>
                    <a:pt x="9794" y="4019"/>
                  </a:cubicBezTo>
                  <a:cubicBezTo>
                    <a:pt x="9881" y="4054"/>
                    <a:pt x="9986" y="4088"/>
                    <a:pt x="10073" y="4123"/>
                  </a:cubicBezTo>
                  <a:cubicBezTo>
                    <a:pt x="10090" y="4123"/>
                    <a:pt x="10108" y="4141"/>
                    <a:pt x="10108" y="4141"/>
                  </a:cubicBezTo>
                  <a:cubicBezTo>
                    <a:pt x="10142" y="4141"/>
                    <a:pt x="10142" y="4158"/>
                    <a:pt x="10177" y="4158"/>
                  </a:cubicBezTo>
                  <a:cubicBezTo>
                    <a:pt x="10281" y="4193"/>
                    <a:pt x="10386" y="4228"/>
                    <a:pt x="10473" y="4262"/>
                  </a:cubicBezTo>
                  <a:cubicBezTo>
                    <a:pt x="10508" y="4280"/>
                    <a:pt x="10542" y="4297"/>
                    <a:pt x="10560" y="4297"/>
                  </a:cubicBezTo>
                  <a:cubicBezTo>
                    <a:pt x="10664" y="4332"/>
                    <a:pt x="10769" y="4367"/>
                    <a:pt x="10856" y="4402"/>
                  </a:cubicBezTo>
                  <a:cubicBezTo>
                    <a:pt x="11064" y="4471"/>
                    <a:pt x="11256" y="4541"/>
                    <a:pt x="11412" y="4593"/>
                  </a:cubicBezTo>
                  <a:cubicBezTo>
                    <a:pt x="11569" y="4645"/>
                    <a:pt x="11691" y="4697"/>
                    <a:pt x="11760" y="4715"/>
                  </a:cubicBezTo>
                  <a:cubicBezTo>
                    <a:pt x="11847" y="4732"/>
                    <a:pt x="11899" y="4732"/>
                    <a:pt x="11899" y="47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0" name="Google Shape;390;p4"/>
          <p:cNvGrpSpPr/>
          <p:nvPr/>
        </p:nvGrpSpPr>
        <p:grpSpPr>
          <a:xfrm>
            <a:off x="-154317" y="6268867"/>
            <a:ext cx="12518968" cy="763597"/>
            <a:chOff x="-116025" y="4701650"/>
            <a:chExt cx="9412512" cy="572698"/>
          </a:xfrm>
        </p:grpSpPr>
        <p:sp>
          <p:nvSpPr>
            <p:cNvPr id="391" name="Google Shape;391;p4"/>
            <p:cNvSpPr/>
            <p:nvPr/>
          </p:nvSpPr>
          <p:spPr>
            <a:xfrm>
              <a:off x="-80600" y="4701650"/>
              <a:ext cx="9377087" cy="572697"/>
            </a:xfrm>
            <a:custGeom>
              <a:avLst/>
              <a:gdLst/>
              <a:ahLst/>
              <a:cxnLst/>
              <a:rect l="l" t="t" r="r" b="b"/>
              <a:pathLst>
                <a:path w="52066" h="4751" extrusionOk="0">
                  <a:moveTo>
                    <a:pt x="51979" y="4750"/>
                  </a:moveTo>
                  <a:lnTo>
                    <a:pt x="0" y="4593"/>
                  </a:lnTo>
                  <a:lnTo>
                    <a:pt x="0" y="1201"/>
                  </a:lnTo>
                  <a:cubicBezTo>
                    <a:pt x="540" y="1201"/>
                    <a:pt x="1009" y="888"/>
                    <a:pt x="1566" y="888"/>
                  </a:cubicBezTo>
                  <a:cubicBezTo>
                    <a:pt x="2436" y="871"/>
                    <a:pt x="3306" y="871"/>
                    <a:pt x="4175" y="749"/>
                  </a:cubicBezTo>
                  <a:cubicBezTo>
                    <a:pt x="4593" y="697"/>
                    <a:pt x="4976" y="645"/>
                    <a:pt x="5393" y="645"/>
                  </a:cubicBezTo>
                  <a:cubicBezTo>
                    <a:pt x="5932" y="662"/>
                    <a:pt x="6472" y="679"/>
                    <a:pt x="7011" y="645"/>
                  </a:cubicBezTo>
                  <a:cubicBezTo>
                    <a:pt x="7515" y="610"/>
                    <a:pt x="8020" y="558"/>
                    <a:pt x="8524" y="505"/>
                  </a:cubicBezTo>
                  <a:cubicBezTo>
                    <a:pt x="9098" y="471"/>
                    <a:pt x="9655" y="505"/>
                    <a:pt x="10229" y="558"/>
                  </a:cubicBezTo>
                  <a:cubicBezTo>
                    <a:pt x="10629" y="592"/>
                    <a:pt x="11029" y="558"/>
                    <a:pt x="11429" y="575"/>
                  </a:cubicBezTo>
                  <a:cubicBezTo>
                    <a:pt x="11934" y="575"/>
                    <a:pt x="12421" y="697"/>
                    <a:pt x="12908" y="732"/>
                  </a:cubicBezTo>
                  <a:cubicBezTo>
                    <a:pt x="13360" y="749"/>
                    <a:pt x="13813" y="732"/>
                    <a:pt x="14265" y="732"/>
                  </a:cubicBezTo>
                  <a:cubicBezTo>
                    <a:pt x="14926" y="714"/>
                    <a:pt x="15570" y="871"/>
                    <a:pt x="16213" y="940"/>
                  </a:cubicBezTo>
                  <a:cubicBezTo>
                    <a:pt x="16718" y="975"/>
                    <a:pt x="17205" y="940"/>
                    <a:pt x="17692" y="958"/>
                  </a:cubicBezTo>
                  <a:cubicBezTo>
                    <a:pt x="18075" y="975"/>
                    <a:pt x="18440" y="1045"/>
                    <a:pt x="18823" y="1045"/>
                  </a:cubicBezTo>
                  <a:cubicBezTo>
                    <a:pt x="19675" y="1045"/>
                    <a:pt x="20510" y="1045"/>
                    <a:pt x="21362" y="1045"/>
                  </a:cubicBezTo>
                  <a:cubicBezTo>
                    <a:pt x="22163" y="1045"/>
                    <a:pt x="22911" y="993"/>
                    <a:pt x="23693" y="871"/>
                  </a:cubicBezTo>
                  <a:cubicBezTo>
                    <a:pt x="24007" y="819"/>
                    <a:pt x="24337" y="749"/>
                    <a:pt x="24650" y="732"/>
                  </a:cubicBezTo>
                  <a:cubicBezTo>
                    <a:pt x="25016" y="714"/>
                    <a:pt x="25381" y="749"/>
                    <a:pt x="25729" y="732"/>
                  </a:cubicBezTo>
                  <a:cubicBezTo>
                    <a:pt x="26129" y="714"/>
                    <a:pt x="26512" y="645"/>
                    <a:pt x="26912" y="645"/>
                  </a:cubicBezTo>
                  <a:cubicBezTo>
                    <a:pt x="27260" y="662"/>
                    <a:pt x="27590" y="662"/>
                    <a:pt x="27938" y="662"/>
                  </a:cubicBezTo>
                  <a:cubicBezTo>
                    <a:pt x="28738" y="662"/>
                    <a:pt x="29556" y="679"/>
                    <a:pt x="30356" y="662"/>
                  </a:cubicBezTo>
                  <a:cubicBezTo>
                    <a:pt x="30878" y="645"/>
                    <a:pt x="31400" y="558"/>
                    <a:pt x="31922" y="505"/>
                  </a:cubicBezTo>
                  <a:cubicBezTo>
                    <a:pt x="32548" y="453"/>
                    <a:pt x="33174" y="488"/>
                    <a:pt x="33800" y="505"/>
                  </a:cubicBezTo>
                  <a:cubicBezTo>
                    <a:pt x="34862" y="505"/>
                    <a:pt x="35975" y="401"/>
                    <a:pt x="37036" y="245"/>
                  </a:cubicBezTo>
                  <a:cubicBezTo>
                    <a:pt x="37227" y="210"/>
                    <a:pt x="37419" y="140"/>
                    <a:pt x="37593" y="123"/>
                  </a:cubicBezTo>
                  <a:cubicBezTo>
                    <a:pt x="37784" y="88"/>
                    <a:pt x="37958" y="105"/>
                    <a:pt x="38149" y="105"/>
                  </a:cubicBezTo>
                  <a:cubicBezTo>
                    <a:pt x="38602" y="88"/>
                    <a:pt x="39037" y="1"/>
                    <a:pt x="39489" y="36"/>
                  </a:cubicBezTo>
                  <a:cubicBezTo>
                    <a:pt x="39976" y="71"/>
                    <a:pt x="40446" y="175"/>
                    <a:pt x="40915" y="227"/>
                  </a:cubicBezTo>
                  <a:cubicBezTo>
                    <a:pt x="41489" y="279"/>
                    <a:pt x="42081" y="366"/>
                    <a:pt x="42655" y="401"/>
                  </a:cubicBezTo>
                  <a:cubicBezTo>
                    <a:pt x="43699" y="488"/>
                    <a:pt x="44760" y="575"/>
                    <a:pt x="45821" y="575"/>
                  </a:cubicBezTo>
                  <a:cubicBezTo>
                    <a:pt x="46795" y="575"/>
                    <a:pt x="47804" y="523"/>
                    <a:pt x="48778" y="610"/>
                  </a:cubicBezTo>
                  <a:cubicBezTo>
                    <a:pt x="49387" y="679"/>
                    <a:pt x="49996" y="749"/>
                    <a:pt x="50605" y="732"/>
                  </a:cubicBezTo>
                  <a:cubicBezTo>
                    <a:pt x="50935" y="714"/>
                    <a:pt x="51422" y="540"/>
                    <a:pt x="51770" y="662"/>
                  </a:cubicBezTo>
                  <a:cubicBezTo>
                    <a:pt x="51770" y="697"/>
                    <a:pt x="51770" y="714"/>
                    <a:pt x="51788" y="732"/>
                  </a:cubicBezTo>
                  <a:lnTo>
                    <a:pt x="51788" y="3967"/>
                  </a:lnTo>
                  <a:cubicBezTo>
                    <a:pt x="51788" y="4089"/>
                    <a:pt x="51822" y="4280"/>
                    <a:pt x="51909" y="4367"/>
                  </a:cubicBezTo>
                  <a:cubicBezTo>
                    <a:pt x="51927" y="4420"/>
                    <a:pt x="51962" y="4454"/>
                    <a:pt x="51996" y="4454"/>
                  </a:cubicBezTo>
                  <a:cubicBezTo>
                    <a:pt x="52031" y="4541"/>
                    <a:pt x="52066" y="4680"/>
                    <a:pt x="51979" y="475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 name="Google Shape;392;p4"/>
            <p:cNvSpPr/>
            <p:nvPr/>
          </p:nvSpPr>
          <p:spPr>
            <a:xfrm>
              <a:off x="-116025" y="4970941"/>
              <a:ext cx="9412457" cy="303406"/>
            </a:xfrm>
            <a:custGeom>
              <a:avLst/>
              <a:gdLst/>
              <a:ahLst/>
              <a:cxnLst/>
              <a:rect l="l" t="t" r="r" b="b"/>
              <a:pathLst>
                <a:path w="59581" h="3775" extrusionOk="0">
                  <a:moveTo>
                    <a:pt x="1" y="104"/>
                  </a:moveTo>
                  <a:lnTo>
                    <a:pt x="279" y="3775"/>
                  </a:lnTo>
                  <a:lnTo>
                    <a:pt x="59581" y="3775"/>
                  </a:lnTo>
                  <a:lnTo>
                    <a:pt x="59581" y="452"/>
                  </a:lnTo>
                  <a:cubicBezTo>
                    <a:pt x="53666" y="1983"/>
                    <a:pt x="47526" y="2592"/>
                    <a:pt x="41368" y="2209"/>
                  </a:cubicBezTo>
                  <a:lnTo>
                    <a:pt x="41368" y="2209"/>
                  </a:lnTo>
                  <a:cubicBezTo>
                    <a:pt x="38515" y="2035"/>
                    <a:pt x="35697" y="2244"/>
                    <a:pt x="32879" y="2435"/>
                  </a:cubicBezTo>
                  <a:lnTo>
                    <a:pt x="32879" y="2435"/>
                  </a:lnTo>
                  <a:cubicBezTo>
                    <a:pt x="29573" y="2662"/>
                    <a:pt x="26251" y="2905"/>
                    <a:pt x="22911" y="2522"/>
                  </a:cubicBezTo>
                  <a:lnTo>
                    <a:pt x="22911" y="2522"/>
                  </a:lnTo>
                  <a:cubicBezTo>
                    <a:pt x="21745" y="2366"/>
                    <a:pt x="20649" y="1513"/>
                    <a:pt x="19484" y="1287"/>
                  </a:cubicBezTo>
                  <a:lnTo>
                    <a:pt x="19484" y="1287"/>
                  </a:lnTo>
                  <a:cubicBezTo>
                    <a:pt x="14439" y="400"/>
                    <a:pt x="9499" y="0"/>
                    <a:pt x="4541" y="0"/>
                  </a:cubicBezTo>
                  <a:lnTo>
                    <a:pt x="4541" y="0"/>
                  </a:lnTo>
                  <a:cubicBezTo>
                    <a:pt x="3027" y="0"/>
                    <a:pt x="1514" y="35"/>
                    <a:pt x="1" y="104"/>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93" name="Google Shape;393;p4"/>
          <p:cNvSpPr/>
          <p:nvPr/>
        </p:nvSpPr>
        <p:spPr>
          <a:xfrm rot="-807424" flipH="1">
            <a:off x="-948846" y="4034759"/>
            <a:ext cx="1734295" cy="2252495"/>
          </a:xfrm>
          <a:custGeom>
            <a:avLst/>
            <a:gdLst/>
            <a:ahLst/>
            <a:cxnLst/>
            <a:rect l="l" t="t" r="r" b="b"/>
            <a:pathLst>
              <a:path w="12247" h="15867" extrusionOk="0">
                <a:moveTo>
                  <a:pt x="3155" y="1572"/>
                </a:moveTo>
                <a:cubicBezTo>
                  <a:pt x="3224" y="1572"/>
                  <a:pt x="3292" y="1606"/>
                  <a:pt x="3340" y="1692"/>
                </a:cubicBezTo>
                <a:cubicBezTo>
                  <a:pt x="3375" y="1762"/>
                  <a:pt x="3375" y="1849"/>
                  <a:pt x="3340" y="1918"/>
                </a:cubicBezTo>
                <a:cubicBezTo>
                  <a:pt x="3299" y="1990"/>
                  <a:pt x="3208" y="2032"/>
                  <a:pt x="3120" y="2032"/>
                </a:cubicBezTo>
                <a:cubicBezTo>
                  <a:pt x="3059" y="2032"/>
                  <a:pt x="3000" y="2013"/>
                  <a:pt x="2957" y="1970"/>
                </a:cubicBezTo>
                <a:cubicBezTo>
                  <a:pt x="2923" y="1953"/>
                  <a:pt x="2905" y="1918"/>
                  <a:pt x="2905" y="1901"/>
                </a:cubicBezTo>
                <a:cubicBezTo>
                  <a:pt x="2845" y="1744"/>
                  <a:pt x="3001" y="1572"/>
                  <a:pt x="3155" y="1572"/>
                </a:cubicBezTo>
                <a:close/>
                <a:moveTo>
                  <a:pt x="6123" y="3967"/>
                </a:moveTo>
                <a:cubicBezTo>
                  <a:pt x="6308" y="3967"/>
                  <a:pt x="6397" y="4354"/>
                  <a:pt x="6210" y="4528"/>
                </a:cubicBezTo>
                <a:cubicBezTo>
                  <a:pt x="6138" y="4591"/>
                  <a:pt x="6074" y="4617"/>
                  <a:pt x="6023" y="4617"/>
                </a:cubicBezTo>
                <a:cubicBezTo>
                  <a:pt x="5976" y="4617"/>
                  <a:pt x="5940" y="4596"/>
                  <a:pt x="5915" y="4562"/>
                </a:cubicBezTo>
                <a:cubicBezTo>
                  <a:pt x="5828" y="4458"/>
                  <a:pt x="5828" y="4232"/>
                  <a:pt x="5932" y="4093"/>
                </a:cubicBezTo>
                <a:cubicBezTo>
                  <a:pt x="6001" y="4003"/>
                  <a:pt x="6067" y="3967"/>
                  <a:pt x="6123" y="3967"/>
                </a:cubicBezTo>
                <a:close/>
                <a:moveTo>
                  <a:pt x="3108" y="5044"/>
                </a:moveTo>
                <a:cubicBezTo>
                  <a:pt x="3176" y="5044"/>
                  <a:pt x="3246" y="5076"/>
                  <a:pt x="3305" y="5154"/>
                </a:cubicBezTo>
                <a:cubicBezTo>
                  <a:pt x="3476" y="5368"/>
                  <a:pt x="3250" y="5651"/>
                  <a:pt x="3020" y="5651"/>
                </a:cubicBezTo>
                <a:cubicBezTo>
                  <a:pt x="2969" y="5651"/>
                  <a:pt x="2918" y="5638"/>
                  <a:pt x="2870" y="5606"/>
                </a:cubicBezTo>
                <a:cubicBezTo>
                  <a:pt x="2818" y="5571"/>
                  <a:pt x="2783" y="5536"/>
                  <a:pt x="2783" y="5484"/>
                </a:cubicBezTo>
                <a:cubicBezTo>
                  <a:pt x="2732" y="5292"/>
                  <a:pt x="2917" y="5044"/>
                  <a:pt x="3108" y="5044"/>
                </a:cubicBezTo>
                <a:close/>
                <a:moveTo>
                  <a:pt x="7458" y="6490"/>
                </a:moveTo>
                <a:cubicBezTo>
                  <a:pt x="7515" y="6490"/>
                  <a:pt x="7574" y="6516"/>
                  <a:pt x="7619" y="6580"/>
                </a:cubicBezTo>
                <a:cubicBezTo>
                  <a:pt x="7753" y="6727"/>
                  <a:pt x="7640" y="6967"/>
                  <a:pt x="7486" y="6967"/>
                </a:cubicBezTo>
                <a:cubicBezTo>
                  <a:pt x="7439" y="6967"/>
                  <a:pt x="7389" y="6946"/>
                  <a:pt x="7341" y="6893"/>
                </a:cubicBezTo>
                <a:cubicBezTo>
                  <a:pt x="7149" y="6701"/>
                  <a:pt x="7297" y="6490"/>
                  <a:pt x="7458" y="6490"/>
                </a:cubicBezTo>
                <a:close/>
                <a:moveTo>
                  <a:pt x="4745" y="8284"/>
                </a:moveTo>
                <a:cubicBezTo>
                  <a:pt x="4889" y="8284"/>
                  <a:pt x="5055" y="8377"/>
                  <a:pt x="5045" y="8529"/>
                </a:cubicBezTo>
                <a:cubicBezTo>
                  <a:pt x="5045" y="8672"/>
                  <a:pt x="4947" y="8733"/>
                  <a:pt x="4839" y="8733"/>
                </a:cubicBezTo>
                <a:cubicBezTo>
                  <a:pt x="4723" y="8733"/>
                  <a:pt x="4594" y="8663"/>
                  <a:pt x="4558" y="8546"/>
                </a:cubicBezTo>
                <a:cubicBezTo>
                  <a:pt x="4540" y="8511"/>
                  <a:pt x="4540" y="8476"/>
                  <a:pt x="4540" y="8442"/>
                </a:cubicBezTo>
                <a:cubicBezTo>
                  <a:pt x="4548" y="8332"/>
                  <a:pt x="4640" y="8284"/>
                  <a:pt x="4745" y="8284"/>
                </a:cubicBezTo>
                <a:close/>
                <a:moveTo>
                  <a:pt x="5837" y="12423"/>
                </a:moveTo>
                <a:cubicBezTo>
                  <a:pt x="5821" y="12428"/>
                  <a:pt x="5806" y="12435"/>
                  <a:pt x="5793" y="12443"/>
                </a:cubicBezTo>
                <a:cubicBezTo>
                  <a:pt x="5808" y="12436"/>
                  <a:pt x="5822" y="12430"/>
                  <a:pt x="5837" y="12423"/>
                </a:cubicBezTo>
                <a:close/>
                <a:moveTo>
                  <a:pt x="2211" y="1"/>
                </a:moveTo>
                <a:cubicBezTo>
                  <a:pt x="2155" y="1"/>
                  <a:pt x="2097" y="2"/>
                  <a:pt x="2035" y="5"/>
                </a:cubicBezTo>
                <a:cubicBezTo>
                  <a:pt x="1896" y="22"/>
                  <a:pt x="1757" y="22"/>
                  <a:pt x="1618" y="39"/>
                </a:cubicBezTo>
                <a:lnTo>
                  <a:pt x="1479" y="39"/>
                </a:lnTo>
                <a:cubicBezTo>
                  <a:pt x="1061" y="74"/>
                  <a:pt x="661" y="109"/>
                  <a:pt x="244" y="161"/>
                </a:cubicBezTo>
                <a:cubicBezTo>
                  <a:pt x="157" y="179"/>
                  <a:pt x="87" y="179"/>
                  <a:pt x="0" y="196"/>
                </a:cubicBezTo>
                <a:cubicBezTo>
                  <a:pt x="2" y="196"/>
                  <a:pt x="4" y="196"/>
                  <a:pt x="6" y="196"/>
                </a:cubicBezTo>
                <a:cubicBezTo>
                  <a:pt x="148" y="196"/>
                  <a:pt x="436" y="754"/>
                  <a:pt x="470" y="857"/>
                </a:cubicBezTo>
                <a:cubicBezTo>
                  <a:pt x="487" y="927"/>
                  <a:pt x="505" y="979"/>
                  <a:pt x="522" y="1048"/>
                </a:cubicBezTo>
                <a:cubicBezTo>
                  <a:pt x="522" y="1083"/>
                  <a:pt x="539" y="1118"/>
                  <a:pt x="539" y="1153"/>
                </a:cubicBezTo>
                <a:cubicBezTo>
                  <a:pt x="574" y="1292"/>
                  <a:pt x="626" y="1431"/>
                  <a:pt x="748" y="1535"/>
                </a:cubicBezTo>
                <a:cubicBezTo>
                  <a:pt x="1009" y="1744"/>
                  <a:pt x="1409" y="1675"/>
                  <a:pt x="1705" y="1849"/>
                </a:cubicBezTo>
                <a:cubicBezTo>
                  <a:pt x="1775" y="1901"/>
                  <a:pt x="1844" y="1970"/>
                  <a:pt x="1827" y="2057"/>
                </a:cubicBezTo>
                <a:cubicBezTo>
                  <a:pt x="1792" y="2162"/>
                  <a:pt x="1670" y="2196"/>
                  <a:pt x="1566" y="2196"/>
                </a:cubicBezTo>
                <a:cubicBezTo>
                  <a:pt x="1253" y="2196"/>
                  <a:pt x="922" y="2127"/>
                  <a:pt x="626" y="1970"/>
                </a:cubicBezTo>
                <a:lnTo>
                  <a:pt x="626" y="1970"/>
                </a:lnTo>
                <a:cubicBezTo>
                  <a:pt x="679" y="2005"/>
                  <a:pt x="644" y="2405"/>
                  <a:pt x="661" y="2649"/>
                </a:cubicBezTo>
                <a:cubicBezTo>
                  <a:pt x="679" y="2701"/>
                  <a:pt x="679" y="2736"/>
                  <a:pt x="679" y="2771"/>
                </a:cubicBezTo>
                <a:cubicBezTo>
                  <a:pt x="696" y="2805"/>
                  <a:pt x="696" y="2823"/>
                  <a:pt x="713" y="2840"/>
                </a:cubicBezTo>
                <a:cubicBezTo>
                  <a:pt x="818" y="2962"/>
                  <a:pt x="957" y="3049"/>
                  <a:pt x="1096" y="3118"/>
                </a:cubicBezTo>
                <a:cubicBezTo>
                  <a:pt x="1322" y="3223"/>
                  <a:pt x="1548" y="3327"/>
                  <a:pt x="1792" y="3345"/>
                </a:cubicBezTo>
                <a:cubicBezTo>
                  <a:pt x="1914" y="3345"/>
                  <a:pt x="2053" y="3362"/>
                  <a:pt x="2088" y="3466"/>
                </a:cubicBezTo>
                <a:cubicBezTo>
                  <a:pt x="2122" y="3588"/>
                  <a:pt x="2001" y="3675"/>
                  <a:pt x="1879" y="3727"/>
                </a:cubicBezTo>
                <a:cubicBezTo>
                  <a:pt x="1699" y="3811"/>
                  <a:pt x="1519" y="3871"/>
                  <a:pt x="1327" y="3871"/>
                </a:cubicBezTo>
                <a:cubicBezTo>
                  <a:pt x="1241" y="3871"/>
                  <a:pt x="1153" y="3859"/>
                  <a:pt x="1061" y="3832"/>
                </a:cubicBezTo>
                <a:cubicBezTo>
                  <a:pt x="853" y="3762"/>
                  <a:pt x="644" y="3640"/>
                  <a:pt x="487" y="3466"/>
                </a:cubicBezTo>
                <a:cubicBezTo>
                  <a:pt x="470" y="3658"/>
                  <a:pt x="452" y="3849"/>
                  <a:pt x="470" y="4040"/>
                </a:cubicBezTo>
                <a:cubicBezTo>
                  <a:pt x="470" y="4058"/>
                  <a:pt x="470" y="4075"/>
                  <a:pt x="470" y="4093"/>
                </a:cubicBezTo>
                <a:cubicBezTo>
                  <a:pt x="470" y="4110"/>
                  <a:pt x="470" y="4127"/>
                  <a:pt x="487" y="4145"/>
                </a:cubicBezTo>
                <a:cubicBezTo>
                  <a:pt x="609" y="4736"/>
                  <a:pt x="1340" y="5189"/>
                  <a:pt x="1896" y="5276"/>
                </a:cubicBezTo>
                <a:cubicBezTo>
                  <a:pt x="1966" y="5293"/>
                  <a:pt x="2035" y="5293"/>
                  <a:pt x="2088" y="5328"/>
                </a:cubicBezTo>
                <a:cubicBezTo>
                  <a:pt x="2157" y="5363"/>
                  <a:pt x="2209" y="5432"/>
                  <a:pt x="2192" y="5502"/>
                </a:cubicBezTo>
                <a:cubicBezTo>
                  <a:pt x="2175" y="5589"/>
                  <a:pt x="2070" y="5623"/>
                  <a:pt x="1966" y="5641"/>
                </a:cubicBezTo>
                <a:cubicBezTo>
                  <a:pt x="1823" y="5667"/>
                  <a:pt x="1687" y="5679"/>
                  <a:pt x="1554" y="5679"/>
                </a:cubicBezTo>
                <a:cubicBezTo>
                  <a:pt x="1249" y="5679"/>
                  <a:pt x="959" y="5616"/>
                  <a:pt x="644" y="5519"/>
                </a:cubicBezTo>
                <a:lnTo>
                  <a:pt x="644" y="5519"/>
                </a:lnTo>
                <a:cubicBezTo>
                  <a:pt x="696" y="5536"/>
                  <a:pt x="783" y="5919"/>
                  <a:pt x="887" y="6198"/>
                </a:cubicBezTo>
                <a:cubicBezTo>
                  <a:pt x="905" y="6250"/>
                  <a:pt x="905" y="6284"/>
                  <a:pt x="922" y="6319"/>
                </a:cubicBezTo>
                <a:cubicBezTo>
                  <a:pt x="957" y="6389"/>
                  <a:pt x="974" y="6441"/>
                  <a:pt x="1009" y="6458"/>
                </a:cubicBezTo>
                <a:cubicBezTo>
                  <a:pt x="1148" y="6598"/>
                  <a:pt x="1357" y="6685"/>
                  <a:pt x="1548" y="6754"/>
                </a:cubicBezTo>
                <a:cubicBezTo>
                  <a:pt x="1831" y="6844"/>
                  <a:pt x="2133" y="6896"/>
                  <a:pt x="2432" y="6896"/>
                </a:cubicBezTo>
                <a:cubicBezTo>
                  <a:pt x="2538" y="6896"/>
                  <a:pt x="2644" y="6890"/>
                  <a:pt x="2749" y="6876"/>
                </a:cubicBezTo>
                <a:cubicBezTo>
                  <a:pt x="2797" y="6876"/>
                  <a:pt x="2846" y="6873"/>
                  <a:pt x="2894" y="6873"/>
                </a:cubicBezTo>
                <a:cubicBezTo>
                  <a:pt x="2965" y="6873"/>
                  <a:pt x="3034" y="6879"/>
                  <a:pt x="3097" y="6911"/>
                </a:cubicBezTo>
                <a:cubicBezTo>
                  <a:pt x="3201" y="6946"/>
                  <a:pt x="3271" y="7102"/>
                  <a:pt x="3201" y="7189"/>
                </a:cubicBezTo>
                <a:cubicBezTo>
                  <a:pt x="3166" y="7241"/>
                  <a:pt x="3114" y="7259"/>
                  <a:pt x="3044" y="7276"/>
                </a:cubicBezTo>
                <a:cubicBezTo>
                  <a:pt x="2686" y="7385"/>
                  <a:pt x="2306" y="7439"/>
                  <a:pt x="1924" y="7439"/>
                </a:cubicBezTo>
                <a:cubicBezTo>
                  <a:pt x="1694" y="7439"/>
                  <a:pt x="1464" y="7420"/>
                  <a:pt x="1235" y="7380"/>
                </a:cubicBezTo>
                <a:lnTo>
                  <a:pt x="1235" y="7380"/>
                </a:lnTo>
                <a:cubicBezTo>
                  <a:pt x="1270" y="7641"/>
                  <a:pt x="1357" y="7868"/>
                  <a:pt x="1514" y="8076"/>
                </a:cubicBezTo>
                <a:cubicBezTo>
                  <a:pt x="1531" y="8111"/>
                  <a:pt x="1566" y="8163"/>
                  <a:pt x="1583" y="8198"/>
                </a:cubicBezTo>
                <a:cubicBezTo>
                  <a:pt x="1688" y="8302"/>
                  <a:pt x="1792" y="8407"/>
                  <a:pt x="1896" y="8494"/>
                </a:cubicBezTo>
                <a:cubicBezTo>
                  <a:pt x="2177" y="8694"/>
                  <a:pt x="2519" y="8802"/>
                  <a:pt x="2859" y="8802"/>
                </a:cubicBezTo>
                <a:cubicBezTo>
                  <a:pt x="2962" y="8802"/>
                  <a:pt x="3065" y="8792"/>
                  <a:pt x="3166" y="8772"/>
                </a:cubicBezTo>
                <a:cubicBezTo>
                  <a:pt x="3376" y="8727"/>
                  <a:pt x="3586" y="8643"/>
                  <a:pt x="3796" y="8643"/>
                </a:cubicBezTo>
                <a:cubicBezTo>
                  <a:pt x="3830" y="8643"/>
                  <a:pt x="3863" y="8646"/>
                  <a:pt x="3897" y="8650"/>
                </a:cubicBezTo>
                <a:cubicBezTo>
                  <a:pt x="3949" y="8650"/>
                  <a:pt x="4001" y="8668"/>
                  <a:pt x="4053" y="8703"/>
                </a:cubicBezTo>
                <a:cubicBezTo>
                  <a:pt x="4123" y="8789"/>
                  <a:pt x="4106" y="8929"/>
                  <a:pt x="4019" y="8998"/>
                </a:cubicBezTo>
                <a:cubicBezTo>
                  <a:pt x="3949" y="9085"/>
                  <a:pt x="3827" y="9103"/>
                  <a:pt x="3723" y="9120"/>
                </a:cubicBezTo>
                <a:cubicBezTo>
                  <a:pt x="3383" y="9188"/>
                  <a:pt x="3039" y="9223"/>
                  <a:pt x="2694" y="9223"/>
                </a:cubicBezTo>
                <a:cubicBezTo>
                  <a:pt x="2421" y="9223"/>
                  <a:pt x="2148" y="9201"/>
                  <a:pt x="1879" y="9155"/>
                </a:cubicBezTo>
                <a:lnTo>
                  <a:pt x="1879" y="9155"/>
                </a:lnTo>
                <a:cubicBezTo>
                  <a:pt x="1948" y="9433"/>
                  <a:pt x="2018" y="9746"/>
                  <a:pt x="2157" y="10007"/>
                </a:cubicBezTo>
                <a:cubicBezTo>
                  <a:pt x="2175" y="10042"/>
                  <a:pt x="2192" y="10077"/>
                  <a:pt x="2209" y="10112"/>
                </a:cubicBezTo>
                <a:cubicBezTo>
                  <a:pt x="2331" y="10320"/>
                  <a:pt x="2505" y="10494"/>
                  <a:pt x="2714" y="10616"/>
                </a:cubicBezTo>
                <a:cubicBezTo>
                  <a:pt x="2869" y="10694"/>
                  <a:pt x="3034" y="10728"/>
                  <a:pt x="3200" y="10728"/>
                </a:cubicBezTo>
                <a:cubicBezTo>
                  <a:pt x="3592" y="10728"/>
                  <a:pt x="3992" y="10537"/>
                  <a:pt x="4297" y="10268"/>
                </a:cubicBezTo>
                <a:cubicBezTo>
                  <a:pt x="4497" y="10098"/>
                  <a:pt x="4725" y="9874"/>
                  <a:pt x="4981" y="9874"/>
                </a:cubicBezTo>
                <a:cubicBezTo>
                  <a:pt x="5013" y="9874"/>
                  <a:pt x="5046" y="9878"/>
                  <a:pt x="5080" y="9885"/>
                </a:cubicBezTo>
                <a:cubicBezTo>
                  <a:pt x="4854" y="10651"/>
                  <a:pt x="4158" y="11260"/>
                  <a:pt x="3375" y="11399"/>
                </a:cubicBezTo>
                <a:cubicBezTo>
                  <a:pt x="3549" y="11590"/>
                  <a:pt x="3758" y="11712"/>
                  <a:pt x="3966" y="11816"/>
                </a:cubicBezTo>
                <a:lnTo>
                  <a:pt x="4001" y="11869"/>
                </a:lnTo>
                <a:cubicBezTo>
                  <a:pt x="4019" y="11869"/>
                  <a:pt x="4019" y="11869"/>
                  <a:pt x="4036" y="11851"/>
                </a:cubicBezTo>
                <a:cubicBezTo>
                  <a:pt x="4314" y="11973"/>
                  <a:pt x="4610" y="12060"/>
                  <a:pt x="4906" y="12129"/>
                </a:cubicBezTo>
                <a:cubicBezTo>
                  <a:pt x="5055" y="12161"/>
                  <a:pt x="5217" y="12193"/>
                  <a:pt x="5372" y="12193"/>
                </a:cubicBezTo>
                <a:cubicBezTo>
                  <a:pt x="5471" y="12193"/>
                  <a:pt x="5566" y="12181"/>
                  <a:pt x="5654" y="12147"/>
                </a:cubicBezTo>
                <a:cubicBezTo>
                  <a:pt x="5897" y="12043"/>
                  <a:pt x="6071" y="11816"/>
                  <a:pt x="6176" y="11573"/>
                </a:cubicBezTo>
                <a:cubicBezTo>
                  <a:pt x="6280" y="11329"/>
                  <a:pt x="6332" y="11068"/>
                  <a:pt x="6437" y="10825"/>
                </a:cubicBezTo>
                <a:cubicBezTo>
                  <a:pt x="6466" y="10766"/>
                  <a:pt x="6520" y="10695"/>
                  <a:pt x="6588" y="10695"/>
                </a:cubicBezTo>
                <a:cubicBezTo>
                  <a:pt x="6601" y="10695"/>
                  <a:pt x="6614" y="10698"/>
                  <a:pt x="6628" y="10703"/>
                </a:cubicBezTo>
                <a:cubicBezTo>
                  <a:pt x="6645" y="10720"/>
                  <a:pt x="6663" y="10738"/>
                  <a:pt x="6680" y="10773"/>
                </a:cubicBezTo>
                <a:cubicBezTo>
                  <a:pt x="6837" y="11086"/>
                  <a:pt x="6784" y="11468"/>
                  <a:pt x="6593" y="11782"/>
                </a:cubicBezTo>
                <a:cubicBezTo>
                  <a:pt x="6427" y="12064"/>
                  <a:pt x="6150" y="12283"/>
                  <a:pt x="5837" y="12423"/>
                </a:cubicBezTo>
                <a:lnTo>
                  <a:pt x="5837" y="12423"/>
                </a:lnTo>
                <a:cubicBezTo>
                  <a:pt x="5874" y="12412"/>
                  <a:pt x="5918" y="12408"/>
                  <a:pt x="5965" y="12408"/>
                </a:cubicBezTo>
                <a:cubicBezTo>
                  <a:pt x="6032" y="12408"/>
                  <a:pt x="6106" y="12417"/>
                  <a:pt x="6176" y="12425"/>
                </a:cubicBezTo>
                <a:cubicBezTo>
                  <a:pt x="6210" y="12425"/>
                  <a:pt x="6263" y="12425"/>
                  <a:pt x="6297" y="12408"/>
                </a:cubicBezTo>
                <a:cubicBezTo>
                  <a:pt x="6350" y="12408"/>
                  <a:pt x="6384" y="12408"/>
                  <a:pt x="6437" y="12390"/>
                </a:cubicBezTo>
                <a:cubicBezTo>
                  <a:pt x="6576" y="12373"/>
                  <a:pt x="6698" y="12338"/>
                  <a:pt x="6837" y="12286"/>
                </a:cubicBezTo>
                <a:cubicBezTo>
                  <a:pt x="7150" y="12182"/>
                  <a:pt x="7446" y="12025"/>
                  <a:pt x="7724" y="11869"/>
                </a:cubicBezTo>
                <a:cubicBezTo>
                  <a:pt x="8159" y="11660"/>
                  <a:pt x="8368" y="11155"/>
                  <a:pt x="8437" y="10686"/>
                </a:cubicBezTo>
                <a:cubicBezTo>
                  <a:pt x="8611" y="11068"/>
                  <a:pt x="8750" y="11451"/>
                  <a:pt x="8889" y="11851"/>
                </a:cubicBezTo>
                <a:cubicBezTo>
                  <a:pt x="9307" y="13104"/>
                  <a:pt x="9481" y="14391"/>
                  <a:pt x="9811" y="15678"/>
                </a:cubicBezTo>
                <a:cubicBezTo>
                  <a:pt x="9851" y="15805"/>
                  <a:pt x="9974" y="15867"/>
                  <a:pt x="10093" y="15867"/>
                </a:cubicBezTo>
                <a:cubicBezTo>
                  <a:pt x="10234" y="15867"/>
                  <a:pt x="10370" y="15779"/>
                  <a:pt x="10351" y="15609"/>
                </a:cubicBezTo>
                <a:cubicBezTo>
                  <a:pt x="10229" y="14269"/>
                  <a:pt x="9759" y="12895"/>
                  <a:pt x="9272" y="11642"/>
                </a:cubicBezTo>
                <a:cubicBezTo>
                  <a:pt x="9098" y="11173"/>
                  <a:pt x="8889" y="10703"/>
                  <a:pt x="8663" y="10251"/>
                </a:cubicBezTo>
                <a:cubicBezTo>
                  <a:pt x="8924" y="10251"/>
                  <a:pt x="9411" y="10320"/>
                  <a:pt x="9463" y="10320"/>
                </a:cubicBezTo>
                <a:cubicBezTo>
                  <a:pt x="9513" y="10327"/>
                  <a:pt x="9563" y="10331"/>
                  <a:pt x="9614" y="10331"/>
                </a:cubicBezTo>
                <a:cubicBezTo>
                  <a:pt x="9940" y="10331"/>
                  <a:pt x="10291" y="10197"/>
                  <a:pt x="10577" y="10077"/>
                </a:cubicBezTo>
                <a:cubicBezTo>
                  <a:pt x="10925" y="9920"/>
                  <a:pt x="11255" y="9694"/>
                  <a:pt x="11534" y="9416"/>
                </a:cubicBezTo>
                <a:cubicBezTo>
                  <a:pt x="11586" y="9364"/>
                  <a:pt x="11638" y="9311"/>
                  <a:pt x="11690" y="9259"/>
                </a:cubicBezTo>
                <a:cubicBezTo>
                  <a:pt x="11899" y="9016"/>
                  <a:pt x="12055" y="8737"/>
                  <a:pt x="12160" y="8424"/>
                </a:cubicBezTo>
                <a:lnTo>
                  <a:pt x="12160" y="8424"/>
                </a:lnTo>
                <a:cubicBezTo>
                  <a:pt x="11654" y="8647"/>
                  <a:pt x="10972" y="8828"/>
                  <a:pt x="10342" y="8828"/>
                </a:cubicBezTo>
                <a:cubicBezTo>
                  <a:pt x="9889" y="8828"/>
                  <a:pt x="9463" y="8734"/>
                  <a:pt x="9150" y="8494"/>
                </a:cubicBezTo>
                <a:cubicBezTo>
                  <a:pt x="9429" y="8076"/>
                  <a:pt x="10055" y="8111"/>
                  <a:pt x="10490" y="8076"/>
                </a:cubicBezTo>
                <a:cubicBezTo>
                  <a:pt x="11829" y="7920"/>
                  <a:pt x="12247" y="7085"/>
                  <a:pt x="11916" y="6145"/>
                </a:cubicBezTo>
                <a:cubicBezTo>
                  <a:pt x="11899" y="6111"/>
                  <a:pt x="11899" y="6076"/>
                  <a:pt x="11881" y="6024"/>
                </a:cubicBezTo>
                <a:cubicBezTo>
                  <a:pt x="11760" y="5745"/>
                  <a:pt x="11586" y="5449"/>
                  <a:pt x="11342" y="5171"/>
                </a:cubicBezTo>
                <a:cubicBezTo>
                  <a:pt x="10953" y="6095"/>
                  <a:pt x="9765" y="6535"/>
                  <a:pt x="8803" y="6535"/>
                </a:cubicBezTo>
                <a:cubicBezTo>
                  <a:pt x="8732" y="6535"/>
                  <a:pt x="8662" y="6533"/>
                  <a:pt x="8594" y="6528"/>
                </a:cubicBezTo>
                <a:cubicBezTo>
                  <a:pt x="8524" y="6511"/>
                  <a:pt x="8454" y="6493"/>
                  <a:pt x="8437" y="6441"/>
                </a:cubicBezTo>
                <a:cubicBezTo>
                  <a:pt x="8437" y="6389"/>
                  <a:pt x="8454" y="6371"/>
                  <a:pt x="8472" y="6337"/>
                </a:cubicBezTo>
                <a:cubicBezTo>
                  <a:pt x="8576" y="6198"/>
                  <a:pt x="8733" y="6111"/>
                  <a:pt x="8889" y="6024"/>
                </a:cubicBezTo>
                <a:cubicBezTo>
                  <a:pt x="9220" y="5850"/>
                  <a:pt x="9550" y="5693"/>
                  <a:pt x="9864" y="5502"/>
                </a:cubicBezTo>
                <a:cubicBezTo>
                  <a:pt x="10177" y="5293"/>
                  <a:pt x="10455" y="5032"/>
                  <a:pt x="10629" y="4701"/>
                </a:cubicBezTo>
                <a:cubicBezTo>
                  <a:pt x="10768" y="4423"/>
                  <a:pt x="10559" y="4093"/>
                  <a:pt x="10264" y="3814"/>
                </a:cubicBezTo>
                <a:cubicBezTo>
                  <a:pt x="10229" y="3779"/>
                  <a:pt x="10211" y="3745"/>
                  <a:pt x="10177" y="3727"/>
                </a:cubicBezTo>
                <a:cubicBezTo>
                  <a:pt x="9951" y="3501"/>
                  <a:pt x="9690" y="3310"/>
                  <a:pt x="9550" y="3188"/>
                </a:cubicBezTo>
                <a:cubicBezTo>
                  <a:pt x="9429" y="3965"/>
                  <a:pt x="8694" y="4901"/>
                  <a:pt x="7906" y="4901"/>
                </a:cubicBezTo>
                <a:cubicBezTo>
                  <a:pt x="7794" y="4901"/>
                  <a:pt x="7680" y="4882"/>
                  <a:pt x="7567" y="4841"/>
                </a:cubicBezTo>
                <a:cubicBezTo>
                  <a:pt x="7498" y="4823"/>
                  <a:pt x="8524" y="3797"/>
                  <a:pt x="8594" y="3710"/>
                </a:cubicBezTo>
                <a:cubicBezTo>
                  <a:pt x="9098" y="3153"/>
                  <a:pt x="8872" y="2666"/>
                  <a:pt x="8472" y="2249"/>
                </a:cubicBezTo>
                <a:cubicBezTo>
                  <a:pt x="8437" y="2214"/>
                  <a:pt x="8402" y="2196"/>
                  <a:pt x="8368" y="2162"/>
                </a:cubicBezTo>
                <a:cubicBezTo>
                  <a:pt x="8211" y="2005"/>
                  <a:pt x="8037" y="1866"/>
                  <a:pt x="7880" y="1744"/>
                </a:cubicBezTo>
                <a:cubicBezTo>
                  <a:pt x="7759" y="2405"/>
                  <a:pt x="7533" y="3292"/>
                  <a:pt x="6767" y="3414"/>
                </a:cubicBezTo>
                <a:cubicBezTo>
                  <a:pt x="6593" y="2649"/>
                  <a:pt x="7237" y="1953"/>
                  <a:pt x="6819" y="1222"/>
                </a:cubicBezTo>
                <a:cubicBezTo>
                  <a:pt x="6715" y="1066"/>
                  <a:pt x="6628" y="961"/>
                  <a:pt x="6506" y="874"/>
                </a:cubicBezTo>
                <a:cubicBezTo>
                  <a:pt x="6471" y="857"/>
                  <a:pt x="6419" y="822"/>
                  <a:pt x="6384" y="805"/>
                </a:cubicBezTo>
                <a:cubicBezTo>
                  <a:pt x="6332" y="770"/>
                  <a:pt x="6263" y="735"/>
                  <a:pt x="6193" y="700"/>
                </a:cubicBezTo>
                <a:cubicBezTo>
                  <a:pt x="6141" y="683"/>
                  <a:pt x="5689" y="509"/>
                  <a:pt x="5689" y="457"/>
                </a:cubicBezTo>
                <a:cubicBezTo>
                  <a:pt x="5689" y="1210"/>
                  <a:pt x="5673" y="2948"/>
                  <a:pt x="4715" y="2948"/>
                </a:cubicBezTo>
                <a:cubicBezTo>
                  <a:pt x="4655" y="2948"/>
                  <a:pt x="4591" y="2941"/>
                  <a:pt x="4523" y="2927"/>
                </a:cubicBezTo>
                <a:cubicBezTo>
                  <a:pt x="4436" y="2910"/>
                  <a:pt x="4836" y="1292"/>
                  <a:pt x="4854" y="1153"/>
                </a:cubicBezTo>
                <a:cubicBezTo>
                  <a:pt x="4888" y="874"/>
                  <a:pt x="4906" y="561"/>
                  <a:pt x="4732" y="335"/>
                </a:cubicBezTo>
                <a:cubicBezTo>
                  <a:pt x="4593" y="144"/>
                  <a:pt x="4332" y="74"/>
                  <a:pt x="4071" y="57"/>
                </a:cubicBezTo>
                <a:cubicBezTo>
                  <a:pt x="4036" y="57"/>
                  <a:pt x="3984" y="39"/>
                  <a:pt x="3949" y="39"/>
                </a:cubicBezTo>
                <a:cubicBezTo>
                  <a:pt x="3845" y="39"/>
                  <a:pt x="3723" y="39"/>
                  <a:pt x="3636" y="22"/>
                </a:cubicBezTo>
                <a:lnTo>
                  <a:pt x="3636" y="22"/>
                </a:lnTo>
                <a:cubicBezTo>
                  <a:pt x="3688" y="405"/>
                  <a:pt x="3845" y="1118"/>
                  <a:pt x="3323" y="1205"/>
                </a:cubicBezTo>
                <a:cubicBezTo>
                  <a:pt x="3309" y="1207"/>
                  <a:pt x="3296" y="1208"/>
                  <a:pt x="3283" y="1208"/>
                </a:cubicBezTo>
                <a:cubicBezTo>
                  <a:pt x="3018" y="1208"/>
                  <a:pt x="2922" y="710"/>
                  <a:pt x="2905" y="544"/>
                </a:cubicBezTo>
                <a:cubicBezTo>
                  <a:pt x="2830" y="75"/>
                  <a:pt x="2583" y="1"/>
                  <a:pt x="2211"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94" name="Google Shape;394;p4"/>
          <p:cNvGrpSpPr/>
          <p:nvPr/>
        </p:nvGrpSpPr>
        <p:grpSpPr>
          <a:xfrm>
            <a:off x="-948867" y="4375399"/>
            <a:ext cx="1734323" cy="3017133"/>
            <a:chOff x="-534833" y="1851499"/>
            <a:chExt cx="1303968" cy="2262850"/>
          </a:xfrm>
        </p:grpSpPr>
        <p:sp>
          <p:nvSpPr>
            <p:cNvPr id="395" name="Google Shape;395;p4"/>
            <p:cNvSpPr/>
            <p:nvPr/>
          </p:nvSpPr>
          <p:spPr>
            <a:xfrm>
              <a:off x="-44669" y="2069745"/>
              <a:ext cx="630538" cy="2044604"/>
            </a:xfrm>
            <a:custGeom>
              <a:avLst/>
              <a:gdLst/>
              <a:ahLst/>
              <a:cxnLst/>
              <a:rect l="l" t="t" r="r" b="b"/>
              <a:pathLst>
                <a:path w="5498" h="17828" extrusionOk="0">
                  <a:moveTo>
                    <a:pt x="1346" y="0"/>
                  </a:moveTo>
                  <a:cubicBezTo>
                    <a:pt x="1305" y="0"/>
                    <a:pt x="1265" y="29"/>
                    <a:pt x="1253" y="67"/>
                  </a:cubicBezTo>
                  <a:cubicBezTo>
                    <a:pt x="0" y="3511"/>
                    <a:pt x="1757" y="7668"/>
                    <a:pt x="3305" y="11339"/>
                  </a:cubicBezTo>
                  <a:cubicBezTo>
                    <a:pt x="4314" y="13740"/>
                    <a:pt x="5289" y="16018"/>
                    <a:pt x="5219" y="17723"/>
                  </a:cubicBezTo>
                  <a:cubicBezTo>
                    <a:pt x="5202" y="17775"/>
                    <a:pt x="5254" y="17828"/>
                    <a:pt x="5323" y="17828"/>
                  </a:cubicBezTo>
                  <a:lnTo>
                    <a:pt x="5358" y="17828"/>
                  </a:lnTo>
                  <a:cubicBezTo>
                    <a:pt x="5393" y="17810"/>
                    <a:pt x="5428" y="17775"/>
                    <a:pt x="5428" y="17723"/>
                  </a:cubicBezTo>
                  <a:cubicBezTo>
                    <a:pt x="5497" y="15984"/>
                    <a:pt x="4523" y="13687"/>
                    <a:pt x="3497" y="11252"/>
                  </a:cubicBezTo>
                  <a:cubicBezTo>
                    <a:pt x="1966" y="7616"/>
                    <a:pt x="226" y="3511"/>
                    <a:pt x="1462" y="154"/>
                  </a:cubicBezTo>
                  <a:cubicBezTo>
                    <a:pt x="1479" y="84"/>
                    <a:pt x="1462" y="32"/>
                    <a:pt x="1392" y="14"/>
                  </a:cubicBezTo>
                  <a:cubicBezTo>
                    <a:pt x="1377" y="5"/>
                    <a:pt x="1361" y="0"/>
                    <a:pt x="1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4"/>
            <p:cNvSpPr/>
            <p:nvPr/>
          </p:nvSpPr>
          <p:spPr>
            <a:xfrm>
              <a:off x="-80566" y="1851499"/>
              <a:ext cx="423073" cy="784560"/>
            </a:xfrm>
            <a:custGeom>
              <a:avLst/>
              <a:gdLst/>
              <a:ahLst/>
              <a:cxnLst/>
              <a:rect l="l" t="t" r="r" b="b"/>
              <a:pathLst>
                <a:path w="3689" h="6841" extrusionOk="0">
                  <a:moveTo>
                    <a:pt x="2759" y="1"/>
                  </a:moveTo>
                  <a:cubicBezTo>
                    <a:pt x="2272" y="1"/>
                    <a:pt x="2026" y="953"/>
                    <a:pt x="1079" y="2126"/>
                  </a:cubicBezTo>
                  <a:cubicBezTo>
                    <a:pt x="0" y="3500"/>
                    <a:pt x="331" y="4353"/>
                    <a:pt x="1427" y="6840"/>
                  </a:cubicBezTo>
                  <a:cubicBezTo>
                    <a:pt x="1583" y="6040"/>
                    <a:pt x="1444" y="4996"/>
                    <a:pt x="2088" y="3657"/>
                  </a:cubicBezTo>
                  <a:cubicBezTo>
                    <a:pt x="2714" y="2335"/>
                    <a:pt x="3688" y="439"/>
                    <a:pt x="3010" y="73"/>
                  </a:cubicBezTo>
                  <a:cubicBezTo>
                    <a:pt x="2918" y="24"/>
                    <a:pt x="2836" y="1"/>
                    <a:pt x="27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 name="Google Shape;397;p4"/>
            <p:cNvSpPr/>
            <p:nvPr/>
          </p:nvSpPr>
          <p:spPr>
            <a:xfrm>
              <a:off x="-363952" y="2416437"/>
              <a:ext cx="512871" cy="466997"/>
            </a:xfrm>
            <a:custGeom>
              <a:avLst/>
              <a:gdLst/>
              <a:ahLst/>
              <a:cxnLst/>
              <a:rect l="l" t="t" r="r" b="b"/>
              <a:pathLst>
                <a:path w="4472" h="4072" extrusionOk="0">
                  <a:moveTo>
                    <a:pt x="645" y="1"/>
                  </a:moveTo>
                  <a:cubicBezTo>
                    <a:pt x="1" y="18"/>
                    <a:pt x="662" y="1323"/>
                    <a:pt x="1462" y="2193"/>
                  </a:cubicBezTo>
                  <a:cubicBezTo>
                    <a:pt x="2262" y="3062"/>
                    <a:pt x="2976" y="3984"/>
                    <a:pt x="4472" y="4071"/>
                  </a:cubicBezTo>
                  <a:cubicBezTo>
                    <a:pt x="4472" y="4071"/>
                    <a:pt x="4089" y="2993"/>
                    <a:pt x="2906" y="2262"/>
                  </a:cubicBezTo>
                  <a:cubicBezTo>
                    <a:pt x="1723" y="1532"/>
                    <a:pt x="1271" y="1"/>
                    <a:pt x="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4"/>
            <p:cNvSpPr/>
            <p:nvPr/>
          </p:nvSpPr>
          <p:spPr>
            <a:xfrm>
              <a:off x="140891" y="2251062"/>
              <a:ext cx="354835" cy="632373"/>
            </a:xfrm>
            <a:custGeom>
              <a:avLst/>
              <a:gdLst/>
              <a:ahLst/>
              <a:cxnLst/>
              <a:rect l="l" t="t" r="r" b="b"/>
              <a:pathLst>
                <a:path w="3094" h="5514" extrusionOk="0">
                  <a:moveTo>
                    <a:pt x="2695" y="0"/>
                  </a:moveTo>
                  <a:cubicBezTo>
                    <a:pt x="2674" y="0"/>
                    <a:pt x="2651" y="6"/>
                    <a:pt x="2627" y="16"/>
                  </a:cubicBezTo>
                  <a:cubicBezTo>
                    <a:pt x="2140" y="225"/>
                    <a:pt x="2279" y="1634"/>
                    <a:pt x="1131" y="2487"/>
                  </a:cubicBezTo>
                  <a:cubicBezTo>
                    <a:pt x="0" y="3322"/>
                    <a:pt x="70" y="5513"/>
                    <a:pt x="70" y="5513"/>
                  </a:cubicBezTo>
                  <a:cubicBezTo>
                    <a:pt x="922" y="5270"/>
                    <a:pt x="1026" y="4104"/>
                    <a:pt x="2053" y="2904"/>
                  </a:cubicBezTo>
                  <a:cubicBezTo>
                    <a:pt x="3043" y="1765"/>
                    <a:pt x="3094" y="0"/>
                    <a:pt x="26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4"/>
            <p:cNvSpPr/>
            <p:nvPr/>
          </p:nvSpPr>
          <p:spPr>
            <a:xfrm>
              <a:off x="-517515" y="2595690"/>
              <a:ext cx="758183" cy="551635"/>
            </a:xfrm>
            <a:custGeom>
              <a:avLst/>
              <a:gdLst/>
              <a:ahLst/>
              <a:cxnLst/>
              <a:rect l="l" t="t" r="r" b="b"/>
              <a:pathLst>
                <a:path w="6611" h="4810" extrusionOk="0">
                  <a:moveTo>
                    <a:pt x="561" y="1"/>
                  </a:moveTo>
                  <a:cubicBezTo>
                    <a:pt x="533" y="1"/>
                    <a:pt x="509" y="7"/>
                    <a:pt x="488" y="21"/>
                  </a:cubicBezTo>
                  <a:cubicBezTo>
                    <a:pt x="0" y="351"/>
                    <a:pt x="1827" y="1830"/>
                    <a:pt x="2540" y="3187"/>
                  </a:cubicBezTo>
                  <a:cubicBezTo>
                    <a:pt x="3079" y="4187"/>
                    <a:pt x="4166" y="4809"/>
                    <a:pt x="5341" y="4809"/>
                  </a:cubicBezTo>
                  <a:cubicBezTo>
                    <a:pt x="5760" y="4809"/>
                    <a:pt x="6190" y="4730"/>
                    <a:pt x="6611" y="4561"/>
                  </a:cubicBezTo>
                  <a:cubicBezTo>
                    <a:pt x="6611" y="4561"/>
                    <a:pt x="6037" y="3709"/>
                    <a:pt x="4593" y="3413"/>
                  </a:cubicBezTo>
                  <a:cubicBezTo>
                    <a:pt x="3195" y="3147"/>
                    <a:pt x="1161"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4"/>
            <p:cNvSpPr/>
            <p:nvPr/>
          </p:nvSpPr>
          <p:spPr>
            <a:xfrm>
              <a:off x="232639" y="2461967"/>
              <a:ext cx="385112" cy="642924"/>
            </a:xfrm>
            <a:custGeom>
              <a:avLst/>
              <a:gdLst/>
              <a:ahLst/>
              <a:cxnLst/>
              <a:rect l="l" t="t" r="r" b="b"/>
              <a:pathLst>
                <a:path w="3358" h="5606" extrusionOk="0">
                  <a:moveTo>
                    <a:pt x="3109" y="1"/>
                  </a:moveTo>
                  <a:cubicBezTo>
                    <a:pt x="3074" y="1"/>
                    <a:pt x="3021" y="80"/>
                    <a:pt x="2940" y="265"/>
                  </a:cubicBezTo>
                  <a:cubicBezTo>
                    <a:pt x="2505" y="1222"/>
                    <a:pt x="2505" y="3240"/>
                    <a:pt x="1322" y="3796"/>
                  </a:cubicBezTo>
                  <a:cubicBezTo>
                    <a:pt x="139" y="4335"/>
                    <a:pt x="0" y="5605"/>
                    <a:pt x="0" y="5605"/>
                  </a:cubicBezTo>
                  <a:cubicBezTo>
                    <a:pt x="2679" y="5083"/>
                    <a:pt x="3358" y="3153"/>
                    <a:pt x="3201" y="2161"/>
                  </a:cubicBezTo>
                  <a:cubicBezTo>
                    <a:pt x="3075" y="1375"/>
                    <a:pt x="3254" y="1"/>
                    <a:pt x="3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4"/>
            <p:cNvSpPr/>
            <p:nvPr/>
          </p:nvSpPr>
          <p:spPr>
            <a:xfrm>
              <a:off x="-534833" y="3042388"/>
              <a:ext cx="923214" cy="323870"/>
            </a:xfrm>
            <a:custGeom>
              <a:avLst/>
              <a:gdLst/>
              <a:ahLst/>
              <a:cxnLst/>
              <a:rect l="l" t="t" r="r" b="b"/>
              <a:pathLst>
                <a:path w="8050" h="2824" extrusionOk="0">
                  <a:moveTo>
                    <a:pt x="998" y="1"/>
                  </a:moveTo>
                  <a:cubicBezTo>
                    <a:pt x="971" y="1"/>
                    <a:pt x="944" y="2"/>
                    <a:pt x="917" y="5"/>
                  </a:cubicBezTo>
                  <a:cubicBezTo>
                    <a:pt x="1" y="122"/>
                    <a:pt x="2242" y="2805"/>
                    <a:pt x="4098" y="2805"/>
                  </a:cubicBezTo>
                  <a:cubicBezTo>
                    <a:pt x="4181" y="2805"/>
                    <a:pt x="4263" y="2800"/>
                    <a:pt x="4344" y="2788"/>
                  </a:cubicBezTo>
                  <a:cubicBezTo>
                    <a:pt x="6257" y="2527"/>
                    <a:pt x="8049" y="2823"/>
                    <a:pt x="7510" y="2406"/>
                  </a:cubicBezTo>
                  <a:cubicBezTo>
                    <a:pt x="7510" y="2406"/>
                    <a:pt x="6147" y="1412"/>
                    <a:pt x="4794" y="1412"/>
                  </a:cubicBezTo>
                  <a:cubicBezTo>
                    <a:pt x="4649" y="1412"/>
                    <a:pt x="4504" y="1424"/>
                    <a:pt x="4361" y="1449"/>
                  </a:cubicBezTo>
                  <a:cubicBezTo>
                    <a:pt x="4260" y="1467"/>
                    <a:pt x="4162" y="1475"/>
                    <a:pt x="4066" y="1475"/>
                  </a:cubicBezTo>
                  <a:cubicBezTo>
                    <a:pt x="2772" y="1475"/>
                    <a:pt x="1865" y="1"/>
                    <a:pt x="9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4"/>
            <p:cNvSpPr/>
            <p:nvPr/>
          </p:nvSpPr>
          <p:spPr>
            <a:xfrm>
              <a:off x="322437" y="2789049"/>
              <a:ext cx="446698" cy="515165"/>
            </a:xfrm>
            <a:custGeom>
              <a:avLst/>
              <a:gdLst/>
              <a:ahLst/>
              <a:cxnLst/>
              <a:rect l="l" t="t" r="r" b="b"/>
              <a:pathLst>
                <a:path w="3895" h="4492" extrusionOk="0">
                  <a:moveTo>
                    <a:pt x="3600" y="1"/>
                  </a:moveTo>
                  <a:cubicBezTo>
                    <a:pt x="3551" y="1"/>
                    <a:pt x="3479" y="50"/>
                    <a:pt x="3375" y="161"/>
                  </a:cubicBezTo>
                  <a:cubicBezTo>
                    <a:pt x="2627" y="927"/>
                    <a:pt x="2592" y="2875"/>
                    <a:pt x="1357" y="3223"/>
                  </a:cubicBezTo>
                  <a:cubicBezTo>
                    <a:pt x="122" y="3554"/>
                    <a:pt x="0" y="4476"/>
                    <a:pt x="0" y="4476"/>
                  </a:cubicBezTo>
                  <a:cubicBezTo>
                    <a:pt x="36" y="4486"/>
                    <a:pt x="84" y="4491"/>
                    <a:pt x="143" y="4491"/>
                  </a:cubicBezTo>
                  <a:cubicBezTo>
                    <a:pt x="960" y="4491"/>
                    <a:pt x="3792" y="3507"/>
                    <a:pt x="3549" y="2614"/>
                  </a:cubicBezTo>
                  <a:cubicBezTo>
                    <a:pt x="3325" y="1794"/>
                    <a:pt x="3895" y="1"/>
                    <a:pt x="3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3" name="Google Shape;403;p4"/>
          <p:cNvSpPr/>
          <p:nvPr/>
        </p:nvSpPr>
        <p:spPr>
          <a:xfrm>
            <a:off x="10203296" y="2594633"/>
            <a:ext cx="2901140" cy="4555184"/>
          </a:xfrm>
          <a:custGeom>
            <a:avLst/>
            <a:gdLst/>
            <a:ahLst/>
            <a:cxnLst/>
            <a:rect l="l" t="t" r="r" b="b"/>
            <a:pathLst>
              <a:path w="11396" h="17849" extrusionOk="0">
                <a:moveTo>
                  <a:pt x="10699" y="4436"/>
                </a:moveTo>
                <a:cubicBezTo>
                  <a:pt x="10699" y="4436"/>
                  <a:pt x="10699" y="4436"/>
                  <a:pt x="10682" y="4436"/>
                </a:cubicBezTo>
                <a:cubicBezTo>
                  <a:pt x="10682" y="4436"/>
                  <a:pt x="10682" y="4436"/>
                  <a:pt x="10682" y="4436"/>
                </a:cubicBezTo>
                <a:cubicBezTo>
                  <a:pt x="10682" y="4454"/>
                  <a:pt x="10699" y="4454"/>
                  <a:pt x="10699" y="4454"/>
                </a:cubicBezTo>
                <a:cubicBezTo>
                  <a:pt x="10699" y="4454"/>
                  <a:pt x="10699" y="4436"/>
                  <a:pt x="10699" y="4436"/>
                </a:cubicBezTo>
                <a:close/>
                <a:moveTo>
                  <a:pt x="7116" y="2958"/>
                </a:moveTo>
                <a:cubicBezTo>
                  <a:pt x="7116" y="2958"/>
                  <a:pt x="7133" y="2975"/>
                  <a:pt x="7133" y="2975"/>
                </a:cubicBezTo>
                <a:cubicBezTo>
                  <a:pt x="7168" y="2975"/>
                  <a:pt x="7185" y="2958"/>
                  <a:pt x="7185" y="2923"/>
                </a:cubicBezTo>
                <a:cubicBezTo>
                  <a:pt x="7151" y="2906"/>
                  <a:pt x="7133" y="2923"/>
                  <a:pt x="7116" y="2958"/>
                </a:cubicBezTo>
                <a:close/>
                <a:moveTo>
                  <a:pt x="7585" y="1931"/>
                </a:moveTo>
                <a:cubicBezTo>
                  <a:pt x="7585" y="1914"/>
                  <a:pt x="7585" y="1897"/>
                  <a:pt x="7568" y="1914"/>
                </a:cubicBezTo>
                <a:cubicBezTo>
                  <a:pt x="7551" y="1914"/>
                  <a:pt x="7533" y="1931"/>
                  <a:pt x="7533" y="1949"/>
                </a:cubicBezTo>
                <a:cubicBezTo>
                  <a:pt x="7533" y="1966"/>
                  <a:pt x="7551" y="1984"/>
                  <a:pt x="7568" y="1984"/>
                </a:cubicBezTo>
                <a:cubicBezTo>
                  <a:pt x="7585" y="1966"/>
                  <a:pt x="7585" y="1949"/>
                  <a:pt x="7585" y="1931"/>
                </a:cubicBezTo>
                <a:moveTo>
                  <a:pt x="7951" y="1601"/>
                </a:moveTo>
                <a:cubicBezTo>
                  <a:pt x="7899" y="1601"/>
                  <a:pt x="7864" y="1584"/>
                  <a:pt x="7829" y="1653"/>
                </a:cubicBezTo>
                <a:cubicBezTo>
                  <a:pt x="7881" y="1653"/>
                  <a:pt x="7916" y="1653"/>
                  <a:pt x="7951" y="1601"/>
                </a:cubicBezTo>
                <a:close/>
                <a:moveTo>
                  <a:pt x="9308" y="1566"/>
                </a:moveTo>
                <a:cubicBezTo>
                  <a:pt x="9308" y="1531"/>
                  <a:pt x="9290" y="1497"/>
                  <a:pt x="9255" y="1462"/>
                </a:cubicBezTo>
                <a:cubicBezTo>
                  <a:pt x="9255" y="1514"/>
                  <a:pt x="9273" y="1549"/>
                  <a:pt x="9308" y="1566"/>
                </a:cubicBezTo>
                <a:close/>
                <a:moveTo>
                  <a:pt x="5968" y="1201"/>
                </a:moveTo>
                <a:cubicBezTo>
                  <a:pt x="5915" y="1183"/>
                  <a:pt x="5881" y="1218"/>
                  <a:pt x="5846" y="1236"/>
                </a:cubicBezTo>
                <a:cubicBezTo>
                  <a:pt x="5881" y="1236"/>
                  <a:pt x="5933" y="1236"/>
                  <a:pt x="5968" y="1201"/>
                </a:cubicBezTo>
                <a:close/>
                <a:moveTo>
                  <a:pt x="6785" y="2245"/>
                </a:moveTo>
                <a:cubicBezTo>
                  <a:pt x="6785" y="2262"/>
                  <a:pt x="6803" y="2262"/>
                  <a:pt x="6820" y="2262"/>
                </a:cubicBezTo>
                <a:cubicBezTo>
                  <a:pt x="6837" y="2262"/>
                  <a:pt x="6872" y="2262"/>
                  <a:pt x="6872" y="2227"/>
                </a:cubicBezTo>
                <a:cubicBezTo>
                  <a:pt x="6872" y="2210"/>
                  <a:pt x="6837" y="2210"/>
                  <a:pt x="6837" y="2210"/>
                </a:cubicBezTo>
                <a:cubicBezTo>
                  <a:pt x="6803" y="2210"/>
                  <a:pt x="6785" y="2210"/>
                  <a:pt x="6785" y="2245"/>
                </a:cubicBezTo>
                <a:close/>
                <a:moveTo>
                  <a:pt x="6350" y="3584"/>
                </a:moveTo>
                <a:cubicBezTo>
                  <a:pt x="6385" y="3549"/>
                  <a:pt x="6385" y="3549"/>
                  <a:pt x="6385" y="3480"/>
                </a:cubicBezTo>
                <a:cubicBezTo>
                  <a:pt x="6350" y="3515"/>
                  <a:pt x="6350" y="3549"/>
                  <a:pt x="6350" y="3584"/>
                </a:cubicBezTo>
                <a:close/>
                <a:moveTo>
                  <a:pt x="7481" y="2680"/>
                </a:moveTo>
                <a:cubicBezTo>
                  <a:pt x="7429" y="2662"/>
                  <a:pt x="7394" y="2680"/>
                  <a:pt x="7342" y="2697"/>
                </a:cubicBezTo>
                <a:cubicBezTo>
                  <a:pt x="7411" y="2714"/>
                  <a:pt x="7411" y="2714"/>
                  <a:pt x="7481" y="2680"/>
                </a:cubicBezTo>
                <a:close/>
                <a:moveTo>
                  <a:pt x="7325" y="2366"/>
                </a:moveTo>
                <a:cubicBezTo>
                  <a:pt x="7359" y="2401"/>
                  <a:pt x="7359" y="2401"/>
                  <a:pt x="7429" y="2384"/>
                </a:cubicBezTo>
                <a:cubicBezTo>
                  <a:pt x="7377" y="2366"/>
                  <a:pt x="7359" y="2366"/>
                  <a:pt x="7325" y="2366"/>
                </a:cubicBezTo>
                <a:close/>
                <a:moveTo>
                  <a:pt x="7446" y="1653"/>
                </a:moveTo>
                <a:cubicBezTo>
                  <a:pt x="7411" y="1636"/>
                  <a:pt x="7411" y="1636"/>
                  <a:pt x="7342" y="1636"/>
                </a:cubicBezTo>
                <a:cubicBezTo>
                  <a:pt x="7377" y="1671"/>
                  <a:pt x="7411" y="1653"/>
                  <a:pt x="7446" y="1653"/>
                </a:cubicBezTo>
                <a:close/>
                <a:moveTo>
                  <a:pt x="7933" y="1357"/>
                </a:moveTo>
                <a:cubicBezTo>
                  <a:pt x="7986" y="1357"/>
                  <a:pt x="8020" y="1357"/>
                  <a:pt x="8073" y="1340"/>
                </a:cubicBezTo>
                <a:cubicBezTo>
                  <a:pt x="8003" y="1323"/>
                  <a:pt x="8003" y="1323"/>
                  <a:pt x="7933" y="1357"/>
                </a:cubicBezTo>
                <a:close/>
                <a:moveTo>
                  <a:pt x="4002" y="3984"/>
                </a:moveTo>
                <a:cubicBezTo>
                  <a:pt x="3967" y="4036"/>
                  <a:pt x="3985" y="4071"/>
                  <a:pt x="4002" y="4123"/>
                </a:cubicBezTo>
                <a:cubicBezTo>
                  <a:pt x="4002" y="4123"/>
                  <a:pt x="4002" y="4123"/>
                  <a:pt x="4002" y="4123"/>
                </a:cubicBezTo>
                <a:cubicBezTo>
                  <a:pt x="4019" y="4089"/>
                  <a:pt x="4019" y="4036"/>
                  <a:pt x="4002" y="3984"/>
                </a:cubicBezTo>
                <a:close/>
                <a:moveTo>
                  <a:pt x="8160" y="4193"/>
                </a:moveTo>
                <a:cubicBezTo>
                  <a:pt x="8160" y="4210"/>
                  <a:pt x="8177" y="4193"/>
                  <a:pt x="8194" y="4193"/>
                </a:cubicBezTo>
                <a:cubicBezTo>
                  <a:pt x="8194" y="4158"/>
                  <a:pt x="8177" y="4141"/>
                  <a:pt x="8142" y="4106"/>
                </a:cubicBezTo>
                <a:cubicBezTo>
                  <a:pt x="8125" y="4158"/>
                  <a:pt x="8142" y="4176"/>
                  <a:pt x="8160" y="4193"/>
                </a:cubicBezTo>
                <a:close/>
                <a:moveTo>
                  <a:pt x="5707" y="3132"/>
                </a:moveTo>
                <a:cubicBezTo>
                  <a:pt x="5672" y="3149"/>
                  <a:pt x="5672" y="3201"/>
                  <a:pt x="5655" y="3236"/>
                </a:cubicBezTo>
                <a:cubicBezTo>
                  <a:pt x="5689" y="3201"/>
                  <a:pt x="5707" y="3167"/>
                  <a:pt x="5707" y="3132"/>
                </a:cubicBezTo>
                <a:close/>
                <a:moveTo>
                  <a:pt x="7968" y="1253"/>
                </a:moveTo>
                <a:cubicBezTo>
                  <a:pt x="8038" y="1288"/>
                  <a:pt x="8090" y="1288"/>
                  <a:pt x="8160" y="1253"/>
                </a:cubicBezTo>
                <a:cubicBezTo>
                  <a:pt x="8090" y="1236"/>
                  <a:pt x="8038" y="1236"/>
                  <a:pt x="7968" y="1253"/>
                </a:cubicBezTo>
                <a:close/>
                <a:moveTo>
                  <a:pt x="10699" y="2697"/>
                </a:moveTo>
                <a:cubicBezTo>
                  <a:pt x="10647" y="2627"/>
                  <a:pt x="10578" y="2662"/>
                  <a:pt x="10525" y="2662"/>
                </a:cubicBezTo>
                <a:cubicBezTo>
                  <a:pt x="10578" y="2680"/>
                  <a:pt x="10630" y="2680"/>
                  <a:pt x="10699" y="2697"/>
                </a:cubicBezTo>
                <a:close/>
                <a:moveTo>
                  <a:pt x="8281" y="4210"/>
                </a:moveTo>
                <a:cubicBezTo>
                  <a:pt x="8299" y="4158"/>
                  <a:pt x="8264" y="4123"/>
                  <a:pt x="8229" y="4089"/>
                </a:cubicBezTo>
                <a:cubicBezTo>
                  <a:pt x="8229" y="4141"/>
                  <a:pt x="8246" y="4176"/>
                  <a:pt x="8281" y="4210"/>
                </a:cubicBezTo>
                <a:close/>
                <a:moveTo>
                  <a:pt x="6437" y="2419"/>
                </a:moveTo>
                <a:cubicBezTo>
                  <a:pt x="6490" y="2419"/>
                  <a:pt x="6542" y="2419"/>
                  <a:pt x="6576" y="2366"/>
                </a:cubicBezTo>
                <a:cubicBezTo>
                  <a:pt x="6524" y="2366"/>
                  <a:pt x="6472" y="2366"/>
                  <a:pt x="6437" y="2419"/>
                </a:cubicBezTo>
                <a:close/>
                <a:moveTo>
                  <a:pt x="7203" y="3323"/>
                </a:moveTo>
                <a:cubicBezTo>
                  <a:pt x="7203" y="3323"/>
                  <a:pt x="7203" y="3341"/>
                  <a:pt x="7220" y="3341"/>
                </a:cubicBezTo>
                <a:cubicBezTo>
                  <a:pt x="7255" y="3341"/>
                  <a:pt x="7307" y="3323"/>
                  <a:pt x="7342" y="3306"/>
                </a:cubicBezTo>
                <a:cubicBezTo>
                  <a:pt x="7290" y="3271"/>
                  <a:pt x="7238" y="3288"/>
                  <a:pt x="7203" y="3323"/>
                </a:cubicBezTo>
                <a:close/>
                <a:moveTo>
                  <a:pt x="6994" y="3462"/>
                </a:moveTo>
                <a:cubicBezTo>
                  <a:pt x="6994" y="3428"/>
                  <a:pt x="6959" y="3428"/>
                  <a:pt x="6924" y="3428"/>
                </a:cubicBezTo>
                <a:cubicBezTo>
                  <a:pt x="6907" y="3428"/>
                  <a:pt x="6890" y="3428"/>
                  <a:pt x="6907" y="3445"/>
                </a:cubicBezTo>
                <a:cubicBezTo>
                  <a:pt x="6907" y="3480"/>
                  <a:pt x="6942" y="3480"/>
                  <a:pt x="6977" y="3497"/>
                </a:cubicBezTo>
                <a:cubicBezTo>
                  <a:pt x="6994" y="3497"/>
                  <a:pt x="6994" y="3480"/>
                  <a:pt x="6994" y="3462"/>
                </a:cubicBezTo>
                <a:close/>
                <a:moveTo>
                  <a:pt x="7516" y="1497"/>
                </a:moveTo>
                <a:cubicBezTo>
                  <a:pt x="7498" y="1549"/>
                  <a:pt x="7533" y="1601"/>
                  <a:pt x="7568" y="1653"/>
                </a:cubicBezTo>
                <a:cubicBezTo>
                  <a:pt x="7568" y="1584"/>
                  <a:pt x="7533" y="1549"/>
                  <a:pt x="7516" y="1497"/>
                </a:cubicBezTo>
                <a:close/>
                <a:moveTo>
                  <a:pt x="6820" y="3567"/>
                </a:moveTo>
                <a:cubicBezTo>
                  <a:pt x="6803" y="3601"/>
                  <a:pt x="6768" y="3619"/>
                  <a:pt x="6785" y="3671"/>
                </a:cubicBezTo>
                <a:cubicBezTo>
                  <a:pt x="6785" y="3671"/>
                  <a:pt x="6785" y="3688"/>
                  <a:pt x="6803" y="3671"/>
                </a:cubicBezTo>
                <a:cubicBezTo>
                  <a:pt x="6837" y="3654"/>
                  <a:pt x="6855" y="3619"/>
                  <a:pt x="6837" y="3567"/>
                </a:cubicBezTo>
                <a:cubicBezTo>
                  <a:pt x="6837" y="3567"/>
                  <a:pt x="6820" y="3567"/>
                  <a:pt x="6820" y="3567"/>
                </a:cubicBezTo>
                <a:close/>
                <a:moveTo>
                  <a:pt x="7725" y="3010"/>
                </a:moveTo>
                <a:cubicBezTo>
                  <a:pt x="7725" y="3010"/>
                  <a:pt x="7742" y="2993"/>
                  <a:pt x="7742" y="2993"/>
                </a:cubicBezTo>
                <a:cubicBezTo>
                  <a:pt x="7759" y="2975"/>
                  <a:pt x="7742" y="2975"/>
                  <a:pt x="7725" y="2958"/>
                </a:cubicBezTo>
                <a:cubicBezTo>
                  <a:pt x="7672" y="2940"/>
                  <a:pt x="7620" y="2940"/>
                  <a:pt x="7568" y="2975"/>
                </a:cubicBezTo>
                <a:cubicBezTo>
                  <a:pt x="7620" y="2993"/>
                  <a:pt x="7672" y="2975"/>
                  <a:pt x="7725" y="3010"/>
                </a:cubicBezTo>
                <a:close/>
                <a:moveTo>
                  <a:pt x="7812" y="2088"/>
                </a:moveTo>
                <a:cubicBezTo>
                  <a:pt x="7812" y="2088"/>
                  <a:pt x="7812" y="2053"/>
                  <a:pt x="7812" y="2053"/>
                </a:cubicBezTo>
                <a:cubicBezTo>
                  <a:pt x="7759" y="2036"/>
                  <a:pt x="7725" y="2053"/>
                  <a:pt x="7690" y="2088"/>
                </a:cubicBezTo>
                <a:cubicBezTo>
                  <a:pt x="7725" y="2105"/>
                  <a:pt x="7777" y="2123"/>
                  <a:pt x="7812" y="2088"/>
                </a:cubicBezTo>
                <a:close/>
                <a:moveTo>
                  <a:pt x="8055" y="2401"/>
                </a:moveTo>
                <a:cubicBezTo>
                  <a:pt x="8107" y="2436"/>
                  <a:pt x="8160" y="2453"/>
                  <a:pt x="8212" y="2436"/>
                </a:cubicBezTo>
                <a:cubicBezTo>
                  <a:pt x="8177" y="2419"/>
                  <a:pt x="8125" y="2384"/>
                  <a:pt x="8055" y="2401"/>
                </a:cubicBezTo>
                <a:close/>
                <a:moveTo>
                  <a:pt x="6872" y="3706"/>
                </a:moveTo>
                <a:cubicBezTo>
                  <a:pt x="6924" y="3706"/>
                  <a:pt x="6924" y="3671"/>
                  <a:pt x="6942" y="3636"/>
                </a:cubicBezTo>
                <a:cubicBezTo>
                  <a:pt x="6942" y="3619"/>
                  <a:pt x="6924" y="3601"/>
                  <a:pt x="6924" y="3619"/>
                </a:cubicBezTo>
                <a:cubicBezTo>
                  <a:pt x="6872" y="3619"/>
                  <a:pt x="6855" y="3654"/>
                  <a:pt x="6855" y="3688"/>
                </a:cubicBezTo>
                <a:cubicBezTo>
                  <a:pt x="6855" y="3706"/>
                  <a:pt x="6855" y="3723"/>
                  <a:pt x="6872" y="3706"/>
                </a:cubicBezTo>
                <a:close/>
                <a:moveTo>
                  <a:pt x="6107" y="4697"/>
                </a:moveTo>
                <a:cubicBezTo>
                  <a:pt x="6107" y="4767"/>
                  <a:pt x="6142" y="4819"/>
                  <a:pt x="6176" y="4854"/>
                </a:cubicBezTo>
                <a:cubicBezTo>
                  <a:pt x="6176" y="4871"/>
                  <a:pt x="6176" y="4854"/>
                  <a:pt x="6194" y="4854"/>
                </a:cubicBezTo>
                <a:cubicBezTo>
                  <a:pt x="6176" y="4802"/>
                  <a:pt x="6159" y="4750"/>
                  <a:pt x="6107" y="4697"/>
                </a:cubicBezTo>
                <a:close/>
                <a:moveTo>
                  <a:pt x="7794" y="2210"/>
                </a:moveTo>
                <a:cubicBezTo>
                  <a:pt x="7742" y="2158"/>
                  <a:pt x="7690" y="2158"/>
                  <a:pt x="7620" y="2175"/>
                </a:cubicBezTo>
                <a:cubicBezTo>
                  <a:pt x="7690" y="2227"/>
                  <a:pt x="7742" y="2210"/>
                  <a:pt x="7794" y="2210"/>
                </a:cubicBezTo>
                <a:close/>
                <a:moveTo>
                  <a:pt x="6559" y="3445"/>
                </a:moveTo>
                <a:cubicBezTo>
                  <a:pt x="6524" y="3480"/>
                  <a:pt x="6490" y="3515"/>
                  <a:pt x="6490" y="3584"/>
                </a:cubicBezTo>
                <a:cubicBezTo>
                  <a:pt x="6490" y="3601"/>
                  <a:pt x="6507" y="3601"/>
                  <a:pt x="6507" y="3601"/>
                </a:cubicBezTo>
                <a:cubicBezTo>
                  <a:pt x="6542" y="3549"/>
                  <a:pt x="6576" y="3515"/>
                  <a:pt x="6576" y="3445"/>
                </a:cubicBezTo>
                <a:cubicBezTo>
                  <a:pt x="6576" y="3445"/>
                  <a:pt x="6576" y="3445"/>
                  <a:pt x="6559" y="3445"/>
                </a:cubicBezTo>
                <a:close/>
                <a:moveTo>
                  <a:pt x="6333" y="4558"/>
                </a:moveTo>
                <a:cubicBezTo>
                  <a:pt x="6298" y="4610"/>
                  <a:pt x="6333" y="4663"/>
                  <a:pt x="6385" y="4697"/>
                </a:cubicBezTo>
                <a:cubicBezTo>
                  <a:pt x="6403" y="4628"/>
                  <a:pt x="6350" y="4593"/>
                  <a:pt x="6333" y="4558"/>
                </a:cubicBezTo>
                <a:close/>
                <a:moveTo>
                  <a:pt x="7220" y="2401"/>
                </a:moveTo>
                <a:cubicBezTo>
                  <a:pt x="7151" y="2384"/>
                  <a:pt x="7098" y="2401"/>
                  <a:pt x="7046" y="2471"/>
                </a:cubicBezTo>
                <a:cubicBezTo>
                  <a:pt x="7116" y="2471"/>
                  <a:pt x="7168" y="2436"/>
                  <a:pt x="7220" y="2401"/>
                </a:cubicBezTo>
                <a:close/>
                <a:moveTo>
                  <a:pt x="6942" y="1479"/>
                </a:moveTo>
                <a:cubicBezTo>
                  <a:pt x="6872" y="1427"/>
                  <a:pt x="6837" y="1427"/>
                  <a:pt x="6768" y="1497"/>
                </a:cubicBezTo>
                <a:cubicBezTo>
                  <a:pt x="6837" y="1497"/>
                  <a:pt x="6890" y="1497"/>
                  <a:pt x="6942" y="1479"/>
                </a:cubicBezTo>
                <a:close/>
                <a:moveTo>
                  <a:pt x="4715" y="1462"/>
                </a:moveTo>
                <a:cubicBezTo>
                  <a:pt x="4628" y="1479"/>
                  <a:pt x="4576" y="1497"/>
                  <a:pt x="4559" y="1566"/>
                </a:cubicBezTo>
                <a:cubicBezTo>
                  <a:pt x="4593" y="1531"/>
                  <a:pt x="4646" y="1497"/>
                  <a:pt x="4715" y="1462"/>
                </a:cubicBezTo>
                <a:close/>
                <a:moveTo>
                  <a:pt x="8403" y="4036"/>
                </a:moveTo>
                <a:cubicBezTo>
                  <a:pt x="8386" y="4123"/>
                  <a:pt x="8420" y="4158"/>
                  <a:pt x="8473" y="4210"/>
                </a:cubicBezTo>
                <a:cubicBezTo>
                  <a:pt x="8473" y="4141"/>
                  <a:pt x="8438" y="4089"/>
                  <a:pt x="8403" y="4036"/>
                </a:cubicBezTo>
                <a:close/>
                <a:moveTo>
                  <a:pt x="7064" y="3114"/>
                </a:moveTo>
                <a:cubicBezTo>
                  <a:pt x="7029" y="3114"/>
                  <a:pt x="6994" y="3132"/>
                  <a:pt x="6977" y="3167"/>
                </a:cubicBezTo>
                <a:cubicBezTo>
                  <a:pt x="6977" y="3184"/>
                  <a:pt x="6977" y="3184"/>
                  <a:pt x="6994" y="3184"/>
                </a:cubicBezTo>
                <a:cubicBezTo>
                  <a:pt x="7029" y="3201"/>
                  <a:pt x="7064" y="3167"/>
                  <a:pt x="7081" y="3149"/>
                </a:cubicBezTo>
                <a:cubicBezTo>
                  <a:pt x="7098" y="3132"/>
                  <a:pt x="7098" y="3132"/>
                  <a:pt x="7098" y="3114"/>
                </a:cubicBezTo>
                <a:cubicBezTo>
                  <a:pt x="7098" y="3114"/>
                  <a:pt x="7081" y="3114"/>
                  <a:pt x="7064" y="3114"/>
                </a:cubicBezTo>
                <a:close/>
                <a:moveTo>
                  <a:pt x="6281" y="4802"/>
                </a:moveTo>
                <a:cubicBezTo>
                  <a:pt x="6263" y="4732"/>
                  <a:pt x="6246" y="4680"/>
                  <a:pt x="6194" y="4628"/>
                </a:cubicBezTo>
                <a:cubicBezTo>
                  <a:pt x="6194" y="4715"/>
                  <a:pt x="6229" y="4750"/>
                  <a:pt x="6281" y="4802"/>
                </a:cubicBezTo>
                <a:close/>
                <a:moveTo>
                  <a:pt x="7046" y="3010"/>
                </a:moveTo>
                <a:cubicBezTo>
                  <a:pt x="6977" y="3010"/>
                  <a:pt x="6924" y="3045"/>
                  <a:pt x="6890" y="3097"/>
                </a:cubicBezTo>
                <a:cubicBezTo>
                  <a:pt x="6959" y="3097"/>
                  <a:pt x="6994" y="3062"/>
                  <a:pt x="7046" y="3010"/>
                </a:cubicBezTo>
                <a:close/>
                <a:moveTo>
                  <a:pt x="7759" y="1740"/>
                </a:moveTo>
                <a:cubicBezTo>
                  <a:pt x="7846" y="1740"/>
                  <a:pt x="7899" y="1723"/>
                  <a:pt x="7951" y="1705"/>
                </a:cubicBezTo>
                <a:cubicBezTo>
                  <a:pt x="7881" y="1688"/>
                  <a:pt x="7829" y="1688"/>
                  <a:pt x="7759" y="1740"/>
                </a:cubicBezTo>
                <a:close/>
                <a:moveTo>
                  <a:pt x="7986" y="1531"/>
                </a:moveTo>
                <a:cubicBezTo>
                  <a:pt x="7933" y="1514"/>
                  <a:pt x="7899" y="1514"/>
                  <a:pt x="7846" y="1549"/>
                </a:cubicBezTo>
                <a:cubicBezTo>
                  <a:pt x="7899" y="1566"/>
                  <a:pt x="7933" y="1549"/>
                  <a:pt x="7986" y="1531"/>
                </a:cubicBezTo>
                <a:close/>
                <a:moveTo>
                  <a:pt x="7185" y="4854"/>
                </a:moveTo>
                <a:cubicBezTo>
                  <a:pt x="7185" y="4854"/>
                  <a:pt x="7151" y="4854"/>
                  <a:pt x="7151" y="4871"/>
                </a:cubicBezTo>
                <a:cubicBezTo>
                  <a:pt x="7151" y="4924"/>
                  <a:pt x="7185" y="4941"/>
                  <a:pt x="7220" y="4993"/>
                </a:cubicBezTo>
                <a:cubicBezTo>
                  <a:pt x="7238" y="4924"/>
                  <a:pt x="7238" y="4889"/>
                  <a:pt x="7185" y="4854"/>
                </a:cubicBezTo>
                <a:close/>
                <a:moveTo>
                  <a:pt x="7585" y="2836"/>
                </a:moveTo>
                <a:cubicBezTo>
                  <a:pt x="7638" y="2888"/>
                  <a:pt x="7655" y="2888"/>
                  <a:pt x="7725" y="2871"/>
                </a:cubicBezTo>
                <a:cubicBezTo>
                  <a:pt x="7690" y="2819"/>
                  <a:pt x="7638" y="2819"/>
                  <a:pt x="7585" y="2836"/>
                </a:cubicBezTo>
                <a:close/>
                <a:moveTo>
                  <a:pt x="8264" y="4436"/>
                </a:moveTo>
                <a:cubicBezTo>
                  <a:pt x="8246" y="4489"/>
                  <a:pt x="8229" y="4541"/>
                  <a:pt x="8229" y="4628"/>
                </a:cubicBezTo>
                <a:cubicBezTo>
                  <a:pt x="8281" y="4558"/>
                  <a:pt x="8281" y="4489"/>
                  <a:pt x="8264" y="4436"/>
                </a:cubicBezTo>
                <a:close/>
                <a:moveTo>
                  <a:pt x="6403" y="2036"/>
                </a:moveTo>
                <a:cubicBezTo>
                  <a:pt x="6316" y="2018"/>
                  <a:pt x="6281" y="2053"/>
                  <a:pt x="6229" y="2105"/>
                </a:cubicBezTo>
                <a:cubicBezTo>
                  <a:pt x="6298" y="2105"/>
                  <a:pt x="6333" y="2071"/>
                  <a:pt x="6403" y="2036"/>
                </a:cubicBezTo>
                <a:close/>
                <a:moveTo>
                  <a:pt x="7325" y="2001"/>
                </a:moveTo>
                <a:cubicBezTo>
                  <a:pt x="7377" y="1949"/>
                  <a:pt x="7429" y="1914"/>
                  <a:pt x="7464" y="1862"/>
                </a:cubicBezTo>
                <a:cubicBezTo>
                  <a:pt x="7377" y="1862"/>
                  <a:pt x="7342" y="1914"/>
                  <a:pt x="7325" y="2001"/>
                </a:cubicBezTo>
                <a:close/>
                <a:moveTo>
                  <a:pt x="8299" y="4036"/>
                </a:moveTo>
                <a:cubicBezTo>
                  <a:pt x="8281" y="4123"/>
                  <a:pt x="8333" y="4158"/>
                  <a:pt x="8386" y="4210"/>
                </a:cubicBezTo>
                <a:cubicBezTo>
                  <a:pt x="8386" y="4141"/>
                  <a:pt x="8351" y="4089"/>
                  <a:pt x="8299" y="4036"/>
                </a:cubicBezTo>
                <a:close/>
                <a:moveTo>
                  <a:pt x="9134" y="1444"/>
                </a:moveTo>
                <a:cubicBezTo>
                  <a:pt x="9134" y="1514"/>
                  <a:pt x="9151" y="1584"/>
                  <a:pt x="9221" y="1636"/>
                </a:cubicBezTo>
                <a:cubicBezTo>
                  <a:pt x="9221" y="1549"/>
                  <a:pt x="9168" y="1497"/>
                  <a:pt x="9134" y="1444"/>
                </a:cubicBezTo>
                <a:close/>
                <a:moveTo>
                  <a:pt x="8977" y="4332"/>
                </a:moveTo>
                <a:cubicBezTo>
                  <a:pt x="8995" y="4245"/>
                  <a:pt x="8960" y="4193"/>
                  <a:pt x="8925" y="4123"/>
                </a:cubicBezTo>
                <a:cubicBezTo>
                  <a:pt x="8925" y="4193"/>
                  <a:pt x="8925" y="4263"/>
                  <a:pt x="8977" y="4332"/>
                </a:cubicBezTo>
                <a:close/>
                <a:moveTo>
                  <a:pt x="6768" y="2436"/>
                </a:moveTo>
                <a:cubicBezTo>
                  <a:pt x="6768" y="2436"/>
                  <a:pt x="6785" y="2419"/>
                  <a:pt x="6785" y="2401"/>
                </a:cubicBezTo>
                <a:cubicBezTo>
                  <a:pt x="6785" y="2384"/>
                  <a:pt x="6768" y="2384"/>
                  <a:pt x="6750" y="2384"/>
                </a:cubicBezTo>
                <a:cubicBezTo>
                  <a:pt x="6698" y="2384"/>
                  <a:pt x="6663" y="2401"/>
                  <a:pt x="6629" y="2453"/>
                </a:cubicBezTo>
                <a:cubicBezTo>
                  <a:pt x="6681" y="2471"/>
                  <a:pt x="6716" y="2453"/>
                  <a:pt x="6768" y="2436"/>
                </a:cubicBezTo>
                <a:close/>
                <a:moveTo>
                  <a:pt x="8960" y="2192"/>
                </a:moveTo>
                <a:cubicBezTo>
                  <a:pt x="8995" y="2245"/>
                  <a:pt x="9047" y="2279"/>
                  <a:pt x="9099" y="2314"/>
                </a:cubicBezTo>
                <a:cubicBezTo>
                  <a:pt x="9064" y="2262"/>
                  <a:pt x="9012" y="2227"/>
                  <a:pt x="8960" y="2192"/>
                </a:cubicBezTo>
                <a:close/>
                <a:moveTo>
                  <a:pt x="6211" y="3549"/>
                </a:moveTo>
                <a:cubicBezTo>
                  <a:pt x="6281" y="3532"/>
                  <a:pt x="6281" y="3515"/>
                  <a:pt x="6316" y="3375"/>
                </a:cubicBezTo>
                <a:cubicBezTo>
                  <a:pt x="6246" y="3428"/>
                  <a:pt x="6229" y="3497"/>
                  <a:pt x="6211" y="3549"/>
                </a:cubicBezTo>
                <a:close/>
                <a:moveTo>
                  <a:pt x="6716" y="2784"/>
                </a:moveTo>
                <a:cubicBezTo>
                  <a:pt x="6785" y="2766"/>
                  <a:pt x="6820" y="2732"/>
                  <a:pt x="6855" y="2680"/>
                </a:cubicBezTo>
                <a:cubicBezTo>
                  <a:pt x="6785" y="2680"/>
                  <a:pt x="6733" y="2714"/>
                  <a:pt x="6716" y="2784"/>
                </a:cubicBezTo>
                <a:close/>
                <a:moveTo>
                  <a:pt x="6820" y="3010"/>
                </a:moveTo>
                <a:cubicBezTo>
                  <a:pt x="6907" y="2975"/>
                  <a:pt x="6942" y="2940"/>
                  <a:pt x="6994" y="2853"/>
                </a:cubicBezTo>
                <a:cubicBezTo>
                  <a:pt x="6907" y="2888"/>
                  <a:pt x="6855" y="2940"/>
                  <a:pt x="6820" y="3010"/>
                </a:cubicBezTo>
                <a:close/>
                <a:moveTo>
                  <a:pt x="6646" y="3584"/>
                </a:moveTo>
                <a:cubicBezTo>
                  <a:pt x="6646" y="3601"/>
                  <a:pt x="6611" y="3636"/>
                  <a:pt x="6646" y="3654"/>
                </a:cubicBezTo>
                <a:cubicBezTo>
                  <a:pt x="6663" y="3671"/>
                  <a:pt x="6681" y="3636"/>
                  <a:pt x="6698" y="3601"/>
                </a:cubicBezTo>
                <a:cubicBezTo>
                  <a:pt x="6716" y="3584"/>
                  <a:pt x="6716" y="3549"/>
                  <a:pt x="6716" y="3515"/>
                </a:cubicBezTo>
                <a:cubicBezTo>
                  <a:pt x="6681" y="3532"/>
                  <a:pt x="6663" y="3549"/>
                  <a:pt x="6646" y="3584"/>
                </a:cubicBezTo>
                <a:close/>
                <a:moveTo>
                  <a:pt x="6977" y="801"/>
                </a:moveTo>
                <a:cubicBezTo>
                  <a:pt x="7064" y="836"/>
                  <a:pt x="7168" y="836"/>
                  <a:pt x="7272" y="853"/>
                </a:cubicBezTo>
                <a:cubicBezTo>
                  <a:pt x="7168" y="801"/>
                  <a:pt x="7064" y="818"/>
                  <a:pt x="6977" y="801"/>
                </a:cubicBezTo>
                <a:close/>
                <a:moveTo>
                  <a:pt x="8438" y="888"/>
                </a:moveTo>
                <a:cubicBezTo>
                  <a:pt x="8455" y="888"/>
                  <a:pt x="8490" y="888"/>
                  <a:pt x="8490" y="870"/>
                </a:cubicBezTo>
                <a:cubicBezTo>
                  <a:pt x="8490" y="836"/>
                  <a:pt x="8455" y="853"/>
                  <a:pt x="8438" y="853"/>
                </a:cubicBezTo>
                <a:cubicBezTo>
                  <a:pt x="8386" y="853"/>
                  <a:pt x="8333" y="836"/>
                  <a:pt x="8246" y="870"/>
                </a:cubicBezTo>
                <a:cubicBezTo>
                  <a:pt x="8333" y="888"/>
                  <a:pt x="8386" y="888"/>
                  <a:pt x="8438" y="888"/>
                </a:cubicBezTo>
                <a:close/>
                <a:moveTo>
                  <a:pt x="5585" y="3497"/>
                </a:moveTo>
                <a:cubicBezTo>
                  <a:pt x="5568" y="3515"/>
                  <a:pt x="5568" y="3532"/>
                  <a:pt x="5585" y="3532"/>
                </a:cubicBezTo>
                <a:cubicBezTo>
                  <a:pt x="5602" y="3532"/>
                  <a:pt x="5620" y="3532"/>
                  <a:pt x="5620" y="3515"/>
                </a:cubicBezTo>
                <a:cubicBezTo>
                  <a:pt x="5637" y="3445"/>
                  <a:pt x="5637" y="3393"/>
                  <a:pt x="5655" y="3306"/>
                </a:cubicBezTo>
                <a:cubicBezTo>
                  <a:pt x="5585" y="3375"/>
                  <a:pt x="5585" y="3445"/>
                  <a:pt x="5585" y="3497"/>
                </a:cubicBezTo>
                <a:close/>
                <a:moveTo>
                  <a:pt x="8246" y="1114"/>
                </a:moveTo>
                <a:cubicBezTo>
                  <a:pt x="8264" y="1114"/>
                  <a:pt x="8281" y="1096"/>
                  <a:pt x="8281" y="1079"/>
                </a:cubicBezTo>
                <a:cubicBezTo>
                  <a:pt x="8281" y="1044"/>
                  <a:pt x="8246" y="1044"/>
                  <a:pt x="8229" y="1062"/>
                </a:cubicBezTo>
                <a:cubicBezTo>
                  <a:pt x="8177" y="1062"/>
                  <a:pt x="8142" y="1079"/>
                  <a:pt x="8090" y="1096"/>
                </a:cubicBezTo>
                <a:cubicBezTo>
                  <a:pt x="8090" y="1096"/>
                  <a:pt x="8090" y="1114"/>
                  <a:pt x="8090" y="1114"/>
                </a:cubicBezTo>
                <a:cubicBezTo>
                  <a:pt x="8142" y="1114"/>
                  <a:pt x="8194" y="1114"/>
                  <a:pt x="8246" y="1114"/>
                </a:cubicBezTo>
                <a:close/>
                <a:moveTo>
                  <a:pt x="9882" y="1305"/>
                </a:moveTo>
                <a:cubicBezTo>
                  <a:pt x="9760" y="1270"/>
                  <a:pt x="9656" y="1288"/>
                  <a:pt x="9551" y="1305"/>
                </a:cubicBezTo>
                <a:cubicBezTo>
                  <a:pt x="9656" y="1323"/>
                  <a:pt x="9760" y="1323"/>
                  <a:pt x="9882" y="1305"/>
                </a:cubicBezTo>
                <a:close/>
                <a:moveTo>
                  <a:pt x="6298" y="1845"/>
                </a:moveTo>
                <a:cubicBezTo>
                  <a:pt x="6194" y="1845"/>
                  <a:pt x="6124" y="1879"/>
                  <a:pt x="6072" y="1931"/>
                </a:cubicBezTo>
                <a:cubicBezTo>
                  <a:pt x="6159" y="1949"/>
                  <a:pt x="6211" y="1879"/>
                  <a:pt x="6298" y="1845"/>
                </a:cubicBezTo>
                <a:close/>
                <a:moveTo>
                  <a:pt x="6524" y="1879"/>
                </a:moveTo>
                <a:cubicBezTo>
                  <a:pt x="6437" y="1845"/>
                  <a:pt x="6350" y="1862"/>
                  <a:pt x="6281" y="1931"/>
                </a:cubicBezTo>
                <a:cubicBezTo>
                  <a:pt x="6368" y="1914"/>
                  <a:pt x="6455" y="1897"/>
                  <a:pt x="6524" y="1879"/>
                </a:cubicBezTo>
                <a:close/>
                <a:moveTo>
                  <a:pt x="8838" y="4280"/>
                </a:moveTo>
                <a:cubicBezTo>
                  <a:pt x="8855" y="4297"/>
                  <a:pt x="8873" y="4297"/>
                  <a:pt x="8890" y="4297"/>
                </a:cubicBezTo>
                <a:cubicBezTo>
                  <a:pt x="8908" y="4297"/>
                  <a:pt x="8908" y="4280"/>
                  <a:pt x="8908" y="4263"/>
                </a:cubicBezTo>
                <a:cubicBezTo>
                  <a:pt x="8873" y="4193"/>
                  <a:pt x="8873" y="4141"/>
                  <a:pt x="8821" y="4089"/>
                </a:cubicBezTo>
                <a:cubicBezTo>
                  <a:pt x="8803" y="4158"/>
                  <a:pt x="8821" y="4210"/>
                  <a:pt x="8838" y="4280"/>
                </a:cubicBezTo>
                <a:close/>
                <a:moveTo>
                  <a:pt x="5446" y="3532"/>
                </a:moveTo>
                <a:cubicBezTo>
                  <a:pt x="5498" y="3445"/>
                  <a:pt x="5515" y="3375"/>
                  <a:pt x="5515" y="3288"/>
                </a:cubicBezTo>
                <a:cubicBezTo>
                  <a:pt x="5463" y="3358"/>
                  <a:pt x="5411" y="3428"/>
                  <a:pt x="5446" y="3532"/>
                </a:cubicBezTo>
                <a:close/>
                <a:moveTo>
                  <a:pt x="6107" y="4993"/>
                </a:moveTo>
                <a:cubicBezTo>
                  <a:pt x="6107" y="4889"/>
                  <a:pt x="6055" y="4819"/>
                  <a:pt x="5985" y="4750"/>
                </a:cubicBezTo>
                <a:cubicBezTo>
                  <a:pt x="6002" y="4837"/>
                  <a:pt x="6037" y="4924"/>
                  <a:pt x="6107" y="4993"/>
                </a:cubicBezTo>
                <a:close/>
                <a:moveTo>
                  <a:pt x="8107" y="4158"/>
                </a:moveTo>
                <a:cubicBezTo>
                  <a:pt x="8090" y="4123"/>
                  <a:pt x="8073" y="4089"/>
                  <a:pt x="8020" y="4106"/>
                </a:cubicBezTo>
                <a:cubicBezTo>
                  <a:pt x="7986" y="4106"/>
                  <a:pt x="7951" y="4123"/>
                  <a:pt x="7968" y="4158"/>
                </a:cubicBezTo>
                <a:cubicBezTo>
                  <a:pt x="7968" y="4193"/>
                  <a:pt x="8020" y="4193"/>
                  <a:pt x="8055" y="4193"/>
                </a:cubicBezTo>
                <a:cubicBezTo>
                  <a:pt x="8073" y="4193"/>
                  <a:pt x="8107" y="4193"/>
                  <a:pt x="8107" y="4158"/>
                </a:cubicBezTo>
                <a:close/>
                <a:moveTo>
                  <a:pt x="5933" y="1723"/>
                </a:moveTo>
                <a:cubicBezTo>
                  <a:pt x="5898" y="1740"/>
                  <a:pt x="5898" y="1758"/>
                  <a:pt x="5898" y="1775"/>
                </a:cubicBezTo>
                <a:cubicBezTo>
                  <a:pt x="5915" y="1810"/>
                  <a:pt x="5933" y="1810"/>
                  <a:pt x="5968" y="1792"/>
                </a:cubicBezTo>
                <a:cubicBezTo>
                  <a:pt x="6002" y="1775"/>
                  <a:pt x="6037" y="1740"/>
                  <a:pt x="6072" y="1705"/>
                </a:cubicBezTo>
                <a:cubicBezTo>
                  <a:pt x="6002" y="1688"/>
                  <a:pt x="5968" y="1705"/>
                  <a:pt x="5933" y="1723"/>
                </a:cubicBezTo>
                <a:close/>
                <a:moveTo>
                  <a:pt x="6020" y="2888"/>
                </a:moveTo>
                <a:cubicBezTo>
                  <a:pt x="6089" y="2906"/>
                  <a:pt x="6159" y="2871"/>
                  <a:pt x="6229" y="2766"/>
                </a:cubicBezTo>
                <a:cubicBezTo>
                  <a:pt x="6124" y="2784"/>
                  <a:pt x="6072" y="2836"/>
                  <a:pt x="6020" y="2888"/>
                </a:cubicBezTo>
                <a:close/>
                <a:moveTo>
                  <a:pt x="8038" y="1444"/>
                </a:moveTo>
                <a:cubicBezTo>
                  <a:pt x="8055" y="1444"/>
                  <a:pt x="8073" y="1444"/>
                  <a:pt x="8073" y="1427"/>
                </a:cubicBezTo>
                <a:cubicBezTo>
                  <a:pt x="8073" y="1410"/>
                  <a:pt x="8055" y="1410"/>
                  <a:pt x="8038" y="1410"/>
                </a:cubicBezTo>
                <a:cubicBezTo>
                  <a:pt x="7968" y="1410"/>
                  <a:pt x="7899" y="1410"/>
                  <a:pt x="7846" y="1479"/>
                </a:cubicBezTo>
                <a:cubicBezTo>
                  <a:pt x="7916" y="1479"/>
                  <a:pt x="7986" y="1479"/>
                  <a:pt x="8038" y="1444"/>
                </a:cubicBezTo>
                <a:close/>
                <a:moveTo>
                  <a:pt x="10021" y="3845"/>
                </a:moveTo>
                <a:cubicBezTo>
                  <a:pt x="9934" y="3845"/>
                  <a:pt x="9830" y="3828"/>
                  <a:pt x="9743" y="3862"/>
                </a:cubicBezTo>
                <a:cubicBezTo>
                  <a:pt x="9847" y="3880"/>
                  <a:pt x="9934" y="3880"/>
                  <a:pt x="10021" y="3845"/>
                </a:cubicBezTo>
                <a:close/>
                <a:moveTo>
                  <a:pt x="5863" y="1340"/>
                </a:moveTo>
                <a:cubicBezTo>
                  <a:pt x="5759" y="1305"/>
                  <a:pt x="5672" y="1340"/>
                  <a:pt x="5620" y="1444"/>
                </a:cubicBezTo>
                <a:cubicBezTo>
                  <a:pt x="5724" y="1427"/>
                  <a:pt x="5776" y="1375"/>
                  <a:pt x="5863" y="1340"/>
                </a:cubicBezTo>
                <a:close/>
                <a:moveTo>
                  <a:pt x="6663" y="5028"/>
                </a:moveTo>
                <a:cubicBezTo>
                  <a:pt x="6733" y="5098"/>
                  <a:pt x="6820" y="5167"/>
                  <a:pt x="6907" y="5202"/>
                </a:cubicBezTo>
                <a:cubicBezTo>
                  <a:pt x="6837" y="5115"/>
                  <a:pt x="6750" y="5063"/>
                  <a:pt x="6663" y="5028"/>
                </a:cubicBezTo>
                <a:close/>
                <a:moveTo>
                  <a:pt x="8281" y="2384"/>
                </a:moveTo>
                <a:cubicBezTo>
                  <a:pt x="8246" y="2314"/>
                  <a:pt x="8177" y="2279"/>
                  <a:pt x="8055" y="2279"/>
                </a:cubicBezTo>
                <a:cubicBezTo>
                  <a:pt x="8125" y="2349"/>
                  <a:pt x="8194" y="2366"/>
                  <a:pt x="8281" y="2384"/>
                </a:cubicBezTo>
                <a:close/>
                <a:moveTo>
                  <a:pt x="8577" y="4245"/>
                </a:moveTo>
                <a:cubicBezTo>
                  <a:pt x="8594" y="4141"/>
                  <a:pt x="8542" y="4089"/>
                  <a:pt x="8490" y="4019"/>
                </a:cubicBezTo>
                <a:cubicBezTo>
                  <a:pt x="8490" y="4106"/>
                  <a:pt x="8507" y="4176"/>
                  <a:pt x="8577" y="4245"/>
                </a:cubicBezTo>
                <a:close/>
                <a:moveTo>
                  <a:pt x="8177" y="975"/>
                </a:moveTo>
                <a:cubicBezTo>
                  <a:pt x="8264" y="992"/>
                  <a:pt x="8351" y="1010"/>
                  <a:pt x="8438" y="957"/>
                </a:cubicBezTo>
                <a:cubicBezTo>
                  <a:pt x="8351" y="940"/>
                  <a:pt x="8264" y="940"/>
                  <a:pt x="8177" y="975"/>
                </a:cubicBezTo>
                <a:close/>
                <a:moveTo>
                  <a:pt x="6785" y="3288"/>
                </a:moveTo>
                <a:cubicBezTo>
                  <a:pt x="6768" y="3306"/>
                  <a:pt x="6733" y="3306"/>
                  <a:pt x="6733" y="3341"/>
                </a:cubicBezTo>
                <a:cubicBezTo>
                  <a:pt x="6733" y="3375"/>
                  <a:pt x="6768" y="3375"/>
                  <a:pt x="6785" y="3393"/>
                </a:cubicBezTo>
                <a:cubicBezTo>
                  <a:pt x="6837" y="3410"/>
                  <a:pt x="6855" y="3410"/>
                  <a:pt x="6855" y="3358"/>
                </a:cubicBezTo>
                <a:cubicBezTo>
                  <a:pt x="6855" y="3323"/>
                  <a:pt x="6872" y="3306"/>
                  <a:pt x="6872" y="3288"/>
                </a:cubicBezTo>
                <a:cubicBezTo>
                  <a:pt x="6837" y="3271"/>
                  <a:pt x="6820" y="3271"/>
                  <a:pt x="6785" y="3288"/>
                </a:cubicBezTo>
                <a:close/>
                <a:moveTo>
                  <a:pt x="8681" y="4036"/>
                </a:moveTo>
                <a:cubicBezTo>
                  <a:pt x="8681" y="4123"/>
                  <a:pt x="8716" y="4210"/>
                  <a:pt x="8768" y="4280"/>
                </a:cubicBezTo>
                <a:cubicBezTo>
                  <a:pt x="8803" y="4176"/>
                  <a:pt x="8734" y="4106"/>
                  <a:pt x="8681" y="4036"/>
                </a:cubicBezTo>
                <a:close/>
                <a:moveTo>
                  <a:pt x="6142" y="3358"/>
                </a:moveTo>
                <a:cubicBezTo>
                  <a:pt x="6142" y="3410"/>
                  <a:pt x="6124" y="3462"/>
                  <a:pt x="6089" y="3497"/>
                </a:cubicBezTo>
                <a:cubicBezTo>
                  <a:pt x="6072" y="3515"/>
                  <a:pt x="6072" y="3532"/>
                  <a:pt x="6089" y="3549"/>
                </a:cubicBezTo>
                <a:cubicBezTo>
                  <a:pt x="6089" y="3567"/>
                  <a:pt x="6107" y="3567"/>
                  <a:pt x="6124" y="3567"/>
                </a:cubicBezTo>
                <a:cubicBezTo>
                  <a:pt x="6142" y="3549"/>
                  <a:pt x="6142" y="3532"/>
                  <a:pt x="6142" y="3515"/>
                </a:cubicBezTo>
                <a:cubicBezTo>
                  <a:pt x="6159" y="3480"/>
                  <a:pt x="6176" y="3445"/>
                  <a:pt x="6176" y="3410"/>
                </a:cubicBezTo>
                <a:cubicBezTo>
                  <a:pt x="6194" y="3375"/>
                  <a:pt x="6211" y="3358"/>
                  <a:pt x="6176" y="3323"/>
                </a:cubicBezTo>
                <a:cubicBezTo>
                  <a:pt x="6159" y="3323"/>
                  <a:pt x="6142" y="3341"/>
                  <a:pt x="6142" y="3358"/>
                </a:cubicBezTo>
                <a:close/>
                <a:moveTo>
                  <a:pt x="5950" y="1392"/>
                </a:moveTo>
                <a:cubicBezTo>
                  <a:pt x="5863" y="1427"/>
                  <a:pt x="5759" y="1427"/>
                  <a:pt x="5672" y="1531"/>
                </a:cubicBezTo>
                <a:cubicBezTo>
                  <a:pt x="5794" y="1514"/>
                  <a:pt x="5863" y="1444"/>
                  <a:pt x="5950" y="1392"/>
                </a:cubicBezTo>
                <a:close/>
                <a:moveTo>
                  <a:pt x="5985" y="1879"/>
                </a:moveTo>
                <a:cubicBezTo>
                  <a:pt x="6089" y="1862"/>
                  <a:pt x="6159" y="1810"/>
                  <a:pt x="6229" y="1740"/>
                </a:cubicBezTo>
                <a:cubicBezTo>
                  <a:pt x="6142" y="1758"/>
                  <a:pt x="6055" y="1775"/>
                  <a:pt x="5985" y="1879"/>
                </a:cubicBezTo>
                <a:close/>
                <a:moveTo>
                  <a:pt x="6559" y="2123"/>
                </a:moveTo>
                <a:cubicBezTo>
                  <a:pt x="6472" y="2123"/>
                  <a:pt x="6368" y="2123"/>
                  <a:pt x="6281" y="2192"/>
                </a:cubicBezTo>
                <a:cubicBezTo>
                  <a:pt x="6385" y="2210"/>
                  <a:pt x="6472" y="2158"/>
                  <a:pt x="6559" y="2123"/>
                </a:cubicBezTo>
                <a:close/>
                <a:moveTo>
                  <a:pt x="5898" y="2784"/>
                </a:moveTo>
                <a:cubicBezTo>
                  <a:pt x="5881" y="2801"/>
                  <a:pt x="5863" y="2819"/>
                  <a:pt x="5881" y="2836"/>
                </a:cubicBezTo>
                <a:cubicBezTo>
                  <a:pt x="5898" y="2871"/>
                  <a:pt x="5933" y="2853"/>
                  <a:pt x="5950" y="2836"/>
                </a:cubicBezTo>
                <a:cubicBezTo>
                  <a:pt x="6002" y="2801"/>
                  <a:pt x="6037" y="2749"/>
                  <a:pt x="6089" y="2697"/>
                </a:cubicBezTo>
                <a:cubicBezTo>
                  <a:pt x="6002" y="2697"/>
                  <a:pt x="5950" y="2749"/>
                  <a:pt x="5898" y="2784"/>
                </a:cubicBezTo>
                <a:close/>
                <a:moveTo>
                  <a:pt x="7690" y="1288"/>
                </a:moveTo>
                <a:cubicBezTo>
                  <a:pt x="7690" y="1288"/>
                  <a:pt x="7707" y="1288"/>
                  <a:pt x="7725" y="1288"/>
                </a:cubicBezTo>
                <a:cubicBezTo>
                  <a:pt x="7725" y="1288"/>
                  <a:pt x="7725" y="1270"/>
                  <a:pt x="7725" y="1270"/>
                </a:cubicBezTo>
                <a:cubicBezTo>
                  <a:pt x="7690" y="1183"/>
                  <a:pt x="7672" y="1079"/>
                  <a:pt x="7620" y="1010"/>
                </a:cubicBezTo>
                <a:cubicBezTo>
                  <a:pt x="7603" y="1114"/>
                  <a:pt x="7655" y="1201"/>
                  <a:pt x="7690" y="1288"/>
                </a:cubicBezTo>
                <a:close/>
                <a:moveTo>
                  <a:pt x="5724" y="3532"/>
                </a:moveTo>
                <a:cubicBezTo>
                  <a:pt x="5759" y="3410"/>
                  <a:pt x="5794" y="3288"/>
                  <a:pt x="5828" y="3184"/>
                </a:cubicBezTo>
                <a:cubicBezTo>
                  <a:pt x="5776" y="3288"/>
                  <a:pt x="5707" y="3393"/>
                  <a:pt x="5724" y="3532"/>
                </a:cubicBezTo>
                <a:close/>
                <a:moveTo>
                  <a:pt x="8768" y="1879"/>
                </a:moveTo>
                <a:cubicBezTo>
                  <a:pt x="8768" y="1897"/>
                  <a:pt x="8803" y="1914"/>
                  <a:pt x="8821" y="1897"/>
                </a:cubicBezTo>
                <a:cubicBezTo>
                  <a:pt x="8838" y="1879"/>
                  <a:pt x="8821" y="1862"/>
                  <a:pt x="8803" y="1845"/>
                </a:cubicBezTo>
                <a:cubicBezTo>
                  <a:pt x="8768" y="1792"/>
                  <a:pt x="8716" y="1723"/>
                  <a:pt x="8629" y="1688"/>
                </a:cubicBezTo>
                <a:cubicBezTo>
                  <a:pt x="8681" y="1758"/>
                  <a:pt x="8716" y="1810"/>
                  <a:pt x="8768" y="1879"/>
                </a:cubicBezTo>
                <a:close/>
                <a:moveTo>
                  <a:pt x="7011" y="1810"/>
                </a:moveTo>
                <a:cubicBezTo>
                  <a:pt x="7029" y="1827"/>
                  <a:pt x="7046" y="1810"/>
                  <a:pt x="7046" y="1810"/>
                </a:cubicBezTo>
                <a:cubicBezTo>
                  <a:pt x="7064" y="1792"/>
                  <a:pt x="7046" y="1775"/>
                  <a:pt x="7046" y="1758"/>
                </a:cubicBezTo>
                <a:cubicBezTo>
                  <a:pt x="6977" y="1705"/>
                  <a:pt x="6907" y="1705"/>
                  <a:pt x="6820" y="1740"/>
                </a:cubicBezTo>
                <a:cubicBezTo>
                  <a:pt x="6890" y="1775"/>
                  <a:pt x="6959" y="1775"/>
                  <a:pt x="7011" y="1810"/>
                </a:cubicBezTo>
                <a:close/>
                <a:moveTo>
                  <a:pt x="6298" y="3045"/>
                </a:moveTo>
                <a:cubicBezTo>
                  <a:pt x="6437" y="3045"/>
                  <a:pt x="6472" y="2923"/>
                  <a:pt x="6559" y="2888"/>
                </a:cubicBezTo>
                <a:cubicBezTo>
                  <a:pt x="6455" y="2906"/>
                  <a:pt x="6368" y="2940"/>
                  <a:pt x="6298" y="3045"/>
                </a:cubicBezTo>
                <a:close/>
                <a:moveTo>
                  <a:pt x="5985" y="5028"/>
                </a:moveTo>
                <a:cubicBezTo>
                  <a:pt x="6002" y="5045"/>
                  <a:pt x="6020" y="5045"/>
                  <a:pt x="6020" y="5045"/>
                </a:cubicBezTo>
                <a:cubicBezTo>
                  <a:pt x="6037" y="5028"/>
                  <a:pt x="6037" y="5028"/>
                  <a:pt x="6020" y="5011"/>
                </a:cubicBezTo>
                <a:cubicBezTo>
                  <a:pt x="5985" y="4924"/>
                  <a:pt x="5933" y="4837"/>
                  <a:pt x="5846" y="4767"/>
                </a:cubicBezTo>
                <a:cubicBezTo>
                  <a:pt x="5881" y="4854"/>
                  <a:pt x="5933" y="4941"/>
                  <a:pt x="5985" y="5028"/>
                </a:cubicBezTo>
                <a:close/>
                <a:moveTo>
                  <a:pt x="8107" y="2071"/>
                </a:moveTo>
                <a:cubicBezTo>
                  <a:pt x="8194" y="2158"/>
                  <a:pt x="8264" y="2210"/>
                  <a:pt x="8386" y="2245"/>
                </a:cubicBezTo>
                <a:cubicBezTo>
                  <a:pt x="8316" y="2140"/>
                  <a:pt x="8212" y="2105"/>
                  <a:pt x="8107" y="2071"/>
                </a:cubicBezTo>
                <a:close/>
                <a:moveTo>
                  <a:pt x="6611" y="2714"/>
                </a:moveTo>
                <a:cubicBezTo>
                  <a:pt x="6594" y="2732"/>
                  <a:pt x="6576" y="2749"/>
                  <a:pt x="6611" y="2766"/>
                </a:cubicBezTo>
                <a:cubicBezTo>
                  <a:pt x="6629" y="2784"/>
                  <a:pt x="6629" y="2766"/>
                  <a:pt x="6646" y="2749"/>
                </a:cubicBezTo>
                <a:cubicBezTo>
                  <a:pt x="6698" y="2680"/>
                  <a:pt x="6785" y="2645"/>
                  <a:pt x="6855" y="2558"/>
                </a:cubicBezTo>
                <a:cubicBezTo>
                  <a:pt x="6733" y="2575"/>
                  <a:pt x="6663" y="2645"/>
                  <a:pt x="6611" y="2714"/>
                </a:cubicBezTo>
                <a:close/>
                <a:moveTo>
                  <a:pt x="8908" y="1514"/>
                </a:moveTo>
                <a:cubicBezTo>
                  <a:pt x="8908" y="1514"/>
                  <a:pt x="8890" y="1497"/>
                  <a:pt x="8873" y="1514"/>
                </a:cubicBezTo>
                <a:cubicBezTo>
                  <a:pt x="8873" y="1514"/>
                  <a:pt x="8873" y="1531"/>
                  <a:pt x="8873" y="1531"/>
                </a:cubicBezTo>
                <a:cubicBezTo>
                  <a:pt x="8925" y="1618"/>
                  <a:pt x="8977" y="1705"/>
                  <a:pt x="9064" y="1758"/>
                </a:cubicBezTo>
                <a:cubicBezTo>
                  <a:pt x="9047" y="1653"/>
                  <a:pt x="8977" y="1584"/>
                  <a:pt x="8908" y="1514"/>
                </a:cubicBezTo>
                <a:close/>
                <a:moveTo>
                  <a:pt x="8160" y="1845"/>
                </a:moveTo>
                <a:cubicBezTo>
                  <a:pt x="8281" y="1949"/>
                  <a:pt x="8403" y="2036"/>
                  <a:pt x="8507" y="2140"/>
                </a:cubicBezTo>
                <a:cubicBezTo>
                  <a:pt x="8438" y="1984"/>
                  <a:pt x="8299" y="1914"/>
                  <a:pt x="8160" y="1845"/>
                </a:cubicBezTo>
                <a:close/>
                <a:moveTo>
                  <a:pt x="5828" y="1653"/>
                </a:moveTo>
                <a:cubicBezTo>
                  <a:pt x="5881" y="1688"/>
                  <a:pt x="5881" y="1688"/>
                  <a:pt x="6194" y="1531"/>
                </a:cubicBezTo>
                <a:cubicBezTo>
                  <a:pt x="6072" y="1531"/>
                  <a:pt x="5950" y="1601"/>
                  <a:pt x="5828" y="1653"/>
                </a:cubicBezTo>
                <a:close/>
                <a:moveTo>
                  <a:pt x="6211" y="2906"/>
                </a:moveTo>
                <a:cubicBezTo>
                  <a:pt x="6194" y="2923"/>
                  <a:pt x="6176" y="2940"/>
                  <a:pt x="6194" y="2958"/>
                </a:cubicBezTo>
                <a:cubicBezTo>
                  <a:pt x="6194" y="2975"/>
                  <a:pt x="6229" y="2975"/>
                  <a:pt x="6229" y="2958"/>
                </a:cubicBezTo>
                <a:cubicBezTo>
                  <a:pt x="6316" y="2906"/>
                  <a:pt x="6385" y="2836"/>
                  <a:pt x="6455" y="2766"/>
                </a:cubicBezTo>
                <a:cubicBezTo>
                  <a:pt x="6455" y="2766"/>
                  <a:pt x="6455" y="2766"/>
                  <a:pt x="6437" y="2749"/>
                </a:cubicBezTo>
                <a:cubicBezTo>
                  <a:pt x="6350" y="2801"/>
                  <a:pt x="6281" y="2853"/>
                  <a:pt x="6211" y="2906"/>
                </a:cubicBezTo>
                <a:close/>
                <a:moveTo>
                  <a:pt x="9116" y="4402"/>
                </a:moveTo>
                <a:cubicBezTo>
                  <a:pt x="9134" y="4297"/>
                  <a:pt x="9081" y="4193"/>
                  <a:pt x="9012" y="4106"/>
                </a:cubicBezTo>
                <a:cubicBezTo>
                  <a:pt x="9012" y="4210"/>
                  <a:pt x="9047" y="4315"/>
                  <a:pt x="9116" y="4402"/>
                </a:cubicBezTo>
                <a:close/>
                <a:moveTo>
                  <a:pt x="6594" y="3254"/>
                </a:moveTo>
                <a:cubicBezTo>
                  <a:pt x="6594" y="3271"/>
                  <a:pt x="6594" y="3288"/>
                  <a:pt x="6611" y="3288"/>
                </a:cubicBezTo>
                <a:cubicBezTo>
                  <a:pt x="6663" y="3323"/>
                  <a:pt x="6698" y="3306"/>
                  <a:pt x="6750" y="3288"/>
                </a:cubicBezTo>
                <a:cubicBezTo>
                  <a:pt x="6768" y="3271"/>
                  <a:pt x="6820" y="3254"/>
                  <a:pt x="6803" y="3219"/>
                </a:cubicBezTo>
                <a:cubicBezTo>
                  <a:pt x="6785" y="3167"/>
                  <a:pt x="6750" y="3184"/>
                  <a:pt x="6733" y="3184"/>
                </a:cubicBezTo>
                <a:cubicBezTo>
                  <a:pt x="6663" y="3184"/>
                  <a:pt x="6629" y="3201"/>
                  <a:pt x="6594" y="3254"/>
                </a:cubicBezTo>
                <a:close/>
                <a:moveTo>
                  <a:pt x="8160" y="1984"/>
                </a:moveTo>
                <a:cubicBezTo>
                  <a:pt x="8246" y="2071"/>
                  <a:pt x="8351" y="2123"/>
                  <a:pt x="8455" y="2175"/>
                </a:cubicBezTo>
                <a:cubicBezTo>
                  <a:pt x="8386" y="2071"/>
                  <a:pt x="8281" y="2001"/>
                  <a:pt x="8160" y="1984"/>
                </a:cubicBezTo>
                <a:close/>
                <a:moveTo>
                  <a:pt x="5950" y="5306"/>
                </a:moveTo>
                <a:cubicBezTo>
                  <a:pt x="6002" y="5202"/>
                  <a:pt x="5950" y="5080"/>
                  <a:pt x="5828" y="4976"/>
                </a:cubicBezTo>
                <a:cubicBezTo>
                  <a:pt x="5846" y="5098"/>
                  <a:pt x="5915" y="5184"/>
                  <a:pt x="5950" y="5306"/>
                </a:cubicBezTo>
                <a:close/>
                <a:moveTo>
                  <a:pt x="8699" y="1931"/>
                </a:moveTo>
                <a:cubicBezTo>
                  <a:pt x="8699" y="1827"/>
                  <a:pt x="8525" y="1653"/>
                  <a:pt x="8420" y="1636"/>
                </a:cubicBezTo>
                <a:cubicBezTo>
                  <a:pt x="8507" y="1758"/>
                  <a:pt x="8594" y="1845"/>
                  <a:pt x="8699" y="1931"/>
                </a:cubicBezTo>
                <a:close/>
                <a:moveTo>
                  <a:pt x="8629" y="801"/>
                </a:moveTo>
                <a:cubicBezTo>
                  <a:pt x="8647" y="801"/>
                  <a:pt x="8681" y="801"/>
                  <a:pt x="8681" y="766"/>
                </a:cubicBezTo>
                <a:cubicBezTo>
                  <a:pt x="8681" y="749"/>
                  <a:pt x="8664" y="731"/>
                  <a:pt x="8629" y="731"/>
                </a:cubicBezTo>
                <a:cubicBezTo>
                  <a:pt x="8542" y="731"/>
                  <a:pt x="8438" y="731"/>
                  <a:pt x="8333" y="766"/>
                </a:cubicBezTo>
                <a:cubicBezTo>
                  <a:pt x="8438" y="818"/>
                  <a:pt x="8542" y="818"/>
                  <a:pt x="8629" y="801"/>
                </a:cubicBezTo>
                <a:close/>
                <a:moveTo>
                  <a:pt x="4750" y="3080"/>
                </a:moveTo>
                <a:cubicBezTo>
                  <a:pt x="4854" y="2993"/>
                  <a:pt x="4959" y="2923"/>
                  <a:pt x="5028" y="2801"/>
                </a:cubicBezTo>
                <a:cubicBezTo>
                  <a:pt x="4872" y="2836"/>
                  <a:pt x="4802" y="2958"/>
                  <a:pt x="4750" y="3080"/>
                </a:cubicBezTo>
                <a:close/>
                <a:moveTo>
                  <a:pt x="9203" y="4419"/>
                </a:moveTo>
                <a:cubicBezTo>
                  <a:pt x="9203" y="4436"/>
                  <a:pt x="9221" y="4436"/>
                  <a:pt x="9238" y="4436"/>
                </a:cubicBezTo>
                <a:cubicBezTo>
                  <a:pt x="9255" y="4436"/>
                  <a:pt x="9255" y="4402"/>
                  <a:pt x="9255" y="4402"/>
                </a:cubicBezTo>
                <a:cubicBezTo>
                  <a:pt x="9238" y="4280"/>
                  <a:pt x="9186" y="4193"/>
                  <a:pt x="9134" y="4089"/>
                </a:cubicBezTo>
                <a:cubicBezTo>
                  <a:pt x="9116" y="4210"/>
                  <a:pt x="9151" y="4315"/>
                  <a:pt x="9203" y="4419"/>
                </a:cubicBezTo>
                <a:close/>
                <a:moveTo>
                  <a:pt x="8977" y="1792"/>
                </a:moveTo>
                <a:cubicBezTo>
                  <a:pt x="8942" y="1653"/>
                  <a:pt x="8821" y="1566"/>
                  <a:pt x="8699" y="1479"/>
                </a:cubicBezTo>
                <a:cubicBezTo>
                  <a:pt x="8803" y="1566"/>
                  <a:pt x="8855" y="1705"/>
                  <a:pt x="8977" y="1792"/>
                </a:cubicBezTo>
                <a:close/>
                <a:moveTo>
                  <a:pt x="7064" y="3793"/>
                </a:moveTo>
                <a:cubicBezTo>
                  <a:pt x="7151" y="3845"/>
                  <a:pt x="7238" y="3897"/>
                  <a:pt x="7307" y="3949"/>
                </a:cubicBezTo>
                <a:cubicBezTo>
                  <a:pt x="7325" y="3967"/>
                  <a:pt x="7359" y="3984"/>
                  <a:pt x="7377" y="3949"/>
                </a:cubicBezTo>
                <a:cubicBezTo>
                  <a:pt x="7377" y="3932"/>
                  <a:pt x="7359" y="3932"/>
                  <a:pt x="7342" y="3915"/>
                </a:cubicBezTo>
                <a:cubicBezTo>
                  <a:pt x="7238" y="3862"/>
                  <a:pt x="7168" y="3793"/>
                  <a:pt x="7081" y="3741"/>
                </a:cubicBezTo>
                <a:cubicBezTo>
                  <a:pt x="7081" y="3723"/>
                  <a:pt x="7064" y="3706"/>
                  <a:pt x="7046" y="3723"/>
                </a:cubicBezTo>
                <a:cubicBezTo>
                  <a:pt x="7029" y="3723"/>
                  <a:pt x="7029" y="3741"/>
                  <a:pt x="7029" y="3741"/>
                </a:cubicBezTo>
                <a:cubicBezTo>
                  <a:pt x="7029" y="3775"/>
                  <a:pt x="7046" y="3793"/>
                  <a:pt x="7064" y="3793"/>
                </a:cubicBezTo>
                <a:close/>
                <a:moveTo>
                  <a:pt x="5115" y="3497"/>
                </a:moveTo>
                <a:cubicBezTo>
                  <a:pt x="5098" y="3532"/>
                  <a:pt x="5080" y="3549"/>
                  <a:pt x="5115" y="3567"/>
                </a:cubicBezTo>
                <a:cubicBezTo>
                  <a:pt x="5133" y="3584"/>
                  <a:pt x="5167" y="3567"/>
                  <a:pt x="5167" y="3549"/>
                </a:cubicBezTo>
                <a:cubicBezTo>
                  <a:pt x="5220" y="3462"/>
                  <a:pt x="5254" y="3375"/>
                  <a:pt x="5272" y="3254"/>
                </a:cubicBezTo>
                <a:cubicBezTo>
                  <a:pt x="5202" y="3341"/>
                  <a:pt x="5133" y="3410"/>
                  <a:pt x="5115" y="3497"/>
                </a:cubicBezTo>
                <a:close/>
                <a:moveTo>
                  <a:pt x="5933" y="3532"/>
                </a:moveTo>
                <a:cubicBezTo>
                  <a:pt x="5933" y="3549"/>
                  <a:pt x="5933" y="3567"/>
                  <a:pt x="5950" y="3567"/>
                </a:cubicBezTo>
                <a:cubicBezTo>
                  <a:pt x="5968" y="3584"/>
                  <a:pt x="6002" y="3567"/>
                  <a:pt x="6002" y="3549"/>
                </a:cubicBezTo>
                <a:cubicBezTo>
                  <a:pt x="6037" y="3445"/>
                  <a:pt x="6055" y="3358"/>
                  <a:pt x="6089" y="3254"/>
                </a:cubicBezTo>
                <a:cubicBezTo>
                  <a:pt x="6089" y="3254"/>
                  <a:pt x="6072" y="3254"/>
                  <a:pt x="6072" y="3254"/>
                </a:cubicBezTo>
                <a:cubicBezTo>
                  <a:pt x="6002" y="3341"/>
                  <a:pt x="5950" y="3428"/>
                  <a:pt x="5933" y="3532"/>
                </a:cubicBezTo>
                <a:close/>
                <a:moveTo>
                  <a:pt x="5776" y="2749"/>
                </a:moveTo>
                <a:cubicBezTo>
                  <a:pt x="5898" y="2627"/>
                  <a:pt x="6020" y="2523"/>
                  <a:pt x="6124" y="2419"/>
                </a:cubicBezTo>
                <a:cubicBezTo>
                  <a:pt x="5985" y="2488"/>
                  <a:pt x="5846" y="2558"/>
                  <a:pt x="5776" y="2749"/>
                </a:cubicBezTo>
                <a:close/>
                <a:moveTo>
                  <a:pt x="8734" y="696"/>
                </a:moveTo>
                <a:cubicBezTo>
                  <a:pt x="8768" y="696"/>
                  <a:pt x="8803" y="696"/>
                  <a:pt x="8786" y="662"/>
                </a:cubicBezTo>
                <a:cubicBezTo>
                  <a:pt x="8786" y="644"/>
                  <a:pt x="8751" y="644"/>
                  <a:pt x="8734" y="644"/>
                </a:cubicBezTo>
                <a:cubicBezTo>
                  <a:pt x="8612" y="644"/>
                  <a:pt x="8507" y="644"/>
                  <a:pt x="8386" y="679"/>
                </a:cubicBezTo>
                <a:cubicBezTo>
                  <a:pt x="8507" y="714"/>
                  <a:pt x="8629" y="714"/>
                  <a:pt x="8734" y="696"/>
                </a:cubicBezTo>
                <a:close/>
                <a:moveTo>
                  <a:pt x="7464" y="1131"/>
                </a:moveTo>
                <a:cubicBezTo>
                  <a:pt x="7498" y="1131"/>
                  <a:pt x="7516" y="1166"/>
                  <a:pt x="7516" y="1201"/>
                </a:cubicBezTo>
                <a:cubicBezTo>
                  <a:pt x="7533" y="1236"/>
                  <a:pt x="7551" y="1288"/>
                  <a:pt x="7568" y="1323"/>
                </a:cubicBezTo>
                <a:cubicBezTo>
                  <a:pt x="7585" y="1131"/>
                  <a:pt x="7394" y="975"/>
                  <a:pt x="7220" y="1044"/>
                </a:cubicBezTo>
                <a:cubicBezTo>
                  <a:pt x="7307" y="1062"/>
                  <a:pt x="7359" y="1131"/>
                  <a:pt x="7464" y="1131"/>
                </a:cubicBezTo>
                <a:close/>
                <a:moveTo>
                  <a:pt x="5515" y="3045"/>
                </a:moveTo>
                <a:cubicBezTo>
                  <a:pt x="5411" y="3149"/>
                  <a:pt x="5307" y="3410"/>
                  <a:pt x="5307" y="3532"/>
                </a:cubicBezTo>
                <a:cubicBezTo>
                  <a:pt x="5307" y="3532"/>
                  <a:pt x="5324" y="3532"/>
                  <a:pt x="5324" y="3549"/>
                </a:cubicBezTo>
                <a:cubicBezTo>
                  <a:pt x="5394" y="3375"/>
                  <a:pt x="5446" y="3201"/>
                  <a:pt x="5515" y="3045"/>
                </a:cubicBezTo>
                <a:close/>
                <a:moveTo>
                  <a:pt x="8246" y="1775"/>
                </a:moveTo>
                <a:cubicBezTo>
                  <a:pt x="8281" y="1827"/>
                  <a:pt x="8333" y="1862"/>
                  <a:pt x="8386" y="1897"/>
                </a:cubicBezTo>
                <a:cubicBezTo>
                  <a:pt x="8438" y="1966"/>
                  <a:pt x="8490" y="2018"/>
                  <a:pt x="8560" y="2071"/>
                </a:cubicBezTo>
                <a:cubicBezTo>
                  <a:pt x="8594" y="2123"/>
                  <a:pt x="8612" y="2123"/>
                  <a:pt x="8681" y="2088"/>
                </a:cubicBezTo>
                <a:cubicBezTo>
                  <a:pt x="8490" y="2036"/>
                  <a:pt x="8455" y="1810"/>
                  <a:pt x="8246" y="1775"/>
                </a:cubicBezTo>
                <a:close/>
                <a:moveTo>
                  <a:pt x="9221" y="4019"/>
                </a:moveTo>
                <a:cubicBezTo>
                  <a:pt x="9221" y="4176"/>
                  <a:pt x="9273" y="4315"/>
                  <a:pt x="9360" y="4454"/>
                </a:cubicBezTo>
                <a:cubicBezTo>
                  <a:pt x="9377" y="4280"/>
                  <a:pt x="9290" y="4158"/>
                  <a:pt x="9221" y="4019"/>
                </a:cubicBezTo>
                <a:close/>
                <a:moveTo>
                  <a:pt x="6924" y="1288"/>
                </a:moveTo>
                <a:cubicBezTo>
                  <a:pt x="7064" y="1305"/>
                  <a:pt x="7203" y="1357"/>
                  <a:pt x="7342" y="1392"/>
                </a:cubicBezTo>
                <a:cubicBezTo>
                  <a:pt x="7342" y="1392"/>
                  <a:pt x="7359" y="1410"/>
                  <a:pt x="7377" y="1392"/>
                </a:cubicBezTo>
                <a:cubicBezTo>
                  <a:pt x="7394" y="1375"/>
                  <a:pt x="7359" y="1357"/>
                  <a:pt x="7359" y="1357"/>
                </a:cubicBezTo>
                <a:cubicBezTo>
                  <a:pt x="7168" y="1270"/>
                  <a:pt x="6994" y="1218"/>
                  <a:pt x="6768" y="1253"/>
                </a:cubicBezTo>
                <a:cubicBezTo>
                  <a:pt x="6820" y="1288"/>
                  <a:pt x="6890" y="1270"/>
                  <a:pt x="6924" y="1288"/>
                </a:cubicBezTo>
                <a:close/>
                <a:moveTo>
                  <a:pt x="6820" y="1392"/>
                </a:moveTo>
                <a:cubicBezTo>
                  <a:pt x="7029" y="1410"/>
                  <a:pt x="7220" y="1479"/>
                  <a:pt x="7429" y="1584"/>
                </a:cubicBezTo>
                <a:cubicBezTo>
                  <a:pt x="7359" y="1444"/>
                  <a:pt x="6977" y="1323"/>
                  <a:pt x="6820" y="1392"/>
                </a:cubicBezTo>
                <a:close/>
                <a:moveTo>
                  <a:pt x="5915" y="5324"/>
                </a:moveTo>
                <a:cubicBezTo>
                  <a:pt x="5863" y="5219"/>
                  <a:pt x="5811" y="5115"/>
                  <a:pt x="5742" y="5011"/>
                </a:cubicBezTo>
                <a:cubicBezTo>
                  <a:pt x="5724" y="4993"/>
                  <a:pt x="5707" y="4906"/>
                  <a:pt x="5672" y="4941"/>
                </a:cubicBezTo>
                <a:cubicBezTo>
                  <a:pt x="5637" y="4958"/>
                  <a:pt x="5689" y="5011"/>
                  <a:pt x="5707" y="5045"/>
                </a:cubicBezTo>
                <a:cubicBezTo>
                  <a:pt x="5759" y="5167"/>
                  <a:pt x="5828" y="5271"/>
                  <a:pt x="5863" y="5376"/>
                </a:cubicBezTo>
                <a:cubicBezTo>
                  <a:pt x="5863" y="5393"/>
                  <a:pt x="5863" y="5428"/>
                  <a:pt x="5898" y="5428"/>
                </a:cubicBezTo>
                <a:cubicBezTo>
                  <a:pt x="5915" y="5393"/>
                  <a:pt x="5933" y="5358"/>
                  <a:pt x="5915" y="5324"/>
                </a:cubicBezTo>
                <a:close/>
                <a:moveTo>
                  <a:pt x="6785" y="1618"/>
                </a:moveTo>
                <a:cubicBezTo>
                  <a:pt x="6803" y="1636"/>
                  <a:pt x="7307" y="1775"/>
                  <a:pt x="7377" y="1775"/>
                </a:cubicBezTo>
                <a:cubicBezTo>
                  <a:pt x="7307" y="1688"/>
                  <a:pt x="6890" y="1566"/>
                  <a:pt x="6785" y="1618"/>
                </a:cubicBezTo>
                <a:close/>
                <a:moveTo>
                  <a:pt x="7081" y="1149"/>
                </a:moveTo>
                <a:cubicBezTo>
                  <a:pt x="7168" y="1183"/>
                  <a:pt x="7255" y="1218"/>
                  <a:pt x="7342" y="1253"/>
                </a:cubicBezTo>
                <a:cubicBezTo>
                  <a:pt x="7377" y="1270"/>
                  <a:pt x="7377" y="1305"/>
                  <a:pt x="7411" y="1340"/>
                </a:cubicBezTo>
                <a:cubicBezTo>
                  <a:pt x="7429" y="1357"/>
                  <a:pt x="7446" y="1375"/>
                  <a:pt x="7481" y="1357"/>
                </a:cubicBezTo>
                <a:cubicBezTo>
                  <a:pt x="7498" y="1340"/>
                  <a:pt x="7481" y="1305"/>
                  <a:pt x="7464" y="1288"/>
                </a:cubicBezTo>
                <a:cubicBezTo>
                  <a:pt x="7464" y="1270"/>
                  <a:pt x="7446" y="1253"/>
                  <a:pt x="7429" y="1236"/>
                </a:cubicBezTo>
                <a:cubicBezTo>
                  <a:pt x="7238" y="1149"/>
                  <a:pt x="7029" y="1079"/>
                  <a:pt x="6803" y="1096"/>
                </a:cubicBezTo>
                <a:cubicBezTo>
                  <a:pt x="6907" y="1149"/>
                  <a:pt x="6994" y="1131"/>
                  <a:pt x="7081" y="1149"/>
                </a:cubicBezTo>
                <a:close/>
                <a:moveTo>
                  <a:pt x="9499" y="4506"/>
                </a:moveTo>
                <a:cubicBezTo>
                  <a:pt x="9482" y="4332"/>
                  <a:pt x="9429" y="4176"/>
                  <a:pt x="9325" y="4019"/>
                </a:cubicBezTo>
                <a:cubicBezTo>
                  <a:pt x="9290" y="4054"/>
                  <a:pt x="9325" y="4089"/>
                  <a:pt x="9342" y="4123"/>
                </a:cubicBezTo>
                <a:cubicBezTo>
                  <a:pt x="9377" y="4245"/>
                  <a:pt x="9412" y="4367"/>
                  <a:pt x="9447" y="4489"/>
                </a:cubicBezTo>
                <a:cubicBezTo>
                  <a:pt x="9447" y="4523"/>
                  <a:pt x="9447" y="4558"/>
                  <a:pt x="9412" y="4576"/>
                </a:cubicBezTo>
                <a:cubicBezTo>
                  <a:pt x="9499" y="4610"/>
                  <a:pt x="9499" y="4576"/>
                  <a:pt x="9499" y="4506"/>
                </a:cubicBezTo>
                <a:close/>
                <a:moveTo>
                  <a:pt x="5481" y="2697"/>
                </a:moveTo>
                <a:cubicBezTo>
                  <a:pt x="5620" y="2506"/>
                  <a:pt x="5776" y="2332"/>
                  <a:pt x="5985" y="2192"/>
                </a:cubicBezTo>
                <a:cubicBezTo>
                  <a:pt x="5794" y="2210"/>
                  <a:pt x="5498" y="2506"/>
                  <a:pt x="5481" y="2697"/>
                </a:cubicBezTo>
                <a:close/>
                <a:moveTo>
                  <a:pt x="8368" y="3062"/>
                </a:moveTo>
                <a:cubicBezTo>
                  <a:pt x="8438" y="3097"/>
                  <a:pt x="8473" y="3027"/>
                  <a:pt x="8507" y="2993"/>
                </a:cubicBezTo>
                <a:cubicBezTo>
                  <a:pt x="8542" y="2958"/>
                  <a:pt x="8490" y="2940"/>
                  <a:pt x="8473" y="2923"/>
                </a:cubicBezTo>
                <a:cubicBezTo>
                  <a:pt x="8420" y="2871"/>
                  <a:pt x="8368" y="2836"/>
                  <a:pt x="8299" y="2801"/>
                </a:cubicBezTo>
                <a:cubicBezTo>
                  <a:pt x="8229" y="2766"/>
                  <a:pt x="8142" y="2749"/>
                  <a:pt x="8073" y="2697"/>
                </a:cubicBezTo>
                <a:cubicBezTo>
                  <a:pt x="8177" y="2819"/>
                  <a:pt x="8351" y="2853"/>
                  <a:pt x="8438" y="2993"/>
                </a:cubicBezTo>
                <a:cubicBezTo>
                  <a:pt x="8351" y="2958"/>
                  <a:pt x="8281" y="2871"/>
                  <a:pt x="8177" y="2888"/>
                </a:cubicBezTo>
                <a:cubicBezTo>
                  <a:pt x="8229" y="2958"/>
                  <a:pt x="8299" y="3027"/>
                  <a:pt x="8368" y="3062"/>
                </a:cubicBezTo>
                <a:close/>
                <a:moveTo>
                  <a:pt x="9690" y="4767"/>
                </a:moveTo>
                <a:cubicBezTo>
                  <a:pt x="9743" y="4784"/>
                  <a:pt x="9812" y="4819"/>
                  <a:pt x="9864" y="4854"/>
                </a:cubicBezTo>
                <a:cubicBezTo>
                  <a:pt x="9882" y="4871"/>
                  <a:pt x="9916" y="4871"/>
                  <a:pt x="9916" y="4837"/>
                </a:cubicBezTo>
                <a:cubicBezTo>
                  <a:pt x="9899" y="4593"/>
                  <a:pt x="9882" y="4367"/>
                  <a:pt x="9760" y="4158"/>
                </a:cubicBezTo>
                <a:cubicBezTo>
                  <a:pt x="9743" y="4210"/>
                  <a:pt x="9743" y="4280"/>
                  <a:pt x="9795" y="4436"/>
                </a:cubicBezTo>
                <a:cubicBezTo>
                  <a:pt x="9812" y="4506"/>
                  <a:pt x="9830" y="4593"/>
                  <a:pt x="9830" y="4680"/>
                </a:cubicBezTo>
                <a:cubicBezTo>
                  <a:pt x="9830" y="4732"/>
                  <a:pt x="9812" y="4750"/>
                  <a:pt x="9760" y="4732"/>
                </a:cubicBezTo>
                <a:cubicBezTo>
                  <a:pt x="9621" y="4697"/>
                  <a:pt x="9499" y="4645"/>
                  <a:pt x="9377" y="4610"/>
                </a:cubicBezTo>
                <a:cubicBezTo>
                  <a:pt x="9308" y="4593"/>
                  <a:pt x="9238" y="4558"/>
                  <a:pt x="9186" y="4576"/>
                </a:cubicBezTo>
                <a:cubicBezTo>
                  <a:pt x="9342" y="4645"/>
                  <a:pt x="9516" y="4680"/>
                  <a:pt x="9690" y="4767"/>
                </a:cubicBezTo>
                <a:close/>
                <a:moveTo>
                  <a:pt x="8003" y="3393"/>
                </a:moveTo>
                <a:cubicBezTo>
                  <a:pt x="8003" y="3428"/>
                  <a:pt x="8020" y="3410"/>
                  <a:pt x="8055" y="3393"/>
                </a:cubicBezTo>
                <a:cubicBezTo>
                  <a:pt x="8125" y="3323"/>
                  <a:pt x="8212" y="3254"/>
                  <a:pt x="8299" y="3167"/>
                </a:cubicBezTo>
                <a:cubicBezTo>
                  <a:pt x="8351" y="3132"/>
                  <a:pt x="8333" y="3080"/>
                  <a:pt x="8281" y="3062"/>
                </a:cubicBezTo>
                <a:cubicBezTo>
                  <a:pt x="8212" y="3010"/>
                  <a:pt x="8125" y="2993"/>
                  <a:pt x="8038" y="2940"/>
                </a:cubicBezTo>
                <a:cubicBezTo>
                  <a:pt x="8055" y="3027"/>
                  <a:pt x="8160" y="3027"/>
                  <a:pt x="8194" y="3097"/>
                </a:cubicBezTo>
                <a:cubicBezTo>
                  <a:pt x="8160" y="3114"/>
                  <a:pt x="8125" y="3080"/>
                  <a:pt x="8090" y="3080"/>
                </a:cubicBezTo>
                <a:cubicBezTo>
                  <a:pt x="8038" y="3027"/>
                  <a:pt x="7968" y="2993"/>
                  <a:pt x="7864" y="3010"/>
                </a:cubicBezTo>
                <a:cubicBezTo>
                  <a:pt x="7899" y="3062"/>
                  <a:pt x="7951" y="3062"/>
                  <a:pt x="7986" y="3080"/>
                </a:cubicBezTo>
                <a:cubicBezTo>
                  <a:pt x="8020" y="3080"/>
                  <a:pt x="8038" y="3097"/>
                  <a:pt x="8038" y="3132"/>
                </a:cubicBezTo>
                <a:cubicBezTo>
                  <a:pt x="8020" y="3149"/>
                  <a:pt x="8003" y="3132"/>
                  <a:pt x="7986" y="3132"/>
                </a:cubicBezTo>
                <a:cubicBezTo>
                  <a:pt x="7933" y="3132"/>
                  <a:pt x="7899" y="3132"/>
                  <a:pt x="7864" y="3132"/>
                </a:cubicBezTo>
                <a:cubicBezTo>
                  <a:pt x="7881" y="3167"/>
                  <a:pt x="7916" y="3184"/>
                  <a:pt x="7951" y="3184"/>
                </a:cubicBezTo>
                <a:cubicBezTo>
                  <a:pt x="7968" y="3201"/>
                  <a:pt x="8003" y="3201"/>
                  <a:pt x="8020" y="3254"/>
                </a:cubicBezTo>
                <a:cubicBezTo>
                  <a:pt x="7951" y="3271"/>
                  <a:pt x="7916" y="3219"/>
                  <a:pt x="7864" y="3236"/>
                </a:cubicBezTo>
                <a:cubicBezTo>
                  <a:pt x="7812" y="3201"/>
                  <a:pt x="7777" y="3201"/>
                  <a:pt x="7707" y="3201"/>
                </a:cubicBezTo>
                <a:cubicBezTo>
                  <a:pt x="7742" y="3236"/>
                  <a:pt x="7777" y="3236"/>
                  <a:pt x="7812" y="3254"/>
                </a:cubicBezTo>
                <a:cubicBezTo>
                  <a:pt x="7881" y="3288"/>
                  <a:pt x="7968" y="3306"/>
                  <a:pt x="8003" y="3393"/>
                </a:cubicBezTo>
                <a:close/>
                <a:moveTo>
                  <a:pt x="9603" y="4071"/>
                </a:moveTo>
                <a:cubicBezTo>
                  <a:pt x="9603" y="4071"/>
                  <a:pt x="9603" y="4071"/>
                  <a:pt x="9603" y="4054"/>
                </a:cubicBezTo>
                <a:cubicBezTo>
                  <a:pt x="9621" y="4245"/>
                  <a:pt x="9673" y="4436"/>
                  <a:pt x="9708" y="4610"/>
                </a:cubicBezTo>
                <a:cubicBezTo>
                  <a:pt x="9725" y="4628"/>
                  <a:pt x="9725" y="4663"/>
                  <a:pt x="9743" y="4663"/>
                </a:cubicBezTo>
                <a:cubicBezTo>
                  <a:pt x="9777" y="4663"/>
                  <a:pt x="9760" y="4628"/>
                  <a:pt x="9760" y="4610"/>
                </a:cubicBezTo>
                <a:cubicBezTo>
                  <a:pt x="9760" y="4402"/>
                  <a:pt x="9708" y="4228"/>
                  <a:pt x="9603" y="4054"/>
                </a:cubicBezTo>
                <a:cubicBezTo>
                  <a:pt x="9603" y="4054"/>
                  <a:pt x="9603" y="4071"/>
                  <a:pt x="9603" y="4071"/>
                </a:cubicBezTo>
                <a:close/>
                <a:moveTo>
                  <a:pt x="9569" y="4541"/>
                </a:moveTo>
                <a:cubicBezTo>
                  <a:pt x="9569" y="4558"/>
                  <a:pt x="9586" y="4576"/>
                  <a:pt x="9586" y="4593"/>
                </a:cubicBezTo>
                <a:cubicBezTo>
                  <a:pt x="9603" y="4610"/>
                  <a:pt x="9603" y="4645"/>
                  <a:pt x="9638" y="4628"/>
                </a:cubicBezTo>
                <a:cubicBezTo>
                  <a:pt x="9656" y="4628"/>
                  <a:pt x="9656" y="4593"/>
                  <a:pt x="9638" y="4576"/>
                </a:cubicBezTo>
                <a:cubicBezTo>
                  <a:pt x="9603" y="4402"/>
                  <a:pt x="9569" y="4228"/>
                  <a:pt x="9499" y="4071"/>
                </a:cubicBezTo>
                <a:cubicBezTo>
                  <a:pt x="9482" y="4054"/>
                  <a:pt x="9482" y="4036"/>
                  <a:pt x="9464" y="3984"/>
                </a:cubicBezTo>
                <a:cubicBezTo>
                  <a:pt x="9447" y="4054"/>
                  <a:pt x="9464" y="4106"/>
                  <a:pt x="9482" y="4158"/>
                </a:cubicBezTo>
                <a:cubicBezTo>
                  <a:pt x="9516" y="4280"/>
                  <a:pt x="9534" y="4402"/>
                  <a:pt x="9569" y="4541"/>
                </a:cubicBezTo>
                <a:close/>
                <a:moveTo>
                  <a:pt x="5950" y="2384"/>
                </a:moveTo>
                <a:cubicBezTo>
                  <a:pt x="5881" y="2384"/>
                  <a:pt x="5863" y="2453"/>
                  <a:pt x="5828" y="2471"/>
                </a:cubicBezTo>
                <a:cubicBezTo>
                  <a:pt x="5759" y="2488"/>
                  <a:pt x="5689" y="2523"/>
                  <a:pt x="5637" y="2575"/>
                </a:cubicBezTo>
                <a:cubicBezTo>
                  <a:pt x="5602" y="2610"/>
                  <a:pt x="5568" y="2627"/>
                  <a:pt x="5568" y="2680"/>
                </a:cubicBezTo>
                <a:cubicBezTo>
                  <a:pt x="5550" y="2714"/>
                  <a:pt x="5585" y="2749"/>
                  <a:pt x="5620" y="2766"/>
                </a:cubicBezTo>
                <a:cubicBezTo>
                  <a:pt x="5655" y="2784"/>
                  <a:pt x="5655" y="2749"/>
                  <a:pt x="5672" y="2714"/>
                </a:cubicBezTo>
                <a:cubicBezTo>
                  <a:pt x="5707" y="2645"/>
                  <a:pt x="5776" y="2575"/>
                  <a:pt x="5828" y="2506"/>
                </a:cubicBezTo>
                <a:cubicBezTo>
                  <a:pt x="5863" y="2471"/>
                  <a:pt x="5898" y="2436"/>
                  <a:pt x="5950" y="2384"/>
                </a:cubicBezTo>
                <a:close/>
                <a:moveTo>
                  <a:pt x="7551" y="1027"/>
                </a:moveTo>
                <a:cubicBezTo>
                  <a:pt x="7533" y="957"/>
                  <a:pt x="7481" y="940"/>
                  <a:pt x="7429" y="923"/>
                </a:cubicBezTo>
                <a:cubicBezTo>
                  <a:pt x="7307" y="905"/>
                  <a:pt x="7168" y="888"/>
                  <a:pt x="7046" y="888"/>
                </a:cubicBezTo>
                <a:cubicBezTo>
                  <a:pt x="6959" y="888"/>
                  <a:pt x="6890" y="888"/>
                  <a:pt x="6803" y="888"/>
                </a:cubicBezTo>
                <a:cubicBezTo>
                  <a:pt x="6803" y="905"/>
                  <a:pt x="6803" y="923"/>
                  <a:pt x="6803" y="923"/>
                </a:cubicBezTo>
                <a:cubicBezTo>
                  <a:pt x="6872" y="923"/>
                  <a:pt x="6924" y="923"/>
                  <a:pt x="6977" y="923"/>
                </a:cubicBezTo>
                <a:cubicBezTo>
                  <a:pt x="7168" y="940"/>
                  <a:pt x="7359" y="957"/>
                  <a:pt x="7551" y="1027"/>
                </a:cubicBezTo>
                <a:close/>
                <a:moveTo>
                  <a:pt x="6559" y="3062"/>
                </a:moveTo>
                <a:cubicBezTo>
                  <a:pt x="6576" y="3045"/>
                  <a:pt x="6611" y="3027"/>
                  <a:pt x="6646" y="3010"/>
                </a:cubicBezTo>
                <a:cubicBezTo>
                  <a:pt x="6542" y="2993"/>
                  <a:pt x="6490" y="3027"/>
                  <a:pt x="6437" y="3114"/>
                </a:cubicBezTo>
                <a:cubicBezTo>
                  <a:pt x="6472" y="3132"/>
                  <a:pt x="6507" y="3062"/>
                  <a:pt x="6542" y="3097"/>
                </a:cubicBezTo>
                <a:cubicBezTo>
                  <a:pt x="6524" y="3132"/>
                  <a:pt x="6455" y="3167"/>
                  <a:pt x="6490" y="3219"/>
                </a:cubicBezTo>
                <a:cubicBezTo>
                  <a:pt x="6524" y="3271"/>
                  <a:pt x="6576" y="3219"/>
                  <a:pt x="6611" y="3184"/>
                </a:cubicBezTo>
                <a:cubicBezTo>
                  <a:pt x="6646" y="3167"/>
                  <a:pt x="6681" y="3149"/>
                  <a:pt x="6733" y="3114"/>
                </a:cubicBezTo>
                <a:cubicBezTo>
                  <a:pt x="6663" y="3045"/>
                  <a:pt x="6611" y="3062"/>
                  <a:pt x="6542" y="3097"/>
                </a:cubicBezTo>
                <a:cubicBezTo>
                  <a:pt x="6524" y="3080"/>
                  <a:pt x="6542" y="3080"/>
                  <a:pt x="6559" y="3062"/>
                </a:cubicBezTo>
                <a:close/>
                <a:moveTo>
                  <a:pt x="6646" y="4471"/>
                </a:moveTo>
                <a:cubicBezTo>
                  <a:pt x="6698" y="4419"/>
                  <a:pt x="6768" y="4402"/>
                  <a:pt x="6820" y="4315"/>
                </a:cubicBezTo>
                <a:cubicBezTo>
                  <a:pt x="6733" y="4332"/>
                  <a:pt x="6663" y="4350"/>
                  <a:pt x="6594" y="4384"/>
                </a:cubicBezTo>
                <a:cubicBezTo>
                  <a:pt x="6559" y="4402"/>
                  <a:pt x="6576" y="4436"/>
                  <a:pt x="6576" y="4471"/>
                </a:cubicBezTo>
                <a:cubicBezTo>
                  <a:pt x="6542" y="4436"/>
                  <a:pt x="6490" y="4506"/>
                  <a:pt x="6455" y="4454"/>
                </a:cubicBezTo>
                <a:cubicBezTo>
                  <a:pt x="6455" y="4436"/>
                  <a:pt x="6437" y="4471"/>
                  <a:pt x="6437" y="4489"/>
                </a:cubicBezTo>
                <a:cubicBezTo>
                  <a:pt x="6437" y="4523"/>
                  <a:pt x="6455" y="4558"/>
                  <a:pt x="6490" y="4593"/>
                </a:cubicBezTo>
                <a:cubicBezTo>
                  <a:pt x="6524" y="4576"/>
                  <a:pt x="6490" y="4541"/>
                  <a:pt x="6507" y="4523"/>
                </a:cubicBezTo>
                <a:cubicBezTo>
                  <a:pt x="6611" y="4593"/>
                  <a:pt x="6542" y="4471"/>
                  <a:pt x="6576" y="4471"/>
                </a:cubicBezTo>
                <a:cubicBezTo>
                  <a:pt x="6594" y="4489"/>
                  <a:pt x="6611" y="4489"/>
                  <a:pt x="6646" y="4471"/>
                </a:cubicBezTo>
                <a:close/>
                <a:moveTo>
                  <a:pt x="8281" y="1618"/>
                </a:moveTo>
                <a:cubicBezTo>
                  <a:pt x="8281" y="1705"/>
                  <a:pt x="8386" y="1723"/>
                  <a:pt x="8438" y="1792"/>
                </a:cubicBezTo>
                <a:cubicBezTo>
                  <a:pt x="8490" y="1845"/>
                  <a:pt x="8525" y="1897"/>
                  <a:pt x="8577" y="1966"/>
                </a:cubicBezTo>
                <a:cubicBezTo>
                  <a:pt x="8577" y="1984"/>
                  <a:pt x="8594" y="2001"/>
                  <a:pt x="8594" y="2001"/>
                </a:cubicBezTo>
                <a:cubicBezTo>
                  <a:pt x="8612" y="2018"/>
                  <a:pt x="8647" y="2036"/>
                  <a:pt x="8664" y="2018"/>
                </a:cubicBezTo>
                <a:cubicBezTo>
                  <a:pt x="8681" y="2001"/>
                  <a:pt x="8664" y="1984"/>
                  <a:pt x="8647" y="1966"/>
                </a:cubicBezTo>
                <a:cubicBezTo>
                  <a:pt x="8594" y="1897"/>
                  <a:pt x="8525" y="1827"/>
                  <a:pt x="8438" y="1792"/>
                </a:cubicBezTo>
                <a:cubicBezTo>
                  <a:pt x="8420" y="1705"/>
                  <a:pt x="8316" y="1688"/>
                  <a:pt x="8281" y="1618"/>
                </a:cubicBezTo>
                <a:close/>
                <a:moveTo>
                  <a:pt x="8681" y="1566"/>
                </a:moveTo>
                <a:cubicBezTo>
                  <a:pt x="8681" y="1566"/>
                  <a:pt x="8681" y="1566"/>
                  <a:pt x="8681" y="1566"/>
                </a:cubicBezTo>
                <a:cubicBezTo>
                  <a:pt x="8681" y="1584"/>
                  <a:pt x="8681" y="1584"/>
                  <a:pt x="8681" y="1584"/>
                </a:cubicBezTo>
                <a:cubicBezTo>
                  <a:pt x="8681" y="1601"/>
                  <a:pt x="8699" y="1618"/>
                  <a:pt x="8716" y="1636"/>
                </a:cubicBezTo>
                <a:cubicBezTo>
                  <a:pt x="8768" y="1688"/>
                  <a:pt x="8803" y="1740"/>
                  <a:pt x="8838" y="1810"/>
                </a:cubicBezTo>
                <a:cubicBezTo>
                  <a:pt x="8855" y="1827"/>
                  <a:pt x="8873" y="1862"/>
                  <a:pt x="8908" y="1862"/>
                </a:cubicBezTo>
                <a:cubicBezTo>
                  <a:pt x="8873" y="1740"/>
                  <a:pt x="8786" y="1653"/>
                  <a:pt x="8681" y="1584"/>
                </a:cubicBezTo>
                <a:cubicBezTo>
                  <a:pt x="8681" y="1584"/>
                  <a:pt x="8681" y="1566"/>
                  <a:pt x="8681" y="1566"/>
                </a:cubicBezTo>
                <a:close/>
                <a:moveTo>
                  <a:pt x="8490" y="1218"/>
                </a:moveTo>
                <a:cubicBezTo>
                  <a:pt x="8490" y="1218"/>
                  <a:pt x="8490" y="1236"/>
                  <a:pt x="8507" y="1236"/>
                </a:cubicBezTo>
                <a:lnTo>
                  <a:pt x="8734" y="957"/>
                </a:lnTo>
                <a:lnTo>
                  <a:pt x="8734" y="957"/>
                </a:lnTo>
                <a:lnTo>
                  <a:pt x="8734" y="957"/>
                </a:lnTo>
                <a:cubicBezTo>
                  <a:pt x="8612" y="1010"/>
                  <a:pt x="8542" y="1114"/>
                  <a:pt x="8490" y="1218"/>
                </a:cubicBezTo>
                <a:close/>
                <a:moveTo>
                  <a:pt x="6716" y="2923"/>
                </a:moveTo>
                <a:cubicBezTo>
                  <a:pt x="6820" y="2906"/>
                  <a:pt x="6872" y="2836"/>
                  <a:pt x="6907" y="2766"/>
                </a:cubicBezTo>
                <a:lnTo>
                  <a:pt x="6924" y="2766"/>
                </a:lnTo>
                <a:lnTo>
                  <a:pt x="6907" y="2766"/>
                </a:lnTo>
                <a:cubicBezTo>
                  <a:pt x="6820" y="2784"/>
                  <a:pt x="6768" y="2836"/>
                  <a:pt x="6716" y="2923"/>
                </a:cubicBezTo>
                <a:close/>
                <a:moveTo>
                  <a:pt x="8420" y="3445"/>
                </a:moveTo>
                <a:cubicBezTo>
                  <a:pt x="8438" y="3515"/>
                  <a:pt x="8473" y="3567"/>
                  <a:pt x="8507" y="3619"/>
                </a:cubicBezTo>
                <a:cubicBezTo>
                  <a:pt x="8507" y="3671"/>
                  <a:pt x="8542" y="3706"/>
                  <a:pt x="8525" y="3758"/>
                </a:cubicBezTo>
                <a:cubicBezTo>
                  <a:pt x="8507" y="3741"/>
                  <a:pt x="8490" y="3723"/>
                  <a:pt x="8473" y="3688"/>
                </a:cubicBezTo>
                <a:cubicBezTo>
                  <a:pt x="8473" y="3688"/>
                  <a:pt x="8473" y="3671"/>
                  <a:pt x="8455" y="3671"/>
                </a:cubicBezTo>
                <a:lnTo>
                  <a:pt x="8455" y="3671"/>
                </a:lnTo>
                <a:cubicBezTo>
                  <a:pt x="8438" y="3619"/>
                  <a:pt x="8420" y="3584"/>
                  <a:pt x="8368" y="3515"/>
                </a:cubicBezTo>
                <a:cubicBezTo>
                  <a:pt x="8368" y="3584"/>
                  <a:pt x="8403" y="3619"/>
                  <a:pt x="8420" y="3654"/>
                </a:cubicBezTo>
                <a:cubicBezTo>
                  <a:pt x="8420" y="3688"/>
                  <a:pt x="8420" y="3688"/>
                  <a:pt x="8386" y="3688"/>
                </a:cubicBezTo>
                <a:cubicBezTo>
                  <a:pt x="8351" y="3636"/>
                  <a:pt x="8316" y="3584"/>
                  <a:pt x="8264" y="3532"/>
                </a:cubicBezTo>
                <a:cubicBezTo>
                  <a:pt x="8229" y="3549"/>
                  <a:pt x="8281" y="3584"/>
                  <a:pt x="8246" y="3601"/>
                </a:cubicBezTo>
                <a:cubicBezTo>
                  <a:pt x="8212" y="3619"/>
                  <a:pt x="8194" y="3584"/>
                  <a:pt x="8177" y="3567"/>
                </a:cubicBezTo>
                <a:cubicBezTo>
                  <a:pt x="8142" y="3532"/>
                  <a:pt x="8125" y="3532"/>
                  <a:pt x="8090" y="3567"/>
                </a:cubicBezTo>
                <a:cubicBezTo>
                  <a:pt x="8055" y="3601"/>
                  <a:pt x="8003" y="3636"/>
                  <a:pt x="7951" y="3688"/>
                </a:cubicBezTo>
                <a:cubicBezTo>
                  <a:pt x="8107" y="3723"/>
                  <a:pt x="8107" y="3828"/>
                  <a:pt x="8090" y="3949"/>
                </a:cubicBezTo>
                <a:cubicBezTo>
                  <a:pt x="8246" y="3880"/>
                  <a:pt x="8420" y="3862"/>
                  <a:pt x="8577" y="3810"/>
                </a:cubicBezTo>
                <a:cubicBezTo>
                  <a:pt x="8612" y="3793"/>
                  <a:pt x="8629" y="3775"/>
                  <a:pt x="8612" y="3723"/>
                </a:cubicBezTo>
                <a:cubicBezTo>
                  <a:pt x="8577" y="3671"/>
                  <a:pt x="8560" y="3619"/>
                  <a:pt x="8525" y="3584"/>
                </a:cubicBezTo>
                <a:cubicBezTo>
                  <a:pt x="8507" y="3532"/>
                  <a:pt x="8473" y="3480"/>
                  <a:pt x="8420" y="3445"/>
                </a:cubicBezTo>
                <a:close/>
                <a:moveTo>
                  <a:pt x="8716" y="2732"/>
                </a:moveTo>
                <a:cubicBezTo>
                  <a:pt x="8681" y="2697"/>
                  <a:pt x="8681" y="2645"/>
                  <a:pt x="8629" y="2645"/>
                </a:cubicBezTo>
                <a:cubicBezTo>
                  <a:pt x="8594" y="2593"/>
                  <a:pt x="8525" y="2575"/>
                  <a:pt x="8455" y="2523"/>
                </a:cubicBezTo>
                <a:cubicBezTo>
                  <a:pt x="8490" y="2593"/>
                  <a:pt x="8560" y="2627"/>
                  <a:pt x="8629" y="2645"/>
                </a:cubicBezTo>
                <a:cubicBezTo>
                  <a:pt x="8647" y="2680"/>
                  <a:pt x="8647" y="2714"/>
                  <a:pt x="8716" y="2732"/>
                </a:cubicBezTo>
                <a:close/>
                <a:moveTo>
                  <a:pt x="10751" y="6263"/>
                </a:moveTo>
                <a:cubicBezTo>
                  <a:pt x="10734" y="6228"/>
                  <a:pt x="10734" y="6228"/>
                  <a:pt x="10717" y="6211"/>
                </a:cubicBezTo>
                <a:cubicBezTo>
                  <a:pt x="10682" y="6159"/>
                  <a:pt x="10647" y="6124"/>
                  <a:pt x="10612" y="6089"/>
                </a:cubicBezTo>
                <a:cubicBezTo>
                  <a:pt x="10630" y="6141"/>
                  <a:pt x="10647" y="6211"/>
                  <a:pt x="10717" y="6211"/>
                </a:cubicBezTo>
                <a:cubicBezTo>
                  <a:pt x="10699" y="6228"/>
                  <a:pt x="10734" y="6246"/>
                  <a:pt x="10751" y="6263"/>
                </a:cubicBezTo>
                <a:close/>
                <a:moveTo>
                  <a:pt x="6681" y="6385"/>
                </a:moveTo>
                <a:cubicBezTo>
                  <a:pt x="6663" y="6402"/>
                  <a:pt x="6681" y="6402"/>
                  <a:pt x="6681" y="6420"/>
                </a:cubicBezTo>
                <a:cubicBezTo>
                  <a:pt x="6698" y="6437"/>
                  <a:pt x="6698" y="6472"/>
                  <a:pt x="6733" y="6489"/>
                </a:cubicBezTo>
                <a:cubicBezTo>
                  <a:pt x="6733" y="6454"/>
                  <a:pt x="6733" y="6420"/>
                  <a:pt x="6698" y="6402"/>
                </a:cubicBezTo>
                <a:cubicBezTo>
                  <a:pt x="6698" y="6402"/>
                  <a:pt x="6698" y="6367"/>
                  <a:pt x="6681" y="6385"/>
                </a:cubicBezTo>
                <a:close/>
                <a:moveTo>
                  <a:pt x="6681" y="6385"/>
                </a:moveTo>
                <a:cubicBezTo>
                  <a:pt x="6681" y="6385"/>
                  <a:pt x="6681" y="6385"/>
                  <a:pt x="6681" y="6385"/>
                </a:cubicBezTo>
                <a:cubicBezTo>
                  <a:pt x="6681" y="6367"/>
                  <a:pt x="6681" y="6350"/>
                  <a:pt x="6663" y="6350"/>
                </a:cubicBezTo>
                <a:cubicBezTo>
                  <a:pt x="6663" y="6333"/>
                  <a:pt x="6663" y="6315"/>
                  <a:pt x="6646" y="6298"/>
                </a:cubicBezTo>
                <a:cubicBezTo>
                  <a:pt x="6646" y="6298"/>
                  <a:pt x="6629" y="6298"/>
                  <a:pt x="6629" y="6315"/>
                </a:cubicBezTo>
                <a:cubicBezTo>
                  <a:pt x="6629" y="6333"/>
                  <a:pt x="6629" y="6350"/>
                  <a:pt x="6646" y="6350"/>
                </a:cubicBezTo>
                <a:cubicBezTo>
                  <a:pt x="6646" y="6367"/>
                  <a:pt x="6663" y="6385"/>
                  <a:pt x="6681" y="6385"/>
                </a:cubicBezTo>
                <a:close/>
                <a:moveTo>
                  <a:pt x="7238" y="1566"/>
                </a:moveTo>
                <a:cubicBezTo>
                  <a:pt x="7168" y="1514"/>
                  <a:pt x="7081" y="1531"/>
                  <a:pt x="6994" y="1497"/>
                </a:cubicBezTo>
                <a:cubicBezTo>
                  <a:pt x="7064" y="1549"/>
                  <a:pt x="7151" y="1584"/>
                  <a:pt x="7238" y="1566"/>
                </a:cubicBezTo>
                <a:cubicBezTo>
                  <a:pt x="7238" y="1584"/>
                  <a:pt x="7255" y="1584"/>
                  <a:pt x="7255" y="1584"/>
                </a:cubicBezTo>
                <a:cubicBezTo>
                  <a:pt x="7255" y="1584"/>
                  <a:pt x="7255" y="1601"/>
                  <a:pt x="7255" y="1601"/>
                </a:cubicBezTo>
                <a:cubicBezTo>
                  <a:pt x="7255" y="1601"/>
                  <a:pt x="7255" y="1584"/>
                  <a:pt x="7255" y="1584"/>
                </a:cubicBezTo>
                <a:cubicBezTo>
                  <a:pt x="7238" y="1584"/>
                  <a:pt x="7238" y="1584"/>
                  <a:pt x="7238" y="1566"/>
                </a:cubicBezTo>
                <a:close/>
                <a:moveTo>
                  <a:pt x="6576" y="3775"/>
                </a:moveTo>
                <a:cubicBezTo>
                  <a:pt x="6524" y="3775"/>
                  <a:pt x="6507" y="3810"/>
                  <a:pt x="6507" y="3880"/>
                </a:cubicBezTo>
                <a:cubicBezTo>
                  <a:pt x="6507" y="3949"/>
                  <a:pt x="6524" y="4002"/>
                  <a:pt x="6524" y="4071"/>
                </a:cubicBezTo>
                <a:cubicBezTo>
                  <a:pt x="6472" y="4054"/>
                  <a:pt x="6490" y="3967"/>
                  <a:pt x="6437" y="3984"/>
                </a:cubicBezTo>
                <a:cubicBezTo>
                  <a:pt x="6403" y="3984"/>
                  <a:pt x="6437" y="4054"/>
                  <a:pt x="6420" y="4106"/>
                </a:cubicBezTo>
                <a:cubicBezTo>
                  <a:pt x="6420" y="4123"/>
                  <a:pt x="6420" y="4141"/>
                  <a:pt x="6403" y="4141"/>
                </a:cubicBezTo>
                <a:cubicBezTo>
                  <a:pt x="6385" y="4141"/>
                  <a:pt x="6368" y="4123"/>
                  <a:pt x="6368" y="4106"/>
                </a:cubicBezTo>
                <a:cubicBezTo>
                  <a:pt x="6333" y="4054"/>
                  <a:pt x="6316" y="4019"/>
                  <a:pt x="6316" y="3949"/>
                </a:cubicBezTo>
                <a:cubicBezTo>
                  <a:pt x="6316" y="3915"/>
                  <a:pt x="6316" y="3897"/>
                  <a:pt x="6316" y="3862"/>
                </a:cubicBezTo>
                <a:cubicBezTo>
                  <a:pt x="6298" y="3828"/>
                  <a:pt x="6298" y="3793"/>
                  <a:pt x="6281" y="3758"/>
                </a:cubicBezTo>
                <a:cubicBezTo>
                  <a:pt x="6229" y="3915"/>
                  <a:pt x="6298" y="4071"/>
                  <a:pt x="6298" y="4228"/>
                </a:cubicBezTo>
                <a:cubicBezTo>
                  <a:pt x="6246" y="4176"/>
                  <a:pt x="6229" y="4123"/>
                  <a:pt x="6229" y="4071"/>
                </a:cubicBezTo>
                <a:cubicBezTo>
                  <a:pt x="6211" y="4019"/>
                  <a:pt x="6194" y="3984"/>
                  <a:pt x="6194" y="3932"/>
                </a:cubicBezTo>
                <a:cubicBezTo>
                  <a:pt x="6176" y="3880"/>
                  <a:pt x="6176" y="3828"/>
                  <a:pt x="6159" y="3775"/>
                </a:cubicBezTo>
                <a:cubicBezTo>
                  <a:pt x="6107" y="3932"/>
                  <a:pt x="6176" y="4054"/>
                  <a:pt x="6176" y="4210"/>
                </a:cubicBezTo>
                <a:cubicBezTo>
                  <a:pt x="6072" y="4106"/>
                  <a:pt x="6089" y="3967"/>
                  <a:pt x="6020" y="3862"/>
                </a:cubicBezTo>
                <a:cubicBezTo>
                  <a:pt x="6020" y="3984"/>
                  <a:pt x="6037" y="4106"/>
                  <a:pt x="6055" y="4245"/>
                </a:cubicBezTo>
                <a:cubicBezTo>
                  <a:pt x="5933" y="4106"/>
                  <a:pt x="5968" y="3932"/>
                  <a:pt x="5881" y="3810"/>
                </a:cubicBezTo>
                <a:cubicBezTo>
                  <a:pt x="5863" y="3967"/>
                  <a:pt x="5915" y="4123"/>
                  <a:pt x="5915" y="4280"/>
                </a:cubicBezTo>
                <a:cubicBezTo>
                  <a:pt x="5794" y="4141"/>
                  <a:pt x="5794" y="3932"/>
                  <a:pt x="5724" y="3775"/>
                </a:cubicBezTo>
                <a:cubicBezTo>
                  <a:pt x="5689" y="3967"/>
                  <a:pt x="5759" y="4158"/>
                  <a:pt x="5776" y="4367"/>
                </a:cubicBezTo>
                <a:cubicBezTo>
                  <a:pt x="5655" y="4245"/>
                  <a:pt x="5655" y="4089"/>
                  <a:pt x="5602" y="3949"/>
                </a:cubicBezTo>
                <a:cubicBezTo>
                  <a:pt x="5568" y="4123"/>
                  <a:pt x="5602" y="4280"/>
                  <a:pt x="5602" y="4454"/>
                </a:cubicBezTo>
                <a:cubicBezTo>
                  <a:pt x="5533" y="4402"/>
                  <a:pt x="5550" y="4315"/>
                  <a:pt x="5498" y="4263"/>
                </a:cubicBezTo>
                <a:cubicBezTo>
                  <a:pt x="5498" y="4141"/>
                  <a:pt x="5498" y="4019"/>
                  <a:pt x="5481" y="3897"/>
                </a:cubicBezTo>
                <a:cubicBezTo>
                  <a:pt x="5463" y="4071"/>
                  <a:pt x="5481" y="4245"/>
                  <a:pt x="5481" y="4436"/>
                </a:cubicBezTo>
                <a:cubicBezTo>
                  <a:pt x="5481" y="4436"/>
                  <a:pt x="5481" y="4454"/>
                  <a:pt x="5481" y="4454"/>
                </a:cubicBezTo>
                <a:cubicBezTo>
                  <a:pt x="5463" y="4471"/>
                  <a:pt x="5446" y="4454"/>
                  <a:pt x="5446" y="4436"/>
                </a:cubicBezTo>
                <a:cubicBezTo>
                  <a:pt x="5428" y="4350"/>
                  <a:pt x="5411" y="4280"/>
                  <a:pt x="5411" y="4193"/>
                </a:cubicBezTo>
                <a:cubicBezTo>
                  <a:pt x="5394" y="4071"/>
                  <a:pt x="5394" y="3932"/>
                  <a:pt x="5376" y="3810"/>
                </a:cubicBezTo>
                <a:cubicBezTo>
                  <a:pt x="5376" y="3810"/>
                  <a:pt x="5359" y="3793"/>
                  <a:pt x="5359" y="3793"/>
                </a:cubicBezTo>
                <a:cubicBezTo>
                  <a:pt x="5341" y="3845"/>
                  <a:pt x="5324" y="3897"/>
                  <a:pt x="5341" y="3949"/>
                </a:cubicBezTo>
                <a:cubicBezTo>
                  <a:pt x="5341" y="4123"/>
                  <a:pt x="5341" y="4315"/>
                  <a:pt x="5324" y="4489"/>
                </a:cubicBezTo>
                <a:cubicBezTo>
                  <a:pt x="5324" y="4489"/>
                  <a:pt x="5324" y="4489"/>
                  <a:pt x="5307" y="4489"/>
                </a:cubicBezTo>
                <a:cubicBezTo>
                  <a:pt x="5254" y="4263"/>
                  <a:pt x="5237" y="4019"/>
                  <a:pt x="5237" y="3775"/>
                </a:cubicBezTo>
                <a:cubicBezTo>
                  <a:pt x="5202" y="3793"/>
                  <a:pt x="5202" y="3810"/>
                  <a:pt x="5202" y="3828"/>
                </a:cubicBezTo>
                <a:cubicBezTo>
                  <a:pt x="5185" y="4054"/>
                  <a:pt x="5185" y="4280"/>
                  <a:pt x="5254" y="4506"/>
                </a:cubicBezTo>
                <a:cubicBezTo>
                  <a:pt x="5254" y="4523"/>
                  <a:pt x="5289" y="4558"/>
                  <a:pt x="5254" y="4576"/>
                </a:cubicBezTo>
                <a:cubicBezTo>
                  <a:pt x="5220" y="4593"/>
                  <a:pt x="5220" y="4541"/>
                  <a:pt x="5202" y="4541"/>
                </a:cubicBezTo>
                <a:cubicBezTo>
                  <a:pt x="5115" y="4263"/>
                  <a:pt x="5115" y="3967"/>
                  <a:pt x="5098" y="3671"/>
                </a:cubicBezTo>
                <a:cubicBezTo>
                  <a:pt x="5063" y="3706"/>
                  <a:pt x="5063" y="3741"/>
                  <a:pt x="5063" y="3775"/>
                </a:cubicBezTo>
                <a:cubicBezTo>
                  <a:pt x="5080" y="4036"/>
                  <a:pt x="5080" y="4297"/>
                  <a:pt x="5150" y="4541"/>
                </a:cubicBezTo>
                <a:cubicBezTo>
                  <a:pt x="5150" y="4558"/>
                  <a:pt x="5150" y="4558"/>
                  <a:pt x="5133" y="4576"/>
                </a:cubicBezTo>
                <a:cubicBezTo>
                  <a:pt x="5080" y="4489"/>
                  <a:pt x="5046" y="4402"/>
                  <a:pt x="5028" y="4297"/>
                </a:cubicBezTo>
                <a:cubicBezTo>
                  <a:pt x="4993" y="4158"/>
                  <a:pt x="4993" y="4019"/>
                  <a:pt x="4976" y="3862"/>
                </a:cubicBezTo>
                <a:cubicBezTo>
                  <a:pt x="4959" y="3810"/>
                  <a:pt x="4976" y="3758"/>
                  <a:pt x="4924" y="3671"/>
                </a:cubicBezTo>
                <a:cubicBezTo>
                  <a:pt x="4854" y="4002"/>
                  <a:pt x="4959" y="4315"/>
                  <a:pt x="4993" y="4628"/>
                </a:cubicBezTo>
                <a:cubicBezTo>
                  <a:pt x="4941" y="4576"/>
                  <a:pt x="4924" y="4523"/>
                  <a:pt x="4907" y="4471"/>
                </a:cubicBezTo>
                <a:cubicBezTo>
                  <a:pt x="4854" y="4263"/>
                  <a:pt x="4837" y="4036"/>
                  <a:pt x="4820" y="3828"/>
                </a:cubicBezTo>
                <a:cubicBezTo>
                  <a:pt x="4802" y="3793"/>
                  <a:pt x="4820" y="3758"/>
                  <a:pt x="4785" y="3741"/>
                </a:cubicBezTo>
                <a:cubicBezTo>
                  <a:pt x="4750" y="4054"/>
                  <a:pt x="4750" y="4367"/>
                  <a:pt x="4837" y="4697"/>
                </a:cubicBezTo>
                <a:cubicBezTo>
                  <a:pt x="4785" y="4680"/>
                  <a:pt x="4767" y="4645"/>
                  <a:pt x="4767" y="4628"/>
                </a:cubicBezTo>
                <a:cubicBezTo>
                  <a:pt x="4698" y="4419"/>
                  <a:pt x="4715" y="4210"/>
                  <a:pt x="4680" y="4002"/>
                </a:cubicBezTo>
                <a:cubicBezTo>
                  <a:pt x="4663" y="4228"/>
                  <a:pt x="4663" y="4471"/>
                  <a:pt x="4733" y="4697"/>
                </a:cubicBezTo>
                <a:cubicBezTo>
                  <a:pt x="4733" y="4715"/>
                  <a:pt x="4733" y="4732"/>
                  <a:pt x="4715" y="4750"/>
                </a:cubicBezTo>
                <a:cubicBezTo>
                  <a:pt x="4715" y="4750"/>
                  <a:pt x="4698" y="4732"/>
                  <a:pt x="4698" y="4732"/>
                </a:cubicBezTo>
                <a:cubicBezTo>
                  <a:pt x="4663" y="4715"/>
                  <a:pt x="4663" y="4680"/>
                  <a:pt x="4663" y="4663"/>
                </a:cubicBezTo>
                <a:cubicBezTo>
                  <a:pt x="4593" y="4402"/>
                  <a:pt x="4576" y="4141"/>
                  <a:pt x="4559" y="3880"/>
                </a:cubicBezTo>
                <a:cubicBezTo>
                  <a:pt x="4559" y="3845"/>
                  <a:pt x="4559" y="3810"/>
                  <a:pt x="4541" y="3793"/>
                </a:cubicBezTo>
                <a:cubicBezTo>
                  <a:pt x="4506" y="4123"/>
                  <a:pt x="4506" y="4454"/>
                  <a:pt x="4576" y="4784"/>
                </a:cubicBezTo>
                <a:cubicBezTo>
                  <a:pt x="4524" y="4784"/>
                  <a:pt x="4524" y="4750"/>
                  <a:pt x="4506" y="4715"/>
                </a:cubicBezTo>
                <a:cubicBezTo>
                  <a:pt x="4437" y="4471"/>
                  <a:pt x="4419" y="4210"/>
                  <a:pt x="4437" y="3967"/>
                </a:cubicBezTo>
                <a:cubicBezTo>
                  <a:pt x="4437" y="3915"/>
                  <a:pt x="4437" y="3862"/>
                  <a:pt x="4437" y="3793"/>
                </a:cubicBezTo>
                <a:cubicBezTo>
                  <a:pt x="4385" y="3862"/>
                  <a:pt x="4367" y="3897"/>
                  <a:pt x="4385" y="3949"/>
                </a:cubicBezTo>
                <a:cubicBezTo>
                  <a:pt x="4385" y="4089"/>
                  <a:pt x="4385" y="4210"/>
                  <a:pt x="4385" y="4350"/>
                </a:cubicBezTo>
                <a:cubicBezTo>
                  <a:pt x="4402" y="4541"/>
                  <a:pt x="4419" y="4732"/>
                  <a:pt x="4454" y="4906"/>
                </a:cubicBezTo>
                <a:cubicBezTo>
                  <a:pt x="4332" y="4715"/>
                  <a:pt x="4315" y="4489"/>
                  <a:pt x="4298" y="4263"/>
                </a:cubicBezTo>
                <a:cubicBezTo>
                  <a:pt x="4298" y="4141"/>
                  <a:pt x="4280" y="4002"/>
                  <a:pt x="4263" y="3880"/>
                </a:cubicBezTo>
                <a:cubicBezTo>
                  <a:pt x="4211" y="3984"/>
                  <a:pt x="4228" y="4106"/>
                  <a:pt x="4228" y="4228"/>
                </a:cubicBezTo>
                <a:cubicBezTo>
                  <a:pt x="4228" y="4454"/>
                  <a:pt x="4263" y="4663"/>
                  <a:pt x="4332" y="4889"/>
                </a:cubicBezTo>
                <a:cubicBezTo>
                  <a:pt x="4350" y="4906"/>
                  <a:pt x="4385" y="4941"/>
                  <a:pt x="4350" y="4958"/>
                </a:cubicBezTo>
                <a:cubicBezTo>
                  <a:pt x="4315" y="4976"/>
                  <a:pt x="4298" y="4924"/>
                  <a:pt x="4280" y="4906"/>
                </a:cubicBezTo>
                <a:cubicBezTo>
                  <a:pt x="4263" y="4889"/>
                  <a:pt x="4263" y="4871"/>
                  <a:pt x="4263" y="4854"/>
                </a:cubicBezTo>
                <a:cubicBezTo>
                  <a:pt x="4228" y="4680"/>
                  <a:pt x="4193" y="4506"/>
                  <a:pt x="4176" y="4332"/>
                </a:cubicBezTo>
                <a:cubicBezTo>
                  <a:pt x="4158" y="4228"/>
                  <a:pt x="4158" y="4106"/>
                  <a:pt x="4158" y="4002"/>
                </a:cubicBezTo>
                <a:cubicBezTo>
                  <a:pt x="4141" y="4002"/>
                  <a:pt x="4141" y="4002"/>
                  <a:pt x="4124" y="4002"/>
                </a:cubicBezTo>
                <a:cubicBezTo>
                  <a:pt x="4106" y="4141"/>
                  <a:pt x="4106" y="4280"/>
                  <a:pt x="4124" y="4402"/>
                </a:cubicBezTo>
                <a:cubicBezTo>
                  <a:pt x="4141" y="4541"/>
                  <a:pt x="4124" y="4680"/>
                  <a:pt x="4158" y="4802"/>
                </a:cubicBezTo>
                <a:cubicBezTo>
                  <a:pt x="4176" y="4837"/>
                  <a:pt x="4176" y="4871"/>
                  <a:pt x="4193" y="4906"/>
                </a:cubicBezTo>
                <a:cubicBezTo>
                  <a:pt x="4193" y="4924"/>
                  <a:pt x="4193" y="4941"/>
                  <a:pt x="4176" y="4958"/>
                </a:cubicBezTo>
                <a:cubicBezTo>
                  <a:pt x="4158" y="4958"/>
                  <a:pt x="4141" y="4941"/>
                  <a:pt x="4141" y="4924"/>
                </a:cubicBezTo>
                <a:cubicBezTo>
                  <a:pt x="4124" y="4871"/>
                  <a:pt x="4106" y="4819"/>
                  <a:pt x="4089" y="4767"/>
                </a:cubicBezTo>
                <a:cubicBezTo>
                  <a:pt x="4072" y="4715"/>
                  <a:pt x="4054" y="4645"/>
                  <a:pt x="4037" y="4593"/>
                </a:cubicBezTo>
                <a:cubicBezTo>
                  <a:pt x="4037" y="4593"/>
                  <a:pt x="4037" y="4593"/>
                  <a:pt x="4019" y="4593"/>
                </a:cubicBezTo>
                <a:cubicBezTo>
                  <a:pt x="4019" y="4663"/>
                  <a:pt x="4037" y="4715"/>
                  <a:pt x="4037" y="4784"/>
                </a:cubicBezTo>
                <a:cubicBezTo>
                  <a:pt x="3985" y="4784"/>
                  <a:pt x="4002" y="4750"/>
                  <a:pt x="4002" y="4732"/>
                </a:cubicBezTo>
                <a:cubicBezTo>
                  <a:pt x="3985" y="4645"/>
                  <a:pt x="3967" y="4558"/>
                  <a:pt x="3950" y="4454"/>
                </a:cubicBezTo>
                <a:cubicBezTo>
                  <a:pt x="3932" y="4593"/>
                  <a:pt x="3967" y="4715"/>
                  <a:pt x="4002" y="4837"/>
                </a:cubicBezTo>
                <a:cubicBezTo>
                  <a:pt x="4002" y="4889"/>
                  <a:pt x="4054" y="4941"/>
                  <a:pt x="4054" y="5011"/>
                </a:cubicBezTo>
                <a:cubicBezTo>
                  <a:pt x="4002" y="4993"/>
                  <a:pt x="3985" y="4958"/>
                  <a:pt x="3967" y="4924"/>
                </a:cubicBezTo>
                <a:cubicBezTo>
                  <a:pt x="3932" y="4837"/>
                  <a:pt x="3915" y="4732"/>
                  <a:pt x="3898" y="4610"/>
                </a:cubicBezTo>
                <a:cubicBezTo>
                  <a:pt x="3880" y="4454"/>
                  <a:pt x="3880" y="4297"/>
                  <a:pt x="3898" y="4123"/>
                </a:cubicBezTo>
                <a:cubicBezTo>
                  <a:pt x="3880" y="4263"/>
                  <a:pt x="3845" y="4384"/>
                  <a:pt x="3828" y="4523"/>
                </a:cubicBezTo>
                <a:cubicBezTo>
                  <a:pt x="3811" y="4697"/>
                  <a:pt x="3793" y="4871"/>
                  <a:pt x="3741" y="5063"/>
                </a:cubicBezTo>
                <a:cubicBezTo>
                  <a:pt x="3706" y="4941"/>
                  <a:pt x="3724" y="4854"/>
                  <a:pt x="3724" y="4750"/>
                </a:cubicBezTo>
                <a:cubicBezTo>
                  <a:pt x="3724" y="4663"/>
                  <a:pt x="3741" y="4576"/>
                  <a:pt x="3741" y="4489"/>
                </a:cubicBezTo>
                <a:cubicBezTo>
                  <a:pt x="3741" y="4471"/>
                  <a:pt x="3758" y="4454"/>
                  <a:pt x="3741" y="4454"/>
                </a:cubicBezTo>
                <a:cubicBezTo>
                  <a:pt x="3724" y="4454"/>
                  <a:pt x="3706" y="4454"/>
                  <a:pt x="3706" y="4471"/>
                </a:cubicBezTo>
                <a:cubicBezTo>
                  <a:pt x="3706" y="4523"/>
                  <a:pt x="3671" y="4558"/>
                  <a:pt x="3689" y="4610"/>
                </a:cubicBezTo>
                <a:cubicBezTo>
                  <a:pt x="3671" y="4628"/>
                  <a:pt x="3671" y="4628"/>
                  <a:pt x="3671" y="4645"/>
                </a:cubicBezTo>
                <a:cubicBezTo>
                  <a:pt x="3637" y="4802"/>
                  <a:pt x="3619" y="4976"/>
                  <a:pt x="3602" y="5132"/>
                </a:cubicBezTo>
                <a:cubicBezTo>
                  <a:pt x="3602" y="5167"/>
                  <a:pt x="3602" y="5167"/>
                  <a:pt x="3567" y="5167"/>
                </a:cubicBezTo>
                <a:cubicBezTo>
                  <a:pt x="3532" y="4958"/>
                  <a:pt x="3584" y="4750"/>
                  <a:pt x="3602" y="4541"/>
                </a:cubicBezTo>
                <a:cubicBezTo>
                  <a:pt x="3550" y="4680"/>
                  <a:pt x="3515" y="4802"/>
                  <a:pt x="3497" y="4941"/>
                </a:cubicBezTo>
                <a:cubicBezTo>
                  <a:pt x="3480" y="5028"/>
                  <a:pt x="3480" y="5132"/>
                  <a:pt x="3428" y="5237"/>
                </a:cubicBezTo>
                <a:cubicBezTo>
                  <a:pt x="3393" y="5132"/>
                  <a:pt x="3410" y="5045"/>
                  <a:pt x="3410" y="4941"/>
                </a:cubicBezTo>
                <a:lnTo>
                  <a:pt x="3515" y="4576"/>
                </a:lnTo>
                <a:cubicBezTo>
                  <a:pt x="3445" y="4680"/>
                  <a:pt x="3393" y="4784"/>
                  <a:pt x="3376" y="4906"/>
                </a:cubicBezTo>
                <a:cubicBezTo>
                  <a:pt x="3323" y="5028"/>
                  <a:pt x="3254" y="5132"/>
                  <a:pt x="3254" y="5289"/>
                </a:cubicBezTo>
                <a:cubicBezTo>
                  <a:pt x="3184" y="5219"/>
                  <a:pt x="3254" y="5132"/>
                  <a:pt x="3219" y="5080"/>
                </a:cubicBezTo>
                <a:cubicBezTo>
                  <a:pt x="3184" y="5080"/>
                  <a:pt x="3202" y="5132"/>
                  <a:pt x="3167" y="5150"/>
                </a:cubicBezTo>
                <a:cubicBezTo>
                  <a:pt x="3150" y="4958"/>
                  <a:pt x="3254" y="4784"/>
                  <a:pt x="3306" y="4610"/>
                </a:cubicBezTo>
                <a:cubicBezTo>
                  <a:pt x="3202" y="4697"/>
                  <a:pt x="3150" y="4819"/>
                  <a:pt x="3097" y="4941"/>
                </a:cubicBezTo>
                <a:cubicBezTo>
                  <a:pt x="3080" y="4819"/>
                  <a:pt x="3150" y="4732"/>
                  <a:pt x="3202" y="4628"/>
                </a:cubicBezTo>
                <a:cubicBezTo>
                  <a:pt x="3254" y="4558"/>
                  <a:pt x="3323" y="4489"/>
                  <a:pt x="3376" y="4419"/>
                </a:cubicBezTo>
                <a:cubicBezTo>
                  <a:pt x="3376" y="4402"/>
                  <a:pt x="3376" y="4402"/>
                  <a:pt x="3376" y="4402"/>
                </a:cubicBezTo>
                <a:cubicBezTo>
                  <a:pt x="3376" y="4402"/>
                  <a:pt x="3358" y="4402"/>
                  <a:pt x="3358" y="4402"/>
                </a:cubicBezTo>
                <a:cubicBezTo>
                  <a:pt x="3358" y="4402"/>
                  <a:pt x="3376" y="4402"/>
                  <a:pt x="3376" y="4419"/>
                </a:cubicBezTo>
                <a:cubicBezTo>
                  <a:pt x="3341" y="4402"/>
                  <a:pt x="3323" y="4419"/>
                  <a:pt x="3306" y="4454"/>
                </a:cubicBezTo>
                <a:cubicBezTo>
                  <a:pt x="3254" y="4489"/>
                  <a:pt x="3219" y="4558"/>
                  <a:pt x="3184" y="4610"/>
                </a:cubicBezTo>
                <a:cubicBezTo>
                  <a:pt x="3150" y="4610"/>
                  <a:pt x="3115" y="4628"/>
                  <a:pt x="3115" y="4593"/>
                </a:cubicBezTo>
                <a:cubicBezTo>
                  <a:pt x="3097" y="4558"/>
                  <a:pt x="3132" y="4558"/>
                  <a:pt x="3132" y="4541"/>
                </a:cubicBezTo>
                <a:cubicBezTo>
                  <a:pt x="3202" y="4454"/>
                  <a:pt x="3306" y="4384"/>
                  <a:pt x="3376" y="4315"/>
                </a:cubicBezTo>
                <a:cubicBezTo>
                  <a:pt x="3445" y="4280"/>
                  <a:pt x="3497" y="4210"/>
                  <a:pt x="3550" y="4141"/>
                </a:cubicBezTo>
                <a:cubicBezTo>
                  <a:pt x="3445" y="4176"/>
                  <a:pt x="3393" y="4228"/>
                  <a:pt x="3323" y="4280"/>
                </a:cubicBezTo>
                <a:cubicBezTo>
                  <a:pt x="3306" y="4280"/>
                  <a:pt x="3289" y="4297"/>
                  <a:pt x="3289" y="4280"/>
                </a:cubicBezTo>
                <a:cubicBezTo>
                  <a:pt x="3271" y="4280"/>
                  <a:pt x="3289" y="4263"/>
                  <a:pt x="3289" y="4245"/>
                </a:cubicBezTo>
                <a:cubicBezTo>
                  <a:pt x="3341" y="4176"/>
                  <a:pt x="3393" y="4141"/>
                  <a:pt x="3463" y="4106"/>
                </a:cubicBezTo>
                <a:cubicBezTo>
                  <a:pt x="3550" y="4071"/>
                  <a:pt x="3637" y="4019"/>
                  <a:pt x="3724" y="3984"/>
                </a:cubicBezTo>
                <a:cubicBezTo>
                  <a:pt x="3619" y="3984"/>
                  <a:pt x="3550" y="4054"/>
                  <a:pt x="3463" y="4089"/>
                </a:cubicBezTo>
                <a:cubicBezTo>
                  <a:pt x="3428" y="4036"/>
                  <a:pt x="3480" y="4019"/>
                  <a:pt x="3497" y="4002"/>
                </a:cubicBezTo>
                <a:cubicBezTo>
                  <a:pt x="3637" y="3915"/>
                  <a:pt x="3758" y="3828"/>
                  <a:pt x="3915" y="3758"/>
                </a:cubicBezTo>
                <a:cubicBezTo>
                  <a:pt x="4176" y="3636"/>
                  <a:pt x="4437" y="3584"/>
                  <a:pt x="4733" y="3584"/>
                </a:cubicBezTo>
                <a:cubicBezTo>
                  <a:pt x="4802" y="3584"/>
                  <a:pt x="4872" y="3584"/>
                  <a:pt x="4959" y="3584"/>
                </a:cubicBezTo>
                <a:cubicBezTo>
                  <a:pt x="4976" y="3584"/>
                  <a:pt x="5011" y="3567"/>
                  <a:pt x="5028" y="3549"/>
                </a:cubicBezTo>
                <a:cubicBezTo>
                  <a:pt x="5063" y="3445"/>
                  <a:pt x="5098" y="3341"/>
                  <a:pt x="5150" y="3236"/>
                </a:cubicBezTo>
                <a:cubicBezTo>
                  <a:pt x="5028" y="3306"/>
                  <a:pt x="4976" y="3428"/>
                  <a:pt x="4872" y="3515"/>
                </a:cubicBezTo>
                <a:cubicBezTo>
                  <a:pt x="4854" y="3445"/>
                  <a:pt x="4907" y="3393"/>
                  <a:pt x="4924" y="3341"/>
                </a:cubicBezTo>
                <a:cubicBezTo>
                  <a:pt x="4959" y="3306"/>
                  <a:pt x="4993" y="3254"/>
                  <a:pt x="5028" y="3201"/>
                </a:cubicBezTo>
                <a:cubicBezTo>
                  <a:pt x="4941" y="3201"/>
                  <a:pt x="4924" y="3271"/>
                  <a:pt x="4889" y="3306"/>
                </a:cubicBezTo>
                <a:cubicBezTo>
                  <a:pt x="4837" y="3375"/>
                  <a:pt x="4785" y="3445"/>
                  <a:pt x="4715" y="3515"/>
                </a:cubicBezTo>
                <a:cubicBezTo>
                  <a:pt x="4698" y="3497"/>
                  <a:pt x="4698" y="3462"/>
                  <a:pt x="4698" y="3445"/>
                </a:cubicBezTo>
                <a:cubicBezTo>
                  <a:pt x="4750" y="3375"/>
                  <a:pt x="4785" y="3306"/>
                  <a:pt x="4820" y="3219"/>
                </a:cubicBezTo>
                <a:cubicBezTo>
                  <a:pt x="4767" y="3288"/>
                  <a:pt x="4698" y="3341"/>
                  <a:pt x="4663" y="3410"/>
                </a:cubicBezTo>
                <a:cubicBezTo>
                  <a:pt x="4646" y="3445"/>
                  <a:pt x="4628" y="3462"/>
                  <a:pt x="4611" y="3480"/>
                </a:cubicBezTo>
                <a:cubicBezTo>
                  <a:pt x="4593" y="3428"/>
                  <a:pt x="4628" y="3410"/>
                  <a:pt x="4628" y="3375"/>
                </a:cubicBezTo>
                <a:cubicBezTo>
                  <a:pt x="4663" y="3341"/>
                  <a:pt x="4698" y="3288"/>
                  <a:pt x="4698" y="3236"/>
                </a:cubicBezTo>
                <a:cubicBezTo>
                  <a:pt x="4698" y="3236"/>
                  <a:pt x="4698" y="3236"/>
                  <a:pt x="4698" y="3236"/>
                </a:cubicBezTo>
                <a:lnTo>
                  <a:pt x="4698" y="3236"/>
                </a:lnTo>
                <a:lnTo>
                  <a:pt x="4698" y="3236"/>
                </a:lnTo>
                <a:cubicBezTo>
                  <a:pt x="4646" y="3271"/>
                  <a:pt x="4628" y="3306"/>
                  <a:pt x="4593" y="3358"/>
                </a:cubicBezTo>
                <a:cubicBezTo>
                  <a:pt x="4559" y="3410"/>
                  <a:pt x="4524" y="3480"/>
                  <a:pt x="4454" y="3515"/>
                </a:cubicBezTo>
                <a:cubicBezTo>
                  <a:pt x="4472" y="3480"/>
                  <a:pt x="4472" y="3445"/>
                  <a:pt x="4489" y="3410"/>
                </a:cubicBezTo>
                <a:cubicBezTo>
                  <a:pt x="4541" y="3323"/>
                  <a:pt x="4593" y="3236"/>
                  <a:pt x="4646" y="3132"/>
                </a:cubicBezTo>
                <a:cubicBezTo>
                  <a:pt x="4646" y="3132"/>
                  <a:pt x="4646" y="3114"/>
                  <a:pt x="4646" y="3114"/>
                </a:cubicBezTo>
                <a:cubicBezTo>
                  <a:pt x="4646" y="3114"/>
                  <a:pt x="4646" y="3114"/>
                  <a:pt x="4628" y="3114"/>
                </a:cubicBezTo>
                <a:cubicBezTo>
                  <a:pt x="4628" y="3132"/>
                  <a:pt x="4628" y="3132"/>
                  <a:pt x="4646" y="3132"/>
                </a:cubicBezTo>
                <a:cubicBezTo>
                  <a:pt x="4611" y="3132"/>
                  <a:pt x="4611" y="3149"/>
                  <a:pt x="4593" y="3167"/>
                </a:cubicBezTo>
                <a:cubicBezTo>
                  <a:pt x="4541" y="3236"/>
                  <a:pt x="4489" y="3323"/>
                  <a:pt x="4437" y="3393"/>
                </a:cubicBezTo>
                <a:cubicBezTo>
                  <a:pt x="4419" y="3428"/>
                  <a:pt x="4402" y="3462"/>
                  <a:pt x="4367" y="3480"/>
                </a:cubicBezTo>
                <a:cubicBezTo>
                  <a:pt x="4367" y="3497"/>
                  <a:pt x="4350" y="3515"/>
                  <a:pt x="4332" y="3497"/>
                </a:cubicBezTo>
                <a:cubicBezTo>
                  <a:pt x="4315" y="3497"/>
                  <a:pt x="4315" y="3462"/>
                  <a:pt x="4315" y="3445"/>
                </a:cubicBezTo>
                <a:cubicBezTo>
                  <a:pt x="4332" y="3410"/>
                  <a:pt x="4367" y="3375"/>
                  <a:pt x="4385" y="3358"/>
                </a:cubicBezTo>
                <a:cubicBezTo>
                  <a:pt x="4454" y="3236"/>
                  <a:pt x="4524" y="3132"/>
                  <a:pt x="4593" y="3010"/>
                </a:cubicBezTo>
                <a:cubicBezTo>
                  <a:pt x="4489" y="3080"/>
                  <a:pt x="4419" y="3201"/>
                  <a:pt x="4350" y="3306"/>
                </a:cubicBezTo>
                <a:cubicBezTo>
                  <a:pt x="4298" y="3358"/>
                  <a:pt x="4263" y="3428"/>
                  <a:pt x="4211" y="3497"/>
                </a:cubicBezTo>
                <a:cubicBezTo>
                  <a:pt x="4176" y="3445"/>
                  <a:pt x="4193" y="3428"/>
                  <a:pt x="4211" y="3393"/>
                </a:cubicBezTo>
                <a:cubicBezTo>
                  <a:pt x="4263" y="3254"/>
                  <a:pt x="4350" y="3149"/>
                  <a:pt x="4419" y="3010"/>
                </a:cubicBezTo>
                <a:cubicBezTo>
                  <a:pt x="4472" y="2993"/>
                  <a:pt x="4472" y="2940"/>
                  <a:pt x="4506" y="2906"/>
                </a:cubicBezTo>
                <a:cubicBezTo>
                  <a:pt x="4472" y="2923"/>
                  <a:pt x="4437" y="2940"/>
                  <a:pt x="4402" y="2993"/>
                </a:cubicBezTo>
                <a:cubicBezTo>
                  <a:pt x="4263" y="3114"/>
                  <a:pt x="4176" y="3288"/>
                  <a:pt x="4037" y="3462"/>
                </a:cubicBezTo>
                <a:cubicBezTo>
                  <a:pt x="4019" y="3393"/>
                  <a:pt x="4037" y="3341"/>
                  <a:pt x="4072" y="3288"/>
                </a:cubicBezTo>
                <a:cubicBezTo>
                  <a:pt x="4106" y="3219"/>
                  <a:pt x="4158" y="3167"/>
                  <a:pt x="4211" y="3097"/>
                </a:cubicBezTo>
                <a:cubicBezTo>
                  <a:pt x="4280" y="3027"/>
                  <a:pt x="4315" y="2940"/>
                  <a:pt x="4367" y="2871"/>
                </a:cubicBezTo>
                <a:cubicBezTo>
                  <a:pt x="4298" y="2923"/>
                  <a:pt x="4228" y="2975"/>
                  <a:pt x="4176" y="3062"/>
                </a:cubicBezTo>
                <a:cubicBezTo>
                  <a:pt x="4072" y="3167"/>
                  <a:pt x="3985" y="3288"/>
                  <a:pt x="3863" y="3393"/>
                </a:cubicBezTo>
                <a:cubicBezTo>
                  <a:pt x="3898" y="3254"/>
                  <a:pt x="4019" y="3167"/>
                  <a:pt x="4054" y="3027"/>
                </a:cubicBezTo>
                <a:cubicBezTo>
                  <a:pt x="3932" y="3132"/>
                  <a:pt x="3811" y="3236"/>
                  <a:pt x="3689" y="3341"/>
                </a:cubicBezTo>
                <a:cubicBezTo>
                  <a:pt x="3724" y="3201"/>
                  <a:pt x="3811" y="3132"/>
                  <a:pt x="3880" y="3045"/>
                </a:cubicBezTo>
                <a:cubicBezTo>
                  <a:pt x="3967" y="2975"/>
                  <a:pt x="4054" y="2888"/>
                  <a:pt x="4158" y="2836"/>
                </a:cubicBezTo>
                <a:lnTo>
                  <a:pt x="4141" y="2836"/>
                </a:lnTo>
                <a:cubicBezTo>
                  <a:pt x="4141" y="2836"/>
                  <a:pt x="4158" y="2836"/>
                  <a:pt x="4158" y="2853"/>
                </a:cubicBezTo>
                <a:cubicBezTo>
                  <a:pt x="4037" y="2871"/>
                  <a:pt x="3950" y="2940"/>
                  <a:pt x="3863" y="3010"/>
                </a:cubicBezTo>
                <a:cubicBezTo>
                  <a:pt x="3758" y="3062"/>
                  <a:pt x="3689" y="3149"/>
                  <a:pt x="3567" y="3184"/>
                </a:cubicBezTo>
                <a:cubicBezTo>
                  <a:pt x="3637" y="3062"/>
                  <a:pt x="3741" y="3010"/>
                  <a:pt x="3828" y="2923"/>
                </a:cubicBezTo>
                <a:cubicBezTo>
                  <a:pt x="3741" y="2906"/>
                  <a:pt x="3689" y="3010"/>
                  <a:pt x="3602" y="2993"/>
                </a:cubicBezTo>
                <a:cubicBezTo>
                  <a:pt x="3689" y="2888"/>
                  <a:pt x="3793" y="2836"/>
                  <a:pt x="3898" y="2784"/>
                </a:cubicBezTo>
                <a:cubicBezTo>
                  <a:pt x="3950" y="2766"/>
                  <a:pt x="3985" y="2749"/>
                  <a:pt x="4037" y="2732"/>
                </a:cubicBezTo>
                <a:cubicBezTo>
                  <a:pt x="3967" y="2714"/>
                  <a:pt x="3932" y="2714"/>
                  <a:pt x="3880" y="2749"/>
                </a:cubicBezTo>
                <a:cubicBezTo>
                  <a:pt x="3793" y="2766"/>
                  <a:pt x="3706" y="2836"/>
                  <a:pt x="3602" y="2819"/>
                </a:cubicBezTo>
                <a:cubicBezTo>
                  <a:pt x="3811" y="2610"/>
                  <a:pt x="4106" y="2697"/>
                  <a:pt x="4367" y="2645"/>
                </a:cubicBezTo>
                <a:cubicBezTo>
                  <a:pt x="4193" y="2558"/>
                  <a:pt x="4002" y="2610"/>
                  <a:pt x="3828" y="2627"/>
                </a:cubicBezTo>
                <a:cubicBezTo>
                  <a:pt x="4002" y="2506"/>
                  <a:pt x="4193" y="2540"/>
                  <a:pt x="4367" y="2523"/>
                </a:cubicBezTo>
                <a:cubicBezTo>
                  <a:pt x="4350" y="2488"/>
                  <a:pt x="4315" y="2506"/>
                  <a:pt x="4315" y="2471"/>
                </a:cubicBezTo>
                <a:cubicBezTo>
                  <a:pt x="4402" y="2453"/>
                  <a:pt x="4489" y="2471"/>
                  <a:pt x="4593" y="2488"/>
                </a:cubicBezTo>
                <a:cubicBezTo>
                  <a:pt x="4802" y="2540"/>
                  <a:pt x="5011" y="2575"/>
                  <a:pt x="5220" y="2627"/>
                </a:cubicBezTo>
                <a:cubicBezTo>
                  <a:pt x="5237" y="2627"/>
                  <a:pt x="5254" y="2645"/>
                  <a:pt x="5272" y="2645"/>
                </a:cubicBezTo>
                <a:cubicBezTo>
                  <a:pt x="5341" y="2662"/>
                  <a:pt x="5376" y="2680"/>
                  <a:pt x="5411" y="2593"/>
                </a:cubicBezTo>
                <a:cubicBezTo>
                  <a:pt x="5481" y="2419"/>
                  <a:pt x="5585" y="2279"/>
                  <a:pt x="5742" y="2175"/>
                </a:cubicBezTo>
                <a:cubicBezTo>
                  <a:pt x="5776" y="2158"/>
                  <a:pt x="5794" y="2123"/>
                  <a:pt x="5828" y="2088"/>
                </a:cubicBezTo>
                <a:cubicBezTo>
                  <a:pt x="5742" y="2105"/>
                  <a:pt x="5672" y="2158"/>
                  <a:pt x="5620" y="2210"/>
                </a:cubicBezTo>
                <a:cubicBezTo>
                  <a:pt x="5515" y="2332"/>
                  <a:pt x="5394" y="2419"/>
                  <a:pt x="5341" y="2575"/>
                </a:cubicBezTo>
                <a:cubicBezTo>
                  <a:pt x="5341" y="2593"/>
                  <a:pt x="5324" y="2610"/>
                  <a:pt x="5307" y="2593"/>
                </a:cubicBezTo>
                <a:cubicBezTo>
                  <a:pt x="5272" y="2575"/>
                  <a:pt x="5307" y="2540"/>
                  <a:pt x="5289" y="2506"/>
                </a:cubicBezTo>
                <a:cubicBezTo>
                  <a:pt x="5341" y="2419"/>
                  <a:pt x="5394" y="2332"/>
                  <a:pt x="5446" y="2245"/>
                </a:cubicBezTo>
                <a:cubicBezTo>
                  <a:pt x="5515" y="2140"/>
                  <a:pt x="5620" y="2071"/>
                  <a:pt x="5707" y="2001"/>
                </a:cubicBezTo>
                <a:cubicBezTo>
                  <a:pt x="5585" y="2036"/>
                  <a:pt x="5481" y="2105"/>
                  <a:pt x="5411" y="2210"/>
                </a:cubicBezTo>
                <a:cubicBezTo>
                  <a:pt x="5307" y="2279"/>
                  <a:pt x="5272" y="2384"/>
                  <a:pt x="5185" y="2471"/>
                </a:cubicBezTo>
                <a:cubicBezTo>
                  <a:pt x="5167" y="2419"/>
                  <a:pt x="5185" y="2366"/>
                  <a:pt x="5202" y="2332"/>
                </a:cubicBezTo>
                <a:cubicBezTo>
                  <a:pt x="5289" y="2192"/>
                  <a:pt x="5411" y="2088"/>
                  <a:pt x="5533" y="1966"/>
                </a:cubicBezTo>
                <a:cubicBezTo>
                  <a:pt x="5568" y="1931"/>
                  <a:pt x="5620" y="1914"/>
                  <a:pt x="5655" y="1845"/>
                </a:cubicBezTo>
                <a:cubicBezTo>
                  <a:pt x="5585" y="1827"/>
                  <a:pt x="5550" y="1862"/>
                  <a:pt x="5515" y="1897"/>
                </a:cubicBezTo>
                <a:cubicBezTo>
                  <a:pt x="5411" y="1984"/>
                  <a:pt x="5324" y="2071"/>
                  <a:pt x="5237" y="2192"/>
                </a:cubicBezTo>
                <a:cubicBezTo>
                  <a:pt x="5202" y="2227"/>
                  <a:pt x="5185" y="2297"/>
                  <a:pt x="5133" y="2332"/>
                </a:cubicBezTo>
                <a:cubicBezTo>
                  <a:pt x="5098" y="2297"/>
                  <a:pt x="5115" y="2245"/>
                  <a:pt x="5133" y="2210"/>
                </a:cubicBezTo>
                <a:cubicBezTo>
                  <a:pt x="5185" y="2105"/>
                  <a:pt x="5254" y="2018"/>
                  <a:pt x="5324" y="1931"/>
                </a:cubicBezTo>
                <a:cubicBezTo>
                  <a:pt x="5376" y="1897"/>
                  <a:pt x="5428" y="1862"/>
                  <a:pt x="5463" y="1827"/>
                </a:cubicBezTo>
                <a:cubicBezTo>
                  <a:pt x="5463" y="1810"/>
                  <a:pt x="5463" y="1810"/>
                  <a:pt x="5463" y="1810"/>
                </a:cubicBezTo>
                <a:cubicBezTo>
                  <a:pt x="5463" y="1810"/>
                  <a:pt x="5463" y="1827"/>
                  <a:pt x="5463" y="1827"/>
                </a:cubicBezTo>
                <a:cubicBezTo>
                  <a:pt x="5394" y="1810"/>
                  <a:pt x="5341" y="1879"/>
                  <a:pt x="5289" y="1914"/>
                </a:cubicBezTo>
                <a:cubicBezTo>
                  <a:pt x="5150" y="2018"/>
                  <a:pt x="5046" y="2123"/>
                  <a:pt x="4976" y="2297"/>
                </a:cubicBezTo>
                <a:cubicBezTo>
                  <a:pt x="4941" y="2245"/>
                  <a:pt x="4941" y="2192"/>
                  <a:pt x="4976" y="2158"/>
                </a:cubicBezTo>
                <a:cubicBezTo>
                  <a:pt x="4993" y="2105"/>
                  <a:pt x="5028" y="2053"/>
                  <a:pt x="5046" y="2018"/>
                </a:cubicBezTo>
                <a:cubicBezTo>
                  <a:pt x="5063" y="2001"/>
                  <a:pt x="5080" y="1984"/>
                  <a:pt x="5063" y="1966"/>
                </a:cubicBezTo>
                <a:cubicBezTo>
                  <a:pt x="5046" y="1949"/>
                  <a:pt x="5028" y="1966"/>
                  <a:pt x="5011" y="1966"/>
                </a:cubicBezTo>
                <a:cubicBezTo>
                  <a:pt x="4993" y="2001"/>
                  <a:pt x="4959" y="2036"/>
                  <a:pt x="4941" y="2053"/>
                </a:cubicBezTo>
                <a:cubicBezTo>
                  <a:pt x="4924" y="2071"/>
                  <a:pt x="4924" y="2105"/>
                  <a:pt x="4889" y="2088"/>
                </a:cubicBezTo>
                <a:cubicBezTo>
                  <a:pt x="4872" y="2071"/>
                  <a:pt x="4889" y="2036"/>
                  <a:pt x="4889" y="2018"/>
                </a:cubicBezTo>
                <a:cubicBezTo>
                  <a:pt x="4907" y="2001"/>
                  <a:pt x="4907" y="1984"/>
                  <a:pt x="4924" y="1984"/>
                </a:cubicBezTo>
                <a:cubicBezTo>
                  <a:pt x="5063" y="1827"/>
                  <a:pt x="5220" y="1705"/>
                  <a:pt x="5376" y="1584"/>
                </a:cubicBezTo>
                <a:cubicBezTo>
                  <a:pt x="5167" y="1636"/>
                  <a:pt x="5046" y="1792"/>
                  <a:pt x="4889" y="1931"/>
                </a:cubicBezTo>
                <a:cubicBezTo>
                  <a:pt x="4854" y="1949"/>
                  <a:pt x="4837" y="1984"/>
                  <a:pt x="4820" y="2018"/>
                </a:cubicBezTo>
                <a:cubicBezTo>
                  <a:pt x="4820" y="2018"/>
                  <a:pt x="4820" y="2036"/>
                  <a:pt x="4785" y="2036"/>
                </a:cubicBezTo>
                <a:cubicBezTo>
                  <a:pt x="4767" y="2036"/>
                  <a:pt x="4785" y="2018"/>
                  <a:pt x="4785" y="2001"/>
                </a:cubicBezTo>
                <a:cubicBezTo>
                  <a:pt x="4785" y="1984"/>
                  <a:pt x="4785" y="1966"/>
                  <a:pt x="4785" y="1949"/>
                </a:cubicBezTo>
                <a:cubicBezTo>
                  <a:pt x="4750" y="1931"/>
                  <a:pt x="4733" y="1984"/>
                  <a:pt x="4715" y="1949"/>
                </a:cubicBezTo>
                <a:cubicBezTo>
                  <a:pt x="4715" y="1931"/>
                  <a:pt x="4733" y="1914"/>
                  <a:pt x="4750" y="1897"/>
                </a:cubicBezTo>
                <a:cubicBezTo>
                  <a:pt x="4785" y="1862"/>
                  <a:pt x="4802" y="1845"/>
                  <a:pt x="4837" y="1810"/>
                </a:cubicBezTo>
                <a:cubicBezTo>
                  <a:pt x="4959" y="1740"/>
                  <a:pt x="5080" y="1653"/>
                  <a:pt x="5202" y="1566"/>
                </a:cubicBezTo>
                <a:cubicBezTo>
                  <a:pt x="5046" y="1584"/>
                  <a:pt x="4941" y="1688"/>
                  <a:pt x="4820" y="1775"/>
                </a:cubicBezTo>
                <a:cubicBezTo>
                  <a:pt x="4750" y="1827"/>
                  <a:pt x="4646" y="1827"/>
                  <a:pt x="4611" y="1931"/>
                </a:cubicBezTo>
                <a:cubicBezTo>
                  <a:pt x="4593" y="1914"/>
                  <a:pt x="4593" y="1879"/>
                  <a:pt x="4593" y="1862"/>
                </a:cubicBezTo>
                <a:cubicBezTo>
                  <a:pt x="4663" y="1758"/>
                  <a:pt x="4785" y="1688"/>
                  <a:pt x="4872" y="1601"/>
                </a:cubicBezTo>
                <a:cubicBezTo>
                  <a:pt x="4733" y="1636"/>
                  <a:pt x="4663" y="1740"/>
                  <a:pt x="4559" y="1827"/>
                </a:cubicBezTo>
                <a:cubicBezTo>
                  <a:pt x="4524" y="1827"/>
                  <a:pt x="4489" y="1879"/>
                  <a:pt x="4472" y="1845"/>
                </a:cubicBezTo>
                <a:cubicBezTo>
                  <a:pt x="4454" y="1810"/>
                  <a:pt x="4506" y="1775"/>
                  <a:pt x="4524" y="1758"/>
                </a:cubicBezTo>
                <a:cubicBezTo>
                  <a:pt x="4541" y="1740"/>
                  <a:pt x="4559" y="1723"/>
                  <a:pt x="4576" y="1705"/>
                </a:cubicBezTo>
                <a:cubicBezTo>
                  <a:pt x="4698" y="1636"/>
                  <a:pt x="4802" y="1549"/>
                  <a:pt x="4924" y="1479"/>
                </a:cubicBezTo>
                <a:cubicBezTo>
                  <a:pt x="4889" y="1462"/>
                  <a:pt x="4854" y="1462"/>
                  <a:pt x="4837" y="1479"/>
                </a:cubicBezTo>
                <a:cubicBezTo>
                  <a:pt x="4767" y="1514"/>
                  <a:pt x="4698" y="1549"/>
                  <a:pt x="4646" y="1584"/>
                </a:cubicBezTo>
                <a:cubicBezTo>
                  <a:pt x="4593" y="1601"/>
                  <a:pt x="4559" y="1618"/>
                  <a:pt x="4541" y="1688"/>
                </a:cubicBezTo>
                <a:cubicBezTo>
                  <a:pt x="4541" y="1723"/>
                  <a:pt x="4506" y="1705"/>
                  <a:pt x="4489" y="1688"/>
                </a:cubicBezTo>
                <a:cubicBezTo>
                  <a:pt x="4454" y="1636"/>
                  <a:pt x="4472" y="1584"/>
                  <a:pt x="4472" y="1531"/>
                </a:cubicBezTo>
                <a:cubicBezTo>
                  <a:pt x="4541" y="1462"/>
                  <a:pt x="4611" y="1410"/>
                  <a:pt x="4698" y="1357"/>
                </a:cubicBezTo>
                <a:cubicBezTo>
                  <a:pt x="4576" y="1357"/>
                  <a:pt x="4506" y="1410"/>
                  <a:pt x="4437" y="1479"/>
                </a:cubicBezTo>
                <a:cubicBezTo>
                  <a:pt x="4419" y="1497"/>
                  <a:pt x="4402" y="1497"/>
                  <a:pt x="4385" y="1479"/>
                </a:cubicBezTo>
                <a:cubicBezTo>
                  <a:pt x="4350" y="1410"/>
                  <a:pt x="4402" y="1392"/>
                  <a:pt x="4437" y="1357"/>
                </a:cubicBezTo>
                <a:cubicBezTo>
                  <a:pt x="4506" y="1323"/>
                  <a:pt x="4576" y="1305"/>
                  <a:pt x="4628" y="1270"/>
                </a:cubicBezTo>
                <a:cubicBezTo>
                  <a:pt x="4559" y="1270"/>
                  <a:pt x="4489" y="1288"/>
                  <a:pt x="4419" y="1323"/>
                </a:cubicBezTo>
                <a:cubicBezTo>
                  <a:pt x="4367" y="1357"/>
                  <a:pt x="4298" y="1375"/>
                  <a:pt x="4228" y="1410"/>
                </a:cubicBezTo>
                <a:cubicBezTo>
                  <a:pt x="4263" y="1323"/>
                  <a:pt x="4332" y="1305"/>
                  <a:pt x="4385" y="1270"/>
                </a:cubicBezTo>
                <a:cubicBezTo>
                  <a:pt x="4437" y="1253"/>
                  <a:pt x="4489" y="1236"/>
                  <a:pt x="4541" y="1218"/>
                </a:cubicBezTo>
                <a:cubicBezTo>
                  <a:pt x="4472" y="1183"/>
                  <a:pt x="4419" y="1201"/>
                  <a:pt x="4350" y="1236"/>
                </a:cubicBezTo>
                <a:cubicBezTo>
                  <a:pt x="4298" y="1253"/>
                  <a:pt x="4245" y="1253"/>
                  <a:pt x="4193" y="1270"/>
                </a:cubicBezTo>
                <a:cubicBezTo>
                  <a:pt x="4280" y="1149"/>
                  <a:pt x="4402" y="1149"/>
                  <a:pt x="4506" y="1096"/>
                </a:cubicBezTo>
                <a:cubicBezTo>
                  <a:pt x="4350" y="1079"/>
                  <a:pt x="4211" y="1131"/>
                  <a:pt x="4072" y="1149"/>
                </a:cubicBezTo>
                <a:cubicBezTo>
                  <a:pt x="4176" y="1027"/>
                  <a:pt x="4332" y="1027"/>
                  <a:pt x="4472" y="992"/>
                </a:cubicBezTo>
                <a:cubicBezTo>
                  <a:pt x="4315" y="975"/>
                  <a:pt x="4158" y="1027"/>
                  <a:pt x="3985" y="992"/>
                </a:cubicBezTo>
                <a:cubicBezTo>
                  <a:pt x="4072" y="923"/>
                  <a:pt x="4176" y="940"/>
                  <a:pt x="4280" y="905"/>
                </a:cubicBezTo>
                <a:cubicBezTo>
                  <a:pt x="4158" y="836"/>
                  <a:pt x="4054" y="888"/>
                  <a:pt x="3950" y="870"/>
                </a:cubicBezTo>
                <a:cubicBezTo>
                  <a:pt x="4002" y="836"/>
                  <a:pt x="4019" y="818"/>
                  <a:pt x="3967" y="783"/>
                </a:cubicBezTo>
                <a:cubicBezTo>
                  <a:pt x="3932" y="749"/>
                  <a:pt x="3985" y="749"/>
                  <a:pt x="4002" y="749"/>
                </a:cubicBezTo>
                <a:cubicBezTo>
                  <a:pt x="4072" y="731"/>
                  <a:pt x="4158" y="731"/>
                  <a:pt x="4245" y="731"/>
                </a:cubicBezTo>
                <a:cubicBezTo>
                  <a:pt x="4176" y="696"/>
                  <a:pt x="4106" y="696"/>
                  <a:pt x="4054" y="679"/>
                </a:cubicBezTo>
                <a:cubicBezTo>
                  <a:pt x="4037" y="679"/>
                  <a:pt x="4002" y="662"/>
                  <a:pt x="4037" y="644"/>
                </a:cubicBezTo>
                <a:cubicBezTo>
                  <a:pt x="4072" y="644"/>
                  <a:pt x="4089" y="644"/>
                  <a:pt x="4124" y="644"/>
                </a:cubicBezTo>
                <a:cubicBezTo>
                  <a:pt x="4176" y="609"/>
                  <a:pt x="4263" y="731"/>
                  <a:pt x="4298" y="609"/>
                </a:cubicBezTo>
                <a:cubicBezTo>
                  <a:pt x="4298" y="609"/>
                  <a:pt x="4315" y="609"/>
                  <a:pt x="4315" y="609"/>
                </a:cubicBezTo>
                <a:cubicBezTo>
                  <a:pt x="4419" y="644"/>
                  <a:pt x="4524" y="627"/>
                  <a:pt x="4611" y="679"/>
                </a:cubicBezTo>
                <a:cubicBezTo>
                  <a:pt x="4715" y="731"/>
                  <a:pt x="4802" y="801"/>
                  <a:pt x="4907" y="853"/>
                </a:cubicBezTo>
                <a:cubicBezTo>
                  <a:pt x="5028" y="940"/>
                  <a:pt x="5150" y="1027"/>
                  <a:pt x="5254" y="1149"/>
                </a:cubicBezTo>
                <a:cubicBezTo>
                  <a:pt x="5272" y="1149"/>
                  <a:pt x="5289" y="1166"/>
                  <a:pt x="5289" y="1183"/>
                </a:cubicBezTo>
                <a:cubicBezTo>
                  <a:pt x="5289" y="1218"/>
                  <a:pt x="5307" y="1253"/>
                  <a:pt x="5324" y="1270"/>
                </a:cubicBezTo>
                <a:cubicBezTo>
                  <a:pt x="5359" y="1340"/>
                  <a:pt x="5376" y="1410"/>
                  <a:pt x="5428" y="1427"/>
                </a:cubicBezTo>
                <a:cubicBezTo>
                  <a:pt x="5411" y="1392"/>
                  <a:pt x="5394" y="1323"/>
                  <a:pt x="5324" y="1270"/>
                </a:cubicBezTo>
                <a:cubicBezTo>
                  <a:pt x="5324" y="1236"/>
                  <a:pt x="5307" y="1218"/>
                  <a:pt x="5272" y="1201"/>
                </a:cubicBezTo>
                <a:cubicBezTo>
                  <a:pt x="5237" y="1183"/>
                  <a:pt x="5237" y="1166"/>
                  <a:pt x="5254" y="1149"/>
                </a:cubicBezTo>
                <a:cubicBezTo>
                  <a:pt x="5307" y="1131"/>
                  <a:pt x="5220" y="1079"/>
                  <a:pt x="5272" y="1079"/>
                </a:cubicBezTo>
                <a:cubicBezTo>
                  <a:pt x="5307" y="1079"/>
                  <a:pt x="5324" y="1114"/>
                  <a:pt x="5341" y="1131"/>
                </a:cubicBezTo>
                <a:cubicBezTo>
                  <a:pt x="5359" y="1149"/>
                  <a:pt x="5376" y="1183"/>
                  <a:pt x="5376" y="1201"/>
                </a:cubicBezTo>
                <a:cubicBezTo>
                  <a:pt x="5411" y="1236"/>
                  <a:pt x="5446" y="1288"/>
                  <a:pt x="5481" y="1323"/>
                </a:cubicBezTo>
                <a:cubicBezTo>
                  <a:pt x="5550" y="1375"/>
                  <a:pt x="5637" y="1340"/>
                  <a:pt x="5672" y="1270"/>
                </a:cubicBezTo>
                <a:cubicBezTo>
                  <a:pt x="5637" y="1253"/>
                  <a:pt x="5602" y="1288"/>
                  <a:pt x="5585" y="1288"/>
                </a:cubicBezTo>
                <a:cubicBezTo>
                  <a:pt x="5533" y="1305"/>
                  <a:pt x="5533" y="1288"/>
                  <a:pt x="5550" y="1253"/>
                </a:cubicBezTo>
                <a:cubicBezTo>
                  <a:pt x="5637" y="1166"/>
                  <a:pt x="5742" y="1149"/>
                  <a:pt x="5846" y="1131"/>
                </a:cubicBezTo>
                <a:cubicBezTo>
                  <a:pt x="5915" y="1131"/>
                  <a:pt x="5985" y="1131"/>
                  <a:pt x="6055" y="1096"/>
                </a:cubicBezTo>
                <a:cubicBezTo>
                  <a:pt x="5881" y="1079"/>
                  <a:pt x="5724" y="1096"/>
                  <a:pt x="5585" y="1183"/>
                </a:cubicBezTo>
                <a:cubicBezTo>
                  <a:pt x="5550" y="1201"/>
                  <a:pt x="5515" y="1236"/>
                  <a:pt x="5481" y="1218"/>
                </a:cubicBezTo>
                <a:cubicBezTo>
                  <a:pt x="5498" y="1149"/>
                  <a:pt x="5550" y="1131"/>
                  <a:pt x="5602" y="1114"/>
                </a:cubicBezTo>
                <a:cubicBezTo>
                  <a:pt x="5655" y="1079"/>
                  <a:pt x="5724" y="1079"/>
                  <a:pt x="5794" y="1027"/>
                </a:cubicBezTo>
                <a:cubicBezTo>
                  <a:pt x="5655" y="1010"/>
                  <a:pt x="5550" y="1062"/>
                  <a:pt x="5428" y="1079"/>
                </a:cubicBezTo>
                <a:cubicBezTo>
                  <a:pt x="5550" y="923"/>
                  <a:pt x="5724" y="975"/>
                  <a:pt x="5881" y="940"/>
                </a:cubicBezTo>
                <a:cubicBezTo>
                  <a:pt x="5863" y="905"/>
                  <a:pt x="5828" y="905"/>
                  <a:pt x="5811" y="905"/>
                </a:cubicBezTo>
                <a:cubicBezTo>
                  <a:pt x="5707" y="923"/>
                  <a:pt x="5620" y="923"/>
                  <a:pt x="5515" y="923"/>
                </a:cubicBezTo>
                <a:cubicBezTo>
                  <a:pt x="5498" y="923"/>
                  <a:pt x="5463" y="940"/>
                  <a:pt x="5463" y="905"/>
                </a:cubicBezTo>
                <a:cubicBezTo>
                  <a:pt x="5463" y="888"/>
                  <a:pt x="5481" y="870"/>
                  <a:pt x="5515" y="853"/>
                </a:cubicBezTo>
                <a:cubicBezTo>
                  <a:pt x="5550" y="853"/>
                  <a:pt x="5602" y="836"/>
                  <a:pt x="5655" y="836"/>
                </a:cubicBezTo>
                <a:cubicBezTo>
                  <a:pt x="5637" y="801"/>
                  <a:pt x="5602" y="801"/>
                  <a:pt x="5568" y="801"/>
                </a:cubicBezTo>
                <a:cubicBezTo>
                  <a:pt x="5515" y="783"/>
                  <a:pt x="5463" y="783"/>
                  <a:pt x="5394" y="783"/>
                </a:cubicBezTo>
                <a:cubicBezTo>
                  <a:pt x="5376" y="783"/>
                  <a:pt x="5359" y="783"/>
                  <a:pt x="5341" y="766"/>
                </a:cubicBezTo>
                <a:cubicBezTo>
                  <a:pt x="5341" y="731"/>
                  <a:pt x="5359" y="714"/>
                  <a:pt x="5394" y="714"/>
                </a:cubicBezTo>
                <a:cubicBezTo>
                  <a:pt x="5428" y="696"/>
                  <a:pt x="5463" y="714"/>
                  <a:pt x="5515" y="696"/>
                </a:cubicBezTo>
                <a:cubicBezTo>
                  <a:pt x="5533" y="696"/>
                  <a:pt x="5568" y="714"/>
                  <a:pt x="5602" y="679"/>
                </a:cubicBezTo>
                <a:cubicBezTo>
                  <a:pt x="5498" y="644"/>
                  <a:pt x="5359" y="679"/>
                  <a:pt x="5254" y="592"/>
                </a:cubicBezTo>
                <a:cubicBezTo>
                  <a:pt x="5289" y="592"/>
                  <a:pt x="5307" y="592"/>
                  <a:pt x="5324" y="575"/>
                </a:cubicBezTo>
                <a:cubicBezTo>
                  <a:pt x="5446" y="540"/>
                  <a:pt x="5550" y="609"/>
                  <a:pt x="5655" y="644"/>
                </a:cubicBezTo>
                <a:cubicBezTo>
                  <a:pt x="5689" y="662"/>
                  <a:pt x="5742" y="696"/>
                  <a:pt x="5794" y="679"/>
                </a:cubicBezTo>
                <a:lnTo>
                  <a:pt x="5794" y="696"/>
                </a:lnTo>
                <a:lnTo>
                  <a:pt x="5794" y="679"/>
                </a:lnTo>
                <a:cubicBezTo>
                  <a:pt x="5689" y="609"/>
                  <a:pt x="5568" y="557"/>
                  <a:pt x="5446" y="522"/>
                </a:cubicBezTo>
                <a:cubicBezTo>
                  <a:pt x="5394" y="505"/>
                  <a:pt x="5359" y="488"/>
                  <a:pt x="5307" y="470"/>
                </a:cubicBezTo>
                <a:cubicBezTo>
                  <a:pt x="5341" y="418"/>
                  <a:pt x="5376" y="418"/>
                  <a:pt x="5411" y="435"/>
                </a:cubicBezTo>
                <a:cubicBezTo>
                  <a:pt x="5481" y="453"/>
                  <a:pt x="5533" y="470"/>
                  <a:pt x="5585" y="488"/>
                </a:cubicBezTo>
                <a:cubicBezTo>
                  <a:pt x="5620" y="505"/>
                  <a:pt x="5655" y="522"/>
                  <a:pt x="5707" y="540"/>
                </a:cubicBezTo>
                <a:cubicBezTo>
                  <a:pt x="5689" y="488"/>
                  <a:pt x="5655" y="453"/>
                  <a:pt x="5620" y="453"/>
                </a:cubicBezTo>
                <a:cubicBezTo>
                  <a:pt x="5568" y="401"/>
                  <a:pt x="5498" y="383"/>
                  <a:pt x="5463" y="314"/>
                </a:cubicBezTo>
                <a:cubicBezTo>
                  <a:pt x="5620" y="348"/>
                  <a:pt x="5707" y="488"/>
                  <a:pt x="5863" y="557"/>
                </a:cubicBezTo>
                <a:cubicBezTo>
                  <a:pt x="5828" y="470"/>
                  <a:pt x="5742" y="453"/>
                  <a:pt x="5724" y="366"/>
                </a:cubicBezTo>
                <a:cubicBezTo>
                  <a:pt x="5811" y="401"/>
                  <a:pt x="5863" y="470"/>
                  <a:pt x="5898" y="522"/>
                </a:cubicBezTo>
                <a:cubicBezTo>
                  <a:pt x="5915" y="557"/>
                  <a:pt x="5950" y="592"/>
                  <a:pt x="6002" y="627"/>
                </a:cubicBezTo>
                <a:cubicBezTo>
                  <a:pt x="5985" y="575"/>
                  <a:pt x="5968" y="522"/>
                  <a:pt x="5933" y="505"/>
                </a:cubicBezTo>
                <a:cubicBezTo>
                  <a:pt x="5933" y="470"/>
                  <a:pt x="5881" y="435"/>
                  <a:pt x="5898" y="383"/>
                </a:cubicBezTo>
                <a:cubicBezTo>
                  <a:pt x="6002" y="470"/>
                  <a:pt x="6020" y="609"/>
                  <a:pt x="6089" y="696"/>
                </a:cubicBezTo>
                <a:cubicBezTo>
                  <a:pt x="6107" y="662"/>
                  <a:pt x="6072" y="627"/>
                  <a:pt x="6072" y="575"/>
                </a:cubicBezTo>
                <a:cubicBezTo>
                  <a:pt x="6124" y="609"/>
                  <a:pt x="6142" y="644"/>
                  <a:pt x="6159" y="679"/>
                </a:cubicBezTo>
                <a:cubicBezTo>
                  <a:pt x="6211" y="818"/>
                  <a:pt x="6281" y="957"/>
                  <a:pt x="6316" y="1096"/>
                </a:cubicBezTo>
                <a:cubicBezTo>
                  <a:pt x="6350" y="1218"/>
                  <a:pt x="6437" y="1323"/>
                  <a:pt x="6490" y="1444"/>
                </a:cubicBezTo>
                <a:cubicBezTo>
                  <a:pt x="6542" y="1618"/>
                  <a:pt x="6611" y="1775"/>
                  <a:pt x="6663" y="1949"/>
                </a:cubicBezTo>
                <a:cubicBezTo>
                  <a:pt x="6681" y="1984"/>
                  <a:pt x="6698" y="2001"/>
                  <a:pt x="6733" y="2018"/>
                </a:cubicBezTo>
                <a:cubicBezTo>
                  <a:pt x="6733" y="1966"/>
                  <a:pt x="6733" y="1914"/>
                  <a:pt x="6716" y="1879"/>
                </a:cubicBezTo>
                <a:cubicBezTo>
                  <a:pt x="6698" y="1792"/>
                  <a:pt x="6681" y="1723"/>
                  <a:pt x="6681" y="1653"/>
                </a:cubicBezTo>
                <a:cubicBezTo>
                  <a:pt x="6646" y="1340"/>
                  <a:pt x="6629" y="1027"/>
                  <a:pt x="6733" y="714"/>
                </a:cubicBezTo>
                <a:cubicBezTo>
                  <a:pt x="6768" y="592"/>
                  <a:pt x="6837" y="453"/>
                  <a:pt x="6959" y="435"/>
                </a:cubicBezTo>
                <a:cubicBezTo>
                  <a:pt x="7168" y="418"/>
                  <a:pt x="7394" y="418"/>
                  <a:pt x="7551" y="627"/>
                </a:cubicBezTo>
                <a:cubicBezTo>
                  <a:pt x="7516" y="627"/>
                  <a:pt x="7481" y="644"/>
                  <a:pt x="7464" y="644"/>
                </a:cubicBezTo>
                <a:cubicBezTo>
                  <a:pt x="7325" y="662"/>
                  <a:pt x="7220" y="592"/>
                  <a:pt x="7098" y="575"/>
                </a:cubicBezTo>
                <a:cubicBezTo>
                  <a:pt x="7064" y="575"/>
                  <a:pt x="7029" y="575"/>
                  <a:pt x="6977" y="575"/>
                </a:cubicBezTo>
                <a:cubicBezTo>
                  <a:pt x="7168" y="627"/>
                  <a:pt x="7325" y="679"/>
                  <a:pt x="7498" y="731"/>
                </a:cubicBezTo>
                <a:cubicBezTo>
                  <a:pt x="7516" y="749"/>
                  <a:pt x="7568" y="766"/>
                  <a:pt x="7498" y="801"/>
                </a:cubicBezTo>
                <a:cubicBezTo>
                  <a:pt x="7481" y="801"/>
                  <a:pt x="7464" y="783"/>
                  <a:pt x="7429" y="783"/>
                </a:cubicBezTo>
                <a:cubicBezTo>
                  <a:pt x="7307" y="714"/>
                  <a:pt x="7151" y="679"/>
                  <a:pt x="7011" y="696"/>
                </a:cubicBezTo>
                <a:cubicBezTo>
                  <a:pt x="6977" y="696"/>
                  <a:pt x="6942" y="696"/>
                  <a:pt x="6924" y="714"/>
                </a:cubicBezTo>
                <a:cubicBezTo>
                  <a:pt x="7098" y="783"/>
                  <a:pt x="7290" y="766"/>
                  <a:pt x="7464" y="836"/>
                </a:cubicBezTo>
                <a:cubicBezTo>
                  <a:pt x="7464" y="940"/>
                  <a:pt x="7568" y="905"/>
                  <a:pt x="7620" y="957"/>
                </a:cubicBezTo>
                <a:cubicBezTo>
                  <a:pt x="7638" y="888"/>
                  <a:pt x="7620" y="853"/>
                  <a:pt x="7620" y="801"/>
                </a:cubicBezTo>
                <a:cubicBezTo>
                  <a:pt x="7620" y="749"/>
                  <a:pt x="7638" y="749"/>
                  <a:pt x="7655" y="783"/>
                </a:cubicBezTo>
                <a:cubicBezTo>
                  <a:pt x="7672" y="853"/>
                  <a:pt x="7690" y="905"/>
                  <a:pt x="7707" y="957"/>
                </a:cubicBezTo>
                <a:cubicBezTo>
                  <a:pt x="7742" y="905"/>
                  <a:pt x="7725" y="836"/>
                  <a:pt x="7707" y="783"/>
                </a:cubicBezTo>
                <a:cubicBezTo>
                  <a:pt x="7707" y="714"/>
                  <a:pt x="7672" y="662"/>
                  <a:pt x="7707" y="592"/>
                </a:cubicBezTo>
                <a:cubicBezTo>
                  <a:pt x="7777" y="749"/>
                  <a:pt x="7794" y="923"/>
                  <a:pt x="7881" y="1062"/>
                </a:cubicBezTo>
                <a:cubicBezTo>
                  <a:pt x="7864" y="957"/>
                  <a:pt x="7846" y="870"/>
                  <a:pt x="7829" y="783"/>
                </a:cubicBezTo>
                <a:cubicBezTo>
                  <a:pt x="7812" y="696"/>
                  <a:pt x="7812" y="609"/>
                  <a:pt x="7812" y="540"/>
                </a:cubicBezTo>
                <a:cubicBezTo>
                  <a:pt x="7812" y="505"/>
                  <a:pt x="7812" y="488"/>
                  <a:pt x="7829" y="488"/>
                </a:cubicBezTo>
                <a:cubicBezTo>
                  <a:pt x="7864" y="488"/>
                  <a:pt x="7864" y="505"/>
                  <a:pt x="7864" y="522"/>
                </a:cubicBezTo>
                <a:cubicBezTo>
                  <a:pt x="7864" y="609"/>
                  <a:pt x="7881" y="679"/>
                  <a:pt x="7881" y="749"/>
                </a:cubicBezTo>
                <a:cubicBezTo>
                  <a:pt x="7881" y="783"/>
                  <a:pt x="7881" y="836"/>
                  <a:pt x="7916" y="870"/>
                </a:cubicBezTo>
                <a:cubicBezTo>
                  <a:pt x="7951" y="696"/>
                  <a:pt x="7916" y="522"/>
                  <a:pt x="7916" y="348"/>
                </a:cubicBezTo>
                <a:cubicBezTo>
                  <a:pt x="7968" y="314"/>
                  <a:pt x="7951" y="366"/>
                  <a:pt x="7951" y="383"/>
                </a:cubicBezTo>
                <a:cubicBezTo>
                  <a:pt x="7968" y="435"/>
                  <a:pt x="7968" y="505"/>
                  <a:pt x="7968" y="575"/>
                </a:cubicBezTo>
                <a:cubicBezTo>
                  <a:pt x="7968" y="679"/>
                  <a:pt x="7986" y="766"/>
                  <a:pt x="8020" y="853"/>
                </a:cubicBezTo>
                <a:cubicBezTo>
                  <a:pt x="8038" y="696"/>
                  <a:pt x="8020" y="557"/>
                  <a:pt x="8020" y="401"/>
                </a:cubicBezTo>
                <a:cubicBezTo>
                  <a:pt x="8020" y="366"/>
                  <a:pt x="8020" y="331"/>
                  <a:pt x="8038" y="296"/>
                </a:cubicBezTo>
                <a:cubicBezTo>
                  <a:pt x="8073" y="435"/>
                  <a:pt x="8055" y="575"/>
                  <a:pt x="8090" y="731"/>
                </a:cubicBezTo>
                <a:cubicBezTo>
                  <a:pt x="8107" y="662"/>
                  <a:pt x="8125" y="592"/>
                  <a:pt x="8125" y="522"/>
                </a:cubicBezTo>
                <a:cubicBezTo>
                  <a:pt x="8125" y="435"/>
                  <a:pt x="8125" y="348"/>
                  <a:pt x="8160" y="261"/>
                </a:cubicBezTo>
                <a:cubicBezTo>
                  <a:pt x="8229" y="244"/>
                  <a:pt x="8194" y="296"/>
                  <a:pt x="8194" y="314"/>
                </a:cubicBezTo>
                <a:cubicBezTo>
                  <a:pt x="8177" y="383"/>
                  <a:pt x="8177" y="470"/>
                  <a:pt x="8160" y="540"/>
                </a:cubicBezTo>
                <a:cubicBezTo>
                  <a:pt x="8212" y="470"/>
                  <a:pt x="8212" y="383"/>
                  <a:pt x="8229" y="314"/>
                </a:cubicBezTo>
                <a:lnTo>
                  <a:pt x="8229" y="314"/>
                </a:lnTo>
                <a:cubicBezTo>
                  <a:pt x="8246" y="314"/>
                  <a:pt x="8246" y="296"/>
                  <a:pt x="8229" y="279"/>
                </a:cubicBezTo>
                <a:cubicBezTo>
                  <a:pt x="8264" y="244"/>
                  <a:pt x="8264" y="192"/>
                  <a:pt x="8299" y="175"/>
                </a:cubicBezTo>
                <a:cubicBezTo>
                  <a:pt x="8299" y="209"/>
                  <a:pt x="8299" y="261"/>
                  <a:pt x="8299" y="296"/>
                </a:cubicBezTo>
                <a:cubicBezTo>
                  <a:pt x="8264" y="418"/>
                  <a:pt x="8229" y="540"/>
                  <a:pt x="8229" y="662"/>
                </a:cubicBezTo>
                <a:cubicBezTo>
                  <a:pt x="8281" y="557"/>
                  <a:pt x="8299" y="453"/>
                  <a:pt x="8333" y="331"/>
                </a:cubicBezTo>
                <a:cubicBezTo>
                  <a:pt x="8368" y="261"/>
                  <a:pt x="8386" y="192"/>
                  <a:pt x="8473" y="157"/>
                </a:cubicBezTo>
                <a:cubicBezTo>
                  <a:pt x="8473" y="192"/>
                  <a:pt x="8455" y="227"/>
                  <a:pt x="8455" y="244"/>
                </a:cubicBezTo>
                <a:cubicBezTo>
                  <a:pt x="8455" y="261"/>
                  <a:pt x="8438" y="261"/>
                  <a:pt x="8455" y="279"/>
                </a:cubicBezTo>
                <a:cubicBezTo>
                  <a:pt x="8455" y="279"/>
                  <a:pt x="8455" y="261"/>
                  <a:pt x="8473" y="261"/>
                </a:cubicBezTo>
                <a:cubicBezTo>
                  <a:pt x="8490" y="227"/>
                  <a:pt x="8525" y="175"/>
                  <a:pt x="8560" y="140"/>
                </a:cubicBezTo>
                <a:cubicBezTo>
                  <a:pt x="8577" y="140"/>
                  <a:pt x="8612" y="105"/>
                  <a:pt x="8594" y="175"/>
                </a:cubicBezTo>
                <a:cubicBezTo>
                  <a:pt x="8577" y="209"/>
                  <a:pt x="8560" y="244"/>
                  <a:pt x="8525" y="279"/>
                </a:cubicBezTo>
                <a:cubicBezTo>
                  <a:pt x="8594" y="261"/>
                  <a:pt x="8594" y="192"/>
                  <a:pt x="8629" y="157"/>
                </a:cubicBezTo>
                <a:cubicBezTo>
                  <a:pt x="8681" y="140"/>
                  <a:pt x="8716" y="88"/>
                  <a:pt x="8751" y="35"/>
                </a:cubicBezTo>
                <a:cubicBezTo>
                  <a:pt x="8751" y="35"/>
                  <a:pt x="8768" y="1"/>
                  <a:pt x="8786" y="18"/>
                </a:cubicBezTo>
                <a:cubicBezTo>
                  <a:pt x="8803" y="35"/>
                  <a:pt x="8803" y="53"/>
                  <a:pt x="8803" y="70"/>
                </a:cubicBezTo>
                <a:cubicBezTo>
                  <a:pt x="8751" y="122"/>
                  <a:pt x="8699" y="192"/>
                  <a:pt x="8647" y="244"/>
                </a:cubicBezTo>
                <a:cubicBezTo>
                  <a:pt x="8734" y="209"/>
                  <a:pt x="8768" y="140"/>
                  <a:pt x="8821" y="88"/>
                </a:cubicBezTo>
                <a:cubicBezTo>
                  <a:pt x="8873" y="70"/>
                  <a:pt x="8925" y="18"/>
                  <a:pt x="9012" y="18"/>
                </a:cubicBezTo>
                <a:cubicBezTo>
                  <a:pt x="8960" y="70"/>
                  <a:pt x="8925" y="88"/>
                  <a:pt x="8908" y="105"/>
                </a:cubicBezTo>
                <a:cubicBezTo>
                  <a:pt x="8890" y="122"/>
                  <a:pt x="8873" y="140"/>
                  <a:pt x="8873" y="157"/>
                </a:cubicBezTo>
                <a:cubicBezTo>
                  <a:pt x="8890" y="175"/>
                  <a:pt x="8908" y="175"/>
                  <a:pt x="8925" y="157"/>
                </a:cubicBezTo>
                <a:cubicBezTo>
                  <a:pt x="8995" y="140"/>
                  <a:pt x="9047" y="105"/>
                  <a:pt x="9116" y="105"/>
                </a:cubicBezTo>
                <a:cubicBezTo>
                  <a:pt x="9134" y="105"/>
                  <a:pt x="9151" y="88"/>
                  <a:pt x="9168" y="105"/>
                </a:cubicBezTo>
                <a:cubicBezTo>
                  <a:pt x="9186" y="122"/>
                  <a:pt x="9151" y="140"/>
                  <a:pt x="9151" y="157"/>
                </a:cubicBezTo>
                <a:cubicBezTo>
                  <a:pt x="9134" y="157"/>
                  <a:pt x="9116" y="175"/>
                  <a:pt x="9116" y="175"/>
                </a:cubicBezTo>
                <a:cubicBezTo>
                  <a:pt x="9047" y="175"/>
                  <a:pt x="8995" y="192"/>
                  <a:pt x="8942" y="227"/>
                </a:cubicBezTo>
                <a:cubicBezTo>
                  <a:pt x="8995" y="244"/>
                  <a:pt x="9047" y="244"/>
                  <a:pt x="9099" y="227"/>
                </a:cubicBezTo>
                <a:cubicBezTo>
                  <a:pt x="9099" y="227"/>
                  <a:pt x="9116" y="227"/>
                  <a:pt x="9134" y="227"/>
                </a:cubicBezTo>
                <a:cubicBezTo>
                  <a:pt x="9134" y="227"/>
                  <a:pt x="9134" y="227"/>
                  <a:pt x="9151" y="227"/>
                </a:cubicBezTo>
                <a:cubicBezTo>
                  <a:pt x="9168" y="227"/>
                  <a:pt x="9186" y="227"/>
                  <a:pt x="9203" y="227"/>
                </a:cubicBezTo>
                <a:cubicBezTo>
                  <a:pt x="9203" y="227"/>
                  <a:pt x="9221" y="227"/>
                  <a:pt x="9221" y="244"/>
                </a:cubicBezTo>
                <a:cubicBezTo>
                  <a:pt x="9221" y="261"/>
                  <a:pt x="9203" y="261"/>
                  <a:pt x="9186" y="261"/>
                </a:cubicBezTo>
                <a:cubicBezTo>
                  <a:pt x="9116" y="279"/>
                  <a:pt x="9047" y="279"/>
                  <a:pt x="8960" y="296"/>
                </a:cubicBezTo>
                <a:cubicBezTo>
                  <a:pt x="9047" y="331"/>
                  <a:pt x="9116" y="296"/>
                  <a:pt x="9186" y="331"/>
                </a:cubicBezTo>
                <a:cubicBezTo>
                  <a:pt x="9081" y="366"/>
                  <a:pt x="8995" y="366"/>
                  <a:pt x="8890" y="383"/>
                </a:cubicBezTo>
                <a:cubicBezTo>
                  <a:pt x="8977" y="401"/>
                  <a:pt x="9081" y="401"/>
                  <a:pt x="9203" y="453"/>
                </a:cubicBezTo>
                <a:cubicBezTo>
                  <a:pt x="9012" y="488"/>
                  <a:pt x="8838" y="418"/>
                  <a:pt x="8664" y="488"/>
                </a:cubicBezTo>
                <a:cubicBezTo>
                  <a:pt x="8821" y="522"/>
                  <a:pt x="8995" y="470"/>
                  <a:pt x="9134" y="575"/>
                </a:cubicBezTo>
                <a:cubicBezTo>
                  <a:pt x="9012" y="575"/>
                  <a:pt x="8908" y="540"/>
                  <a:pt x="8786" y="575"/>
                </a:cubicBezTo>
                <a:cubicBezTo>
                  <a:pt x="8855" y="609"/>
                  <a:pt x="8925" y="609"/>
                  <a:pt x="8977" y="662"/>
                </a:cubicBezTo>
                <a:cubicBezTo>
                  <a:pt x="8942" y="696"/>
                  <a:pt x="8908" y="662"/>
                  <a:pt x="8890" y="662"/>
                </a:cubicBezTo>
                <a:cubicBezTo>
                  <a:pt x="8873" y="662"/>
                  <a:pt x="8855" y="662"/>
                  <a:pt x="8838" y="679"/>
                </a:cubicBezTo>
                <a:cubicBezTo>
                  <a:pt x="8838" y="714"/>
                  <a:pt x="8855" y="731"/>
                  <a:pt x="8873" y="731"/>
                </a:cubicBezTo>
                <a:cubicBezTo>
                  <a:pt x="8890" y="783"/>
                  <a:pt x="8838" y="766"/>
                  <a:pt x="8821" y="766"/>
                </a:cubicBezTo>
                <a:cubicBezTo>
                  <a:pt x="8803" y="783"/>
                  <a:pt x="8768" y="766"/>
                  <a:pt x="8768" y="801"/>
                </a:cubicBezTo>
                <a:cubicBezTo>
                  <a:pt x="8786" y="836"/>
                  <a:pt x="8821" y="836"/>
                  <a:pt x="8838" y="818"/>
                </a:cubicBezTo>
                <a:cubicBezTo>
                  <a:pt x="8873" y="801"/>
                  <a:pt x="8908" y="783"/>
                  <a:pt x="8925" y="766"/>
                </a:cubicBezTo>
                <a:cubicBezTo>
                  <a:pt x="8995" y="749"/>
                  <a:pt x="9047" y="696"/>
                  <a:pt x="9116" y="714"/>
                </a:cubicBezTo>
                <a:cubicBezTo>
                  <a:pt x="9099" y="714"/>
                  <a:pt x="9099" y="731"/>
                  <a:pt x="9081" y="749"/>
                </a:cubicBezTo>
                <a:cubicBezTo>
                  <a:pt x="9029" y="801"/>
                  <a:pt x="8942" y="836"/>
                  <a:pt x="8873" y="905"/>
                </a:cubicBezTo>
                <a:cubicBezTo>
                  <a:pt x="8977" y="870"/>
                  <a:pt x="9047" y="836"/>
                  <a:pt x="9116" y="783"/>
                </a:cubicBezTo>
                <a:cubicBezTo>
                  <a:pt x="9186" y="766"/>
                  <a:pt x="9238" y="714"/>
                  <a:pt x="9325" y="714"/>
                </a:cubicBezTo>
                <a:cubicBezTo>
                  <a:pt x="9308" y="766"/>
                  <a:pt x="9273" y="783"/>
                  <a:pt x="9238" y="801"/>
                </a:cubicBezTo>
                <a:cubicBezTo>
                  <a:pt x="9168" y="853"/>
                  <a:pt x="9099" y="888"/>
                  <a:pt x="9029" y="923"/>
                </a:cubicBezTo>
                <a:cubicBezTo>
                  <a:pt x="9012" y="940"/>
                  <a:pt x="8977" y="957"/>
                  <a:pt x="8995" y="975"/>
                </a:cubicBezTo>
                <a:cubicBezTo>
                  <a:pt x="9012" y="1010"/>
                  <a:pt x="9029" y="975"/>
                  <a:pt x="9064" y="957"/>
                </a:cubicBezTo>
                <a:cubicBezTo>
                  <a:pt x="9203" y="888"/>
                  <a:pt x="9342" y="801"/>
                  <a:pt x="9516" y="783"/>
                </a:cubicBezTo>
                <a:lnTo>
                  <a:pt x="9516" y="801"/>
                </a:lnTo>
                <a:cubicBezTo>
                  <a:pt x="9429" y="853"/>
                  <a:pt x="9325" y="888"/>
                  <a:pt x="9221" y="940"/>
                </a:cubicBezTo>
                <a:cubicBezTo>
                  <a:pt x="9134" y="975"/>
                  <a:pt x="9064" y="1027"/>
                  <a:pt x="8995" y="1079"/>
                </a:cubicBezTo>
                <a:cubicBezTo>
                  <a:pt x="8995" y="1079"/>
                  <a:pt x="8995" y="1096"/>
                  <a:pt x="9012" y="1096"/>
                </a:cubicBezTo>
                <a:cubicBezTo>
                  <a:pt x="9099" y="1044"/>
                  <a:pt x="9186" y="1010"/>
                  <a:pt x="9273" y="957"/>
                </a:cubicBezTo>
                <a:cubicBezTo>
                  <a:pt x="9395" y="923"/>
                  <a:pt x="9516" y="870"/>
                  <a:pt x="9656" y="888"/>
                </a:cubicBezTo>
                <a:cubicBezTo>
                  <a:pt x="9569" y="905"/>
                  <a:pt x="9499" y="923"/>
                  <a:pt x="9429" y="957"/>
                </a:cubicBezTo>
                <a:cubicBezTo>
                  <a:pt x="9360" y="992"/>
                  <a:pt x="9273" y="1010"/>
                  <a:pt x="9203" y="1079"/>
                </a:cubicBezTo>
                <a:cubicBezTo>
                  <a:pt x="9395" y="1079"/>
                  <a:pt x="9569" y="957"/>
                  <a:pt x="9777" y="992"/>
                </a:cubicBezTo>
                <a:cubicBezTo>
                  <a:pt x="9638" y="1044"/>
                  <a:pt x="9482" y="1062"/>
                  <a:pt x="9360" y="1131"/>
                </a:cubicBezTo>
                <a:cubicBezTo>
                  <a:pt x="9551" y="1149"/>
                  <a:pt x="9725" y="1044"/>
                  <a:pt x="9899" y="1131"/>
                </a:cubicBezTo>
                <a:cubicBezTo>
                  <a:pt x="9725" y="1166"/>
                  <a:pt x="9534" y="1166"/>
                  <a:pt x="9377" y="1218"/>
                </a:cubicBezTo>
                <a:cubicBezTo>
                  <a:pt x="9377" y="1253"/>
                  <a:pt x="9395" y="1236"/>
                  <a:pt x="9412" y="1236"/>
                </a:cubicBezTo>
                <a:cubicBezTo>
                  <a:pt x="9569" y="1236"/>
                  <a:pt x="9743" y="1236"/>
                  <a:pt x="9899" y="1236"/>
                </a:cubicBezTo>
                <a:cubicBezTo>
                  <a:pt x="9986" y="1218"/>
                  <a:pt x="10056" y="1218"/>
                  <a:pt x="10143" y="1166"/>
                </a:cubicBezTo>
                <a:cubicBezTo>
                  <a:pt x="10143" y="1166"/>
                  <a:pt x="10177" y="1149"/>
                  <a:pt x="10177" y="1166"/>
                </a:cubicBezTo>
                <a:cubicBezTo>
                  <a:pt x="10195" y="1236"/>
                  <a:pt x="10247" y="1183"/>
                  <a:pt x="10282" y="1183"/>
                </a:cubicBezTo>
                <a:cubicBezTo>
                  <a:pt x="10317" y="1166"/>
                  <a:pt x="10369" y="1131"/>
                  <a:pt x="10404" y="1166"/>
                </a:cubicBezTo>
                <a:cubicBezTo>
                  <a:pt x="10438" y="1201"/>
                  <a:pt x="10456" y="1183"/>
                  <a:pt x="10491" y="1183"/>
                </a:cubicBezTo>
                <a:cubicBezTo>
                  <a:pt x="10508" y="1166"/>
                  <a:pt x="10543" y="1166"/>
                  <a:pt x="10560" y="1149"/>
                </a:cubicBezTo>
                <a:cubicBezTo>
                  <a:pt x="10578" y="1149"/>
                  <a:pt x="10595" y="1149"/>
                  <a:pt x="10595" y="1166"/>
                </a:cubicBezTo>
                <a:cubicBezTo>
                  <a:pt x="10595" y="1183"/>
                  <a:pt x="10578" y="1183"/>
                  <a:pt x="10578" y="1201"/>
                </a:cubicBezTo>
                <a:cubicBezTo>
                  <a:pt x="10525" y="1218"/>
                  <a:pt x="10456" y="1218"/>
                  <a:pt x="10404" y="1288"/>
                </a:cubicBezTo>
                <a:cubicBezTo>
                  <a:pt x="10491" y="1253"/>
                  <a:pt x="10560" y="1236"/>
                  <a:pt x="10647" y="1218"/>
                </a:cubicBezTo>
                <a:cubicBezTo>
                  <a:pt x="10699" y="1201"/>
                  <a:pt x="10751" y="1201"/>
                  <a:pt x="10804" y="1201"/>
                </a:cubicBezTo>
                <a:cubicBezTo>
                  <a:pt x="10821" y="1201"/>
                  <a:pt x="10821" y="1201"/>
                  <a:pt x="10838" y="1218"/>
                </a:cubicBezTo>
                <a:cubicBezTo>
                  <a:pt x="10838" y="1236"/>
                  <a:pt x="10804" y="1236"/>
                  <a:pt x="10804" y="1253"/>
                </a:cubicBezTo>
                <a:cubicBezTo>
                  <a:pt x="10873" y="1253"/>
                  <a:pt x="10943" y="1253"/>
                  <a:pt x="10995" y="1253"/>
                </a:cubicBezTo>
                <a:cubicBezTo>
                  <a:pt x="11047" y="1270"/>
                  <a:pt x="11065" y="1340"/>
                  <a:pt x="11030" y="1340"/>
                </a:cubicBezTo>
                <a:cubicBezTo>
                  <a:pt x="10960" y="1375"/>
                  <a:pt x="11030" y="1392"/>
                  <a:pt x="11047" y="1410"/>
                </a:cubicBezTo>
                <a:cubicBezTo>
                  <a:pt x="11099" y="1462"/>
                  <a:pt x="11169" y="1479"/>
                  <a:pt x="11204" y="1549"/>
                </a:cubicBezTo>
                <a:cubicBezTo>
                  <a:pt x="11186" y="1566"/>
                  <a:pt x="11169" y="1549"/>
                  <a:pt x="11152" y="1549"/>
                </a:cubicBezTo>
                <a:cubicBezTo>
                  <a:pt x="11134" y="1566"/>
                  <a:pt x="11152" y="1584"/>
                  <a:pt x="11169" y="1601"/>
                </a:cubicBezTo>
                <a:cubicBezTo>
                  <a:pt x="11186" y="1618"/>
                  <a:pt x="11221" y="1636"/>
                  <a:pt x="11204" y="1671"/>
                </a:cubicBezTo>
                <a:cubicBezTo>
                  <a:pt x="11169" y="1688"/>
                  <a:pt x="11152" y="1636"/>
                  <a:pt x="11134" y="1636"/>
                </a:cubicBezTo>
                <a:cubicBezTo>
                  <a:pt x="11117" y="1636"/>
                  <a:pt x="11117" y="1636"/>
                  <a:pt x="11117" y="1636"/>
                </a:cubicBezTo>
                <a:cubicBezTo>
                  <a:pt x="11065" y="1584"/>
                  <a:pt x="11012" y="1549"/>
                  <a:pt x="10943" y="1514"/>
                </a:cubicBezTo>
                <a:cubicBezTo>
                  <a:pt x="10978" y="1584"/>
                  <a:pt x="11030" y="1636"/>
                  <a:pt x="11082" y="1671"/>
                </a:cubicBezTo>
                <a:cubicBezTo>
                  <a:pt x="11099" y="1705"/>
                  <a:pt x="11134" y="1740"/>
                  <a:pt x="11134" y="1810"/>
                </a:cubicBezTo>
                <a:cubicBezTo>
                  <a:pt x="11047" y="1723"/>
                  <a:pt x="10978" y="1636"/>
                  <a:pt x="10891" y="1584"/>
                </a:cubicBezTo>
                <a:cubicBezTo>
                  <a:pt x="10856" y="1549"/>
                  <a:pt x="10821" y="1531"/>
                  <a:pt x="10786" y="1514"/>
                </a:cubicBezTo>
                <a:cubicBezTo>
                  <a:pt x="10786" y="1566"/>
                  <a:pt x="10821" y="1584"/>
                  <a:pt x="10856" y="1601"/>
                </a:cubicBezTo>
                <a:cubicBezTo>
                  <a:pt x="10908" y="1671"/>
                  <a:pt x="10978" y="1723"/>
                  <a:pt x="11012" y="1827"/>
                </a:cubicBezTo>
                <a:cubicBezTo>
                  <a:pt x="10978" y="1810"/>
                  <a:pt x="10960" y="1792"/>
                  <a:pt x="10925" y="1775"/>
                </a:cubicBezTo>
                <a:cubicBezTo>
                  <a:pt x="10821" y="1636"/>
                  <a:pt x="10699" y="1531"/>
                  <a:pt x="10630" y="1549"/>
                </a:cubicBezTo>
                <a:cubicBezTo>
                  <a:pt x="10717" y="1636"/>
                  <a:pt x="10804" y="1723"/>
                  <a:pt x="10891" y="1810"/>
                </a:cubicBezTo>
                <a:cubicBezTo>
                  <a:pt x="10891" y="1845"/>
                  <a:pt x="10943" y="1862"/>
                  <a:pt x="10925" y="1914"/>
                </a:cubicBezTo>
                <a:cubicBezTo>
                  <a:pt x="10891" y="1897"/>
                  <a:pt x="10856" y="1862"/>
                  <a:pt x="10838" y="1845"/>
                </a:cubicBezTo>
                <a:cubicBezTo>
                  <a:pt x="10734" y="1705"/>
                  <a:pt x="10630" y="1566"/>
                  <a:pt x="10456" y="1514"/>
                </a:cubicBezTo>
                <a:cubicBezTo>
                  <a:pt x="10578" y="1636"/>
                  <a:pt x="10699" y="1758"/>
                  <a:pt x="10804" y="1879"/>
                </a:cubicBezTo>
                <a:cubicBezTo>
                  <a:pt x="10804" y="1897"/>
                  <a:pt x="10856" y="1931"/>
                  <a:pt x="10821" y="1949"/>
                </a:cubicBezTo>
                <a:cubicBezTo>
                  <a:pt x="10786" y="1984"/>
                  <a:pt x="10769" y="1931"/>
                  <a:pt x="10751" y="1914"/>
                </a:cubicBezTo>
                <a:cubicBezTo>
                  <a:pt x="10734" y="1914"/>
                  <a:pt x="10734" y="1897"/>
                  <a:pt x="10734" y="1897"/>
                </a:cubicBezTo>
                <a:cubicBezTo>
                  <a:pt x="10699" y="1827"/>
                  <a:pt x="10630" y="1758"/>
                  <a:pt x="10560" y="1705"/>
                </a:cubicBezTo>
                <a:cubicBezTo>
                  <a:pt x="10508" y="1653"/>
                  <a:pt x="10438" y="1601"/>
                  <a:pt x="10334" y="1584"/>
                </a:cubicBezTo>
                <a:cubicBezTo>
                  <a:pt x="10421" y="1705"/>
                  <a:pt x="10543" y="1775"/>
                  <a:pt x="10630" y="1931"/>
                </a:cubicBezTo>
                <a:cubicBezTo>
                  <a:pt x="10525" y="1879"/>
                  <a:pt x="10491" y="1810"/>
                  <a:pt x="10421" y="1758"/>
                </a:cubicBezTo>
                <a:cubicBezTo>
                  <a:pt x="10351" y="1671"/>
                  <a:pt x="10282" y="1636"/>
                  <a:pt x="10230" y="1653"/>
                </a:cubicBezTo>
                <a:cubicBezTo>
                  <a:pt x="10247" y="1688"/>
                  <a:pt x="10264" y="1705"/>
                  <a:pt x="10299" y="1723"/>
                </a:cubicBezTo>
                <a:cubicBezTo>
                  <a:pt x="10386" y="1810"/>
                  <a:pt x="10456" y="1879"/>
                  <a:pt x="10525" y="1966"/>
                </a:cubicBezTo>
                <a:cubicBezTo>
                  <a:pt x="10543" y="1984"/>
                  <a:pt x="10560" y="1984"/>
                  <a:pt x="10543" y="2001"/>
                </a:cubicBezTo>
                <a:cubicBezTo>
                  <a:pt x="10525" y="2018"/>
                  <a:pt x="10508" y="2001"/>
                  <a:pt x="10508" y="1984"/>
                </a:cubicBezTo>
                <a:cubicBezTo>
                  <a:pt x="10438" y="1931"/>
                  <a:pt x="10369" y="1862"/>
                  <a:pt x="10299" y="1810"/>
                </a:cubicBezTo>
                <a:cubicBezTo>
                  <a:pt x="10247" y="1723"/>
                  <a:pt x="10160" y="1705"/>
                  <a:pt x="10073" y="1653"/>
                </a:cubicBezTo>
                <a:cubicBezTo>
                  <a:pt x="10125" y="1723"/>
                  <a:pt x="10177" y="1792"/>
                  <a:pt x="10264" y="1845"/>
                </a:cubicBezTo>
                <a:cubicBezTo>
                  <a:pt x="10299" y="1879"/>
                  <a:pt x="10334" y="1914"/>
                  <a:pt x="10369" y="1966"/>
                </a:cubicBezTo>
                <a:cubicBezTo>
                  <a:pt x="10404" y="2001"/>
                  <a:pt x="10438" y="2036"/>
                  <a:pt x="10438" y="2105"/>
                </a:cubicBezTo>
                <a:cubicBezTo>
                  <a:pt x="10282" y="1949"/>
                  <a:pt x="10125" y="1775"/>
                  <a:pt x="9899" y="1688"/>
                </a:cubicBezTo>
                <a:cubicBezTo>
                  <a:pt x="9795" y="1636"/>
                  <a:pt x="9725" y="1531"/>
                  <a:pt x="9621" y="1531"/>
                </a:cubicBezTo>
                <a:lnTo>
                  <a:pt x="9603" y="1549"/>
                </a:lnTo>
                <a:cubicBezTo>
                  <a:pt x="9690" y="1601"/>
                  <a:pt x="9777" y="1653"/>
                  <a:pt x="9864" y="1723"/>
                </a:cubicBezTo>
                <a:cubicBezTo>
                  <a:pt x="10021" y="1845"/>
                  <a:pt x="10212" y="1949"/>
                  <a:pt x="10264" y="2158"/>
                </a:cubicBezTo>
                <a:cubicBezTo>
                  <a:pt x="10247" y="2140"/>
                  <a:pt x="10212" y="2123"/>
                  <a:pt x="10195" y="2105"/>
                </a:cubicBezTo>
                <a:cubicBezTo>
                  <a:pt x="10108" y="2018"/>
                  <a:pt x="10021" y="1914"/>
                  <a:pt x="9916" y="1862"/>
                </a:cubicBezTo>
                <a:cubicBezTo>
                  <a:pt x="9916" y="1845"/>
                  <a:pt x="9899" y="1827"/>
                  <a:pt x="9882" y="1845"/>
                </a:cubicBezTo>
                <a:cubicBezTo>
                  <a:pt x="9864" y="1862"/>
                  <a:pt x="9882" y="1879"/>
                  <a:pt x="9899" y="1879"/>
                </a:cubicBezTo>
                <a:cubicBezTo>
                  <a:pt x="9969" y="2001"/>
                  <a:pt x="10090" y="2071"/>
                  <a:pt x="10143" y="2210"/>
                </a:cubicBezTo>
                <a:cubicBezTo>
                  <a:pt x="10090" y="2210"/>
                  <a:pt x="10073" y="2175"/>
                  <a:pt x="10056" y="2140"/>
                </a:cubicBezTo>
                <a:cubicBezTo>
                  <a:pt x="10003" y="2088"/>
                  <a:pt x="9951" y="2018"/>
                  <a:pt x="9899" y="1966"/>
                </a:cubicBezTo>
                <a:cubicBezTo>
                  <a:pt x="9864" y="1949"/>
                  <a:pt x="9847" y="1931"/>
                  <a:pt x="9812" y="1949"/>
                </a:cubicBezTo>
                <a:cubicBezTo>
                  <a:pt x="9812" y="1949"/>
                  <a:pt x="9795" y="1949"/>
                  <a:pt x="9795" y="1931"/>
                </a:cubicBezTo>
                <a:cubicBezTo>
                  <a:pt x="9760" y="1897"/>
                  <a:pt x="9743" y="1827"/>
                  <a:pt x="9656" y="1810"/>
                </a:cubicBezTo>
                <a:cubicBezTo>
                  <a:pt x="9690" y="1879"/>
                  <a:pt x="9725" y="1914"/>
                  <a:pt x="9795" y="1931"/>
                </a:cubicBezTo>
                <a:cubicBezTo>
                  <a:pt x="9795" y="1966"/>
                  <a:pt x="9795" y="1984"/>
                  <a:pt x="9812" y="1984"/>
                </a:cubicBezTo>
                <a:cubicBezTo>
                  <a:pt x="9864" y="2053"/>
                  <a:pt x="9934" y="2105"/>
                  <a:pt x="9951" y="2210"/>
                </a:cubicBezTo>
                <a:cubicBezTo>
                  <a:pt x="9847" y="2071"/>
                  <a:pt x="9708" y="1966"/>
                  <a:pt x="9534" y="1879"/>
                </a:cubicBezTo>
                <a:cubicBezTo>
                  <a:pt x="9586" y="2001"/>
                  <a:pt x="9673" y="2071"/>
                  <a:pt x="9725" y="2140"/>
                </a:cubicBezTo>
                <a:cubicBezTo>
                  <a:pt x="9760" y="2210"/>
                  <a:pt x="9725" y="2192"/>
                  <a:pt x="9690" y="2175"/>
                </a:cubicBezTo>
                <a:cubicBezTo>
                  <a:pt x="9656" y="2123"/>
                  <a:pt x="9603" y="2071"/>
                  <a:pt x="9551" y="2018"/>
                </a:cubicBezTo>
                <a:cubicBezTo>
                  <a:pt x="9534" y="2018"/>
                  <a:pt x="9516" y="2001"/>
                  <a:pt x="9499" y="1984"/>
                </a:cubicBezTo>
                <a:cubicBezTo>
                  <a:pt x="9516" y="2071"/>
                  <a:pt x="9569" y="2105"/>
                  <a:pt x="9603" y="2140"/>
                </a:cubicBezTo>
                <a:cubicBezTo>
                  <a:pt x="9638" y="2175"/>
                  <a:pt x="9673" y="2210"/>
                  <a:pt x="9690" y="2245"/>
                </a:cubicBezTo>
                <a:cubicBezTo>
                  <a:pt x="9708" y="2262"/>
                  <a:pt x="9708" y="2279"/>
                  <a:pt x="9673" y="2279"/>
                </a:cubicBezTo>
                <a:cubicBezTo>
                  <a:pt x="9656" y="2262"/>
                  <a:pt x="9656" y="2262"/>
                  <a:pt x="9638" y="2245"/>
                </a:cubicBezTo>
                <a:cubicBezTo>
                  <a:pt x="9516" y="2123"/>
                  <a:pt x="9412" y="1984"/>
                  <a:pt x="9238" y="1914"/>
                </a:cubicBezTo>
                <a:cubicBezTo>
                  <a:pt x="9360" y="2036"/>
                  <a:pt x="9499" y="2140"/>
                  <a:pt x="9603" y="2279"/>
                </a:cubicBezTo>
                <a:cubicBezTo>
                  <a:pt x="9621" y="2314"/>
                  <a:pt x="9603" y="2332"/>
                  <a:pt x="9569" y="2297"/>
                </a:cubicBezTo>
                <a:cubicBezTo>
                  <a:pt x="9534" y="2262"/>
                  <a:pt x="9499" y="2227"/>
                  <a:pt x="9447" y="2192"/>
                </a:cubicBezTo>
                <a:cubicBezTo>
                  <a:pt x="9360" y="2071"/>
                  <a:pt x="9238" y="1984"/>
                  <a:pt x="9116" y="1914"/>
                </a:cubicBezTo>
                <a:cubicBezTo>
                  <a:pt x="9099" y="1914"/>
                  <a:pt x="9099" y="1914"/>
                  <a:pt x="9099" y="1931"/>
                </a:cubicBezTo>
                <a:cubicBezTo>
                  <a:pt x="9203" y="2036"/>
                  <a:pt x="9308" y="2123"/>
                  <a:pt x="9412" y="2227"/>
                </a:cubicBezTo>
                <a:cubicBezTo>
                  <a:pt x="9412" y="2245"/>
                  <a:pt x="9429" y="2262"/>
                  <a:pt x="9429" y="2279"/>
                </a:cubicBezTo>
                <a:cubicBezTo>
                  <a:pt x="9377" y="2262"/>
                  <a:pt x="9342" y="2227"/>
                  <a:pt x="9308" y="2192"/>
                </a:cubicBezTo>
                <a:cubicBezTo>
                  <a:pt x="9221" y="2140"/>
                  <a:pt x="9168" y="2053"/>
                  <a:pt x="9081" y="2018"/>
                </a:cubicBezTo>
                <a:cubicBezTo>
                  <a:pt x="9047" y="1984"/>
                  <a:pt x="9012" y="1984"/>
                  <a:pt x="8977" y="1966"/>
                </a:cubicBezTo>
                <a:cubicBezTo>
                  <a:pt x="8995" y="2001"/>
                  <a:pt x="9029" y="2036"/>
                  <a:pt x="9047" y="2036"/>
                </a:cubicBezTo>
                <a:cubicBezTo>
                  <a:pt x="9151" y="2123"/>
                  <a:pt x="9238" y="2192"/>
                  <a:pt x="9308" y="2297"/>
                </a:cubicBezTo>
                <a:cubicBezTo>
                  <a:pt x="9325" y="2314"/>
                  <a:pt x="9360" y="2349"/>
                  <a:pt x="9325" y="2366"/>
                </a:cubicBezTo>
                <a:cubicBezTo>
                  <a:pt x="9308" y="2384"/>
                  <a:pt x="9273" y="2349"/>
                  <a:pt x="9255" y="2332"/>
                </a:cubicBezTo>
                <a:cubicBezTo>
                  <a:pt x="9221" y="2245"/>
                  <a:pt x="9151" y="2192"/>
                  <a:pt x="9064" y="2140"/>
                </a:cubicBezTo>
                <a:cubicBezTo>
                  <a:pt x="9047" y="2123"/>
                  <a:pt x="9047" y="2105"/>
                  <a:pt x="9029" y="2123"/>
                </a:cubicBezTo>
                <a:cubicBezTo>
                  <a:pt x="9012" y="2140"/>
                  <a:pt x="9029" y="2158"/>
                  <a:pt x="9029" y="2175"/>
                </a:cubicBezTo>
                <a:cubicBezTo>
                  <a:pt x="9081" y="2210"/>
                  <a:pt x="9116" y="2262"/>
                  <a:pt x="9151" y="2297"/>
                </a:cubicBezTo>
                <a:cubicBezTo>
                  <a:pt x="9186" y="2349"/>
                  <a:pt x="9238" y="2384"/>
                  <a:pt x="9186" y="2436"/>
                </a:cubicBezTo>
                <a:cubicBezTo>
                  <a:pt x="9151" y="2471"/>
                  <a:pt x="9116" y="2419"/>
                  <a:pt x="9081" y="2401"/>
                </a:cubicBezTo>
                <a:cubicBezTo>
                  <a:pt x="8995" y="2332"/>
                  <a:pt x="8925" y="2227"/>
                  <a:pt x="8821" y="2175"/>
                </a:cubicBezTo>
                <a:lnTo>
                  <a:pt x="8803" y="2175"/>
                </a:lnTo>
                <a:lnTo>
                  <a:pt x="8821" y="2175"/>
                </a:lnTo>
                <a:cubicBezTo>
                  <a:pt x="8803" y="2210"/>
                  <a:pt x="8855" y="2227"/>
                  <a:pt x="8873" y="2245"/>
                </a:cubicBezTo>
                <a:cubicBezTo>
                  <a:pt x="8925" y="2314"/>
                  <a:pt x="8995" y="2366"/>
                  <a:pt x="9047" y="2419"/>
                </a:cubicBezTo>
                <a:cubicBezTo>
                  <a:pt x="9047" y="2488"/>
                  <a:pt x="9012" y="2436"/>
                  <a:pt x="8995" y="2436"/>
                </a:cubicBezTo>
                <a:cubicBezTo>
                  <a:pt x="8925" y="2332"/>
                  <a:pt x="8821" y="2262"/>
                  <a:pt x="8699" y="2210"/>
                </a:cubicBezTo>
                <a:cubicBezTo>
                  <a:pt x="8803" y="2297"/>
                  <a:pt x="8908" y="2366"/>
                  <a:pt x="8977" y="2471"/>
                </a:cubicBezTo>
                <a:cubicBezTo>
                  <a:pt x="8977" y="2488"/>
                  <a:pt x="8995" y="2506"/>
                  <a:pt x="8995" y="2506"/>
                </a:cubicBezTo>
                <a:cubicBezTo>
                  <a:pt x="8977" y="2523"/>
                  <a:pt x="8960" y="2506"/>
                  <a:pt x="8942" y="2506"/>
                </a:cubicBezTo>
                <a:cubicBezTo>
                  <a:pt x="8855" y="2419"/>
                  <a:pt x="8768" y="2314"/>
                  <a:pt x="8647" y="2262"/>
                </a:cubicBezTo>
                <a:cubicBezTo>
                  <a:pt x="8716" y="2384"/>
                  <a:pt x="8821" y="2436"/>
                  <a:pt x="8925" y="2523"/>
                </a:cubicBezTo>
                <a:cubicBezTo>
                  <a:pt x="8925" y="2558"/>
                  <a:pt x="8960" y="2575"/>
                  <a:pt x="8960" y="2593"/>
                </a:cubicBezTo>
                <a:cubicBezTo>
                  <a:pt x="8890" y="2610"/>
                  <a:pt x="8855" y="2540"/>
                  <a:pt x="8821" y="2506"/>
                </a:cubicBezTo>
                <a:cubicBezTo>
                  <a:pt x="8768" y="2419"/>
                  <a:pt x="8681" y="2384"/>
                  <a:pt x="8594" y="2349"/>
                </a:cubicBezTo>
                <a:cubicBezTo>
                  <a:pt x="8647" y="2436"/>
                  <a:pt x="8734" y="2488"/>
                  <a:pt x="8803" y="2558"/>
                </a:cubicBezTo>
                <a:cubicBezTo>
                  <a:pt x="8803" y="2593"/>
                  <a:pt x="8838" y="2610"/>
                  <a:pt x="8821" y="2645"/>
                </a:cubicBezTo>
                <a:cubicBezTo>
                  <a:pt x="8734" y="2575"/>
                  <a:pt x="8681" y="2471"/>
                  <a:pt x="8560" y="2453"/>
                </a:cubicBezTo>
                <a:cubicBezTo>
                  <a:pt x="8560" y="2488"/>
                  <a:pt x="8594" y="2523"/>
                  <a:pt x="8612" y="2540"/>
                </a:cubicBezTo>
                <a:cubicBezTo>
                  <a:pt x="8664" y="2593"/>
                  <a:pt x="8716" y="2645"/>
                  <a:pt x="8768" y="2697"/>
                </a:cubicBezTo>
                <a:cubicBezTo>
                  <a:pt x="8786" y="2749"/>
                  <a:pt x="8786" y="2766"/>
                  <a:pt x="8734" y="2766"/>
                </a:cubicBezTo>
                <a:cubicBezTo>
                  <a:pt x="8664" y="2766"/>
                  <a:pt x="8629" y="2749"/>
                  <a:pt x="8577" y="2697"/>
                </a:cubicBezTo>
                <a:cubicBezTo>
                  <a:pt x="8525" y="2662"/>
                  <a:pt x="8490" y="2627"/>
                  <a:pt x="8420" y="2593"/>
                </a:cubicBezTo>
                <a:cubicBezTo>
                  <a:pt x="8455" y="2714"/>
                  <a:pt x="8560" y="2766"/>
                  <a:pt x="8629" y="2853"/>
                </a:cubicBezTo>
                <a:cubicBezTo>
                  <a:pt x="8560" y="2888"/>
                  <a:pt x="8525" y="2836"/>
                  <a:pt x="8507" y="2801"/>
                </a:cubicBezTo>
                <a:cubicBezTo>
                  <a:pt x="8420" y="2680"/>
                  <a:pt x="8264" y="2714"/>
                  <a:pt x="8160" y="2645"/>
                </a:cubicBezTo>
                <a:cubicBezTo>
                  <a:pt x="8229" y="2714"/>
                  <a:pt x="8333" y="2749"/>
                  <a:pt x="8420" y="2819"/>
                </a:cubicBezTo>
                <a:cubicBezTo>
                  <a:pt x="8438" y="2836"/>
                  <a:pt x="8473" y="2853"/>
                  <a:pt x="8507" y="2871"/>
                </a:cubicBezTo>
                <a:cubicBezTo>
                  <a:pt x="8594" y="2940"/>
                  <a:pt x="8594" y="2940"/>
                  <a:pt x="8699" y="2871"/>
                </a:cubicBezTo>
                <a:cubicBezTo>
                  <a:pt x="8734" y="2853"/>
                  <a:pt x="8751" y="2853"/>
                  <a:pt x="8786" y="2836"/>
                </a:cubicBezTo>
                <a:cubicBezTo>
                  <a:pt x="8995" y="2714"/>
                  <a:pt x="9238" y="2645"/>
                  <a:pt x="9447" y="2506"/>
                </a:cubicBezTo>
                <a:cubicBezTo>
                  <a:pt x="9569" y="2436"/>
                  <a:pt x="9673" y="2366"/>
                  <a:pt x="9812" y="2419"/>
                </a:cubicBezTo>
                <a:cubicBezTo>
                  <a:pt x="9812" y="2419"/>
                  <a:pt x="9830" y="2419"/>
                  <a:pt x="9847" y="2401"/>
                </a:cubicBezTo>
                <a:cubicBezTo>
                  <a:pt x="9951" y="2384"/>
                  <a:pt x="10056" y="2366"/>
                  <a:pt x="10177" y="2384"/>
                </a:cubicBezTo>
                <a:cubicBezTo>
                  <a:pt x="10404" y="2419"/>
                  <a:pt x="10647" y="2401"/>
                  <a:pt x="10891" y="2419"/>
                </a:cubicBezTo>
                <a:cubicBezTo>
                  <a:pt x="11065" y="2419"/>
                  <a:pt x="11273" y="2401"/>
                  <a:pt x="11395" y="2575"/>
                </a:cubicBezTo>
                <a:cubicBezTo>
                  <a:pt x="11360" y="2593"/>
                  <a:pt x="11326" y="2575"/>
                  <a:pt x="11291" y="2575"/>
                </a:cubicBezTo>
                <a:cubicBezTo>
                  <a:pt x="11239" y="2558"/>
                  <a:pt x="11169" y="2523"/>
                  <a:pt x="11117" y="2506"/>
                </a:cubicBezTo>
                <a:cubicBezTo>
                  <a:pt x="11152" y="2575"/>
                  <a:pt x="11239" y="2575"/>
                  <a:pt x="11291" y="2610"/>
                </a:cubicBezTo>
                <a:cubicBezTo>
                  <a:pt x="11308" y="2627"/>
                  <a:pt x="11343" y="2645"/>
                  <a:pt x="11343" y="2680"/>
                </a:cubicBezTo>
                <a:cubicBezTo>
                  <a:pt x="11326" y="2680"/>
                  <a:pt x="11308" y="2680"/>
                  <a:pt x="11291" y="2680"/>
                </a:cubicBezTo>
                <a:cubicBezTo>
                  <a:pt x="11239" y="2627"/>
                  <a:pt x="11169" y="2610"/>
                  <a:pt x="11099" y="2593"/>
                </a:cubicBezTo>
                <a:cubicBezTo>
                  <a:pt x="11152" y="2645"/>
                  <a:pt x="11204" y="2680"/>
                  <a:pt x="11256" y="2697"/>
                </a:cubicBezTo>
                <a:cubicBezTo>
                  <a:pt x="11256" y="2714"/>
                  <a:pt x="11291" y="2714"/>
                  <a:pt x="11291" y="2732"/>
                </a:cubicBezTo>
                <a:cubicBezTo>
                  <a:pt x="11239" y="2749"/>
                  <a:pt x="11221" y="2714"/>
                  <a:pt x="11186" y="2714"/>
                </a:cubicBezTo>
                <a:cubicBezTo>
                  <a:pt x="11099" y="2662"/>
                  <a:pt x="11030" y="2627"/>
                  <a:pt x="10943" y="2610"/>
                </a:cubicBezTo>
                <a:cubicBezTo>
                  <a:pt x="10995" y="2662"/>
                  <a:pt x="11082" y="2697"/>
                  <a:pt x="11152" y="2732"/>
                </a:cubicBezTo>
                <a:cubicBezTo>
                  <a:pt x="11169" y="2749"/>
                  <a:pt x="11186" y="2784"/>
                  <a:pt x="11152" y="2766"/>
                </a:cubicBezTo>
                <a:cubicBezTo>
                  <a:pt x="11099" y="2749"/>
                  <a:pt x="11065" y="2732"/>
                  <a:pt x="11030" y="2697"/>
                </a:cubicBezTo>
                <a:cubicBezTo>
                  <a:pt x="10995" y="2680"/>
                  <a:pt x="10995" y="2680"/>
                  <a:pt x="10978" y="2732"/>
                </a:cubicBezTo>
                <a:cubicBezTo>
                  <a:pt x="10978" y="2766"/>
                  <a:pt x="10960" y="2766"/>
                  <a:pt x="10943" y="2749"/>
                </a:cubicBezTo>
                <a:cubicBezTo>
                  <a:pt x="10891" y="2714"/>
                  <a:pt x="10838" y="2749"/>
                  <a:pt x="10786" y="2732"/>
                </a:cubicBezTo>
                <a:cubicBezTo>
                  <a:pt x="10769" y="2732"/>
                  <a:pt x="10751" y="2732"/>
                  <a:pt x="10734" y="2749"/>
                </a:cubicBezTo>
                <a:cubicBezTo>
                  <a:pt x="10717" y="2766"/>
                  <a:pt x="10751" y="2784"/>
                  <a:pt x="10769" y="2784"/>
                </a:cubicBezTo>
                <a:cubicBezTo>
                  <a:pt x="10769" y="2801"/>
                  <a:pt x="10786" y="2801"/>
                  <a:pt x="10769" y="2819"/>
                </a:cubicBezTo>
                <a:cubicBezTo>
                  <a:pt x="10699" y="2819"/>
                  <a:pt x="10647" y="2749"/>
                  <a:pt x="10560" y="2784"/>
                </a:cubicBezTo>
                <a:cubicBezTo>
                  <a:pt x="10717" y="2888"/>
                  <a:pt x="10873" y="2975"/>
                  <a:pt x="10978" y="3132"/>
                </a:cubicBezTo>
                <a:cubicBezTo>
                  <a:pt x="10925" y="3097"/>
                  <a:pt x="10856" y="3062"/>
                  <a:pt x="10786" y="3027"/>
                </a:cubicBezTo>
                <a:cubicBezTo>
                  <a:pt x="10769" y="2993"/>
                  <a:pt x="10734" y="2975"/>
                  <a:pt x="10682" y="2958"/>
                </a:cubicBezTo>
                <a:cubicBezTo>
                  <a:pt x="10682" y="2958"/>
                  <a:pt x="10682" y="2940"/>
                  <a:pt x="10664" y="2940"/>
                </a:cubicBezTo>
                <a:cubicBezTo>
                  <a:pt x="10664" y="2958"/>
                  <a:pt x="10664" y="2958"/>
                  <a:pt x="10682" y="2958"/>
                </a:cubicBezTo>
                <a:cubicBezTo>
                  <a:pt x="10699" y="2993"/>
                  <a:pt x="10734" y="3010"/>
                  <a:pt x="10769" y="3045"/>
                </a:cubicBezTo>
                <a:cubicBezTo>
                  <a:pt x="10838" y="3114"/>
                  <a:pt x="10908" y="3201"/>
                  <a:pt x="10978" y="3306"/>
                </a:cubicBezTo>
                <a:cubicBezTo>
                  <a:pt x="10873" y="3254"/>
                  <a:pt x="10821" y="3167"/>
                  <a:pt x="10751" y="3114"/>
                </a:cubicBezTo>
                <a:cubicBezTo>
                  <a:pt x="10717" y="3062"/>
                  <a:pt x="10682" y="3010"/>
                  <a:pt x="10612" y="2993"/>
                </a:cubicBezTo>
                <a:cubicBezTo>
                  <a:pt x="10647" y="3062"/>
                  <a:pt x="10682" y="3114"/>
                  <a:pt x="10734" y="3149"/>
                </a:cubicBezTo>
                <a:cubicBezTo>
                  <a:pt x="10804" y="3254"/>
                  <a:pt x="10908" y="3358"/>
                  <a:pt x="10943" y="3480"/>
                </a:cubicBezTo>
                <a:cubicBezTo>
                  <a:pt x="10925" y="3480"/>
                  <a:pt x="10925" y="3497"/>
                  <a:pt x="10925" y="3497"/>
                </a:cubicBezTo>
                <a:cubicBezTo>
                  <a:pt x="10856" y="3410"/>
                  <a:pt x="10786" y="3306"/>
                  <a:pt x="10717" y="3219"/>
                </a:cubicBezTo>
                <a:cubicBezTo>
                  <a:pt x="10699" y="3167"/>
                  <a:pt x="10647" y="3132"/>
                  <a:pt x="10612" y="3097"/>
                </a:cubicBezTo>
                <a:cubicBezTo>
                  <a:pt x="10630" y="3149"/>
                  <a:pt x="10647" y="3201"/>
                  <a:pt x="10682" y="3236"/>
                </a:cubicBezTo>
                <a:cubicBezTo>
                  <a:pt x="10699" y="3341"/>
                  <a:pt x="10769" y="3428"/>
                  <a:pt x="10769" y="3532"/>
                </a:cubicBezTo>
                <a:cubicBezTo>
                  <a:pt x="10717" y="3462"/>
                  <a:pt x="10682" y="3375"/>
                  <a:pt x="10647" y="3306"/>
                </a:cubicBezTo>
                <a:lnTo>
                  <a:pt x="10630" y="3271"/>
                </a:lnTo>
                <a:lnTo>
                  <a:pt x="10630" y="3271"/>
                </a:lnTo>
                <a:cubicBezTo>
                  <a:pt x="10595" y="3167"/>
                  <a:pt x="10525" y="3080"/>
                  <a:pt x="10438" y="3010"/>
                </a:cubicBezTo>
                <a:cubicBezTo>
                  <a:pt x="10491" y="3132"/>
                  <a:pt x="10595" y="3219"/>
                  <a:pt x="10595" y="3341"/>
                </a:cubicBezTo>
                <a:cubicBezTo>
                  <a:pt x="10560" y="3323"/>
                  <a:pt x="10543" y="3288"/>
                  <a:pt x="10508" y="3254"/>
                </a:cubicBezTo>
                <a:cubicBezTo>
                  <a:pt x="10473" y="3167"/>
                  <a:pt x="10421" y="3080"/>
                  <a:pt x="10351" y="3010"/>
                </a:cubicBezTo>
                <a:cubicBezTo>
                  <a:pt x="10299" y="2940"/>
                  <a:pt x="10247" y="2906"/>
                  <a:pt x="10177" y="2853"/>
                </a:cubicBezTo>
                <a:cubicBezTo>
                  <a:pt x="10212" y="2940"/>
                  <a:pt x="10282" y="3027"/>
                  <a:pt x="10351" y="3097"/>
                </a:cubicBezTo>
                <a:cubicBezTo>
                  <a:pt x="10369" y="3149"/>
                  <a:pt x="10421" y="3201"/>
                  <a:pt x="10438" y="3271"/>
                </a:cubicBezTo>
                <a:cubicBezTo>
                  <a:pt x="10386" y="3254"/>
                  <a:pt x="10386" y="3219"/>
                  <a:pt x="10351" y="3201"/>
                </a:cubicBezTo>
                <a:cubicBezTo>
                  <a:pt x="10247" y="3027"/>
                  <a:pt x="10108" y="2888"/>
                  <a:pt x="9951" y="2749"/>
                </a:cubicBezTo>
                <a:cubicBezTo>
                  <a:pt x="9951" y="2749"/>
                  <a:pt x="9951" y="2749"/>
                  <a:pt x="9951" y="2749"/>
                </a:cubicBezTo>
                <a:cubicBezTo>
                  <a:pt x="9951" y="2749"/>
                  <a:pt x="9951" y="2749"/>
                  <a:pt x="9951" y="2749"/>
                </a:cubicBezTo>
                <a:cubicBezTo>
                  <a:pt x="9951" y="2784"/>
                  <a:pt x="9969" y="2801"/>
                  <a:pt x="9986" y="2836"/>
                </a:cubicBezTo>
                <a:cubicBezTo>
                  <a:pt x="10108" y="2958"/>
                  <a:pt x="10212" y="3080"/>
                  <a:pt x="10317" y="3219"/>
                </a:cubicBezTo>
                <a:cubicBezTo>
                  <a:pt x="10317" y="3236"/>
                  <a:pt x="10334" y="3271"/>
                  <a:pt x="10299" y="3254"/>
                </a:cubicBezTo>
                <a:cubicBezTo>
                  <a:pt x="10264" y="3254"/>
                  <a:pt x="10247" y="3219"/>
                  <a:pt x="10230" y="3184"/>
                </a:cubicBezTo>
                <a:cubicBezTo>
                  <a:pt x="10160" y="3114"/>
                  <a:pt x="10108" y="3027"/>
                  <a:pt x="10021" y="2958"/>
                </a:cubicBezTo>
                <a:cubicBezTo>
                  <a:pt x="10003" y="2906"/>
                  <a:pt x="9951" y="2871"/>
                  <a:pt x="9899" y="2853"/>
                </a:cubicBezTo>
                <a:cubicBezTo>
                  <a:pt x="9916" y="2906"/>
                  <a:pt x="9951" y="2958"/>
                  <a:pt x="10003" y="2993"/>
                </a:cubicBezTo>
                <a:cubicBezTo>
                  <a:pt x="10021" y="3062"/>
                  <a:pt x="10073" y="3097"/>
                  <a:pt x="10090" y="3167"/>
                </a:cubicBezTo>
                <a:cubicBezTo>
                  <a:pt x="9934" y="3045"/>
                  <a:pt x="9847" y="2888"/>
                  <a:pt x="9708" y="2766"/>
                </a:cubicBezTo>
                <a:cubicBezTo>
                  <a:pt x="9690" y="2801"/>
                  <a:pt x="9708" y="2819"/>
                  <a:pt x="9725" y="2836"/>
                </a:cubicBezTo>
                <a:cubicBezTo>
                  <a:pt x="9760" y="2906"/>
                  <a:pt x="9812" y="2958"/>
                  <a:pt x="9847" y="3027"/>
                </a:cubicBezTo>
                <a:cubicBezTo>
                  <a:pt x="9847" y="3045"/>
                  <a:pt x="9864" y="3062"/>
                  <a:pt x="9847" y="3080"/>
                </a:cubicBezTo>
                <a:cubicBezTo>
                  <a:pt x="9830" y="3097"/>
                  <a:pt x="9812" y="3062"/>
                  <a:pt x="9795" y="3045"/>
                </a:cubicBezTo>
                <a:cubicBezTo>
                  <a:pt x="9777" y="3010"/>
                  <a:pt x="9743" y="2975"/>
                  <a:pt x="9708" y="2940"/>
                </a:cubicBezTo>
                <a:cubicBezTo>
                  <a:pt x="9673" y="2888"/>
                  <a:pt x="9621" y="2853"/>
                  <a:pt x="9569" y="2819"/>
                </a:cubicBezTo>
                <a:cubicBezTo>
                  <a:pt x="9603" y="2888"/>
                  <a:pt x="9638" y="2940"/>
                  <a:pt x="9673" y="2975"/>
                </a:cubicBezTo>
                <a:cubicBezTo>
                  <a:pt x="9708" y="3062"/>
                  <a:pt x="9777" y="3132"/>
                  <a:pt x="9777" y="3236"/>
                </a:cubicBezTo>
                <a:cubicBezTo>
                  <a:pt x="9743" y="3236"/>
                  <a:pt x="9743" y="3219"/>
                  <a:pt x="9725" y="3201"/>
                </a:cubicBezTo>
                <a:cubicBezTo>
                  <a:pt x="9621" y="2993"/>
                  <a:pt x="9464" y="2836"/>
                  <a:pt x="9273" y="2732"/>
                </a:cubicBezTo>
                <a:cubicBezTo>
                  <a:pt x="9447" y="2853"/>
                  <a:pt x="9569" y="3045"/>
                  <a:pt x="9690" y="3236"/>
                </a:cubicBezTo>
                <a:cubicBezTo>
                  <a:pt x="9690" y="3271"/>
                  <a:pt x="9708" y="3288"/>
                  <a:pt x="9690" y="3323"/>
                </a:cubicBezTo>
                <a:cubicBezTo>
                  <a:pt x="9586" y="3236"/>
                  <a:pt x="9534" y="3080"/>
                  <a:pt x="9395" y="2993"/>
                </a:cubicBezTo>
                <a:cubicBezTo>
                  <a:pt x="9447" y="3132"/>
                  <a:pt x="9569" y="3236"/>
                  <a:pt x="9569" y="3393"/>
                </a:cubicBezTo>
                <a:cubicBezTo>
                  <a:pt x="9464" y="3271"/>
                  <a:pt x="9395" y="3114"/>
                  <a:pt x="9255" y="2993"/>
                </a:cubicBezTo>
                <a:cubicBezTo>
                  <a:pt x="9238" y="2958"/>
                  <a:pt x="9203" y="2940"/>
                  <a:pt x="9151" y="2888"/>
                </a:cubicBezTo>
                <a:cubicBezTo>
                  <a:pt x="9168" y="2958"/>
                  <a:pt x="9203" y="2993"/>
                  <a:pt x="9221" y="3027"/>
                </a:cubicBezTo>
                <a:cubicBezTo>
                  <a:pt x="9308" y="3184"/>
                  <a:pt x="9412" y="3306"/>
                  <a:pt x="9464" y="3480"/>
                </a:cubicBezTo>
                <a:cubicBezTo>
                  <a:pt x="9429" y="3480"/>
                  <a:pt x="9429" y="3462"/>
                  <a:pt x="9412" y="3445"/>
                </a:cubicBezTo>
                <a:cubicBezTo>
                  <a:pt x="9342" y="3358"/>
                  <a:pt x="9308" y="3236"/>
                  <a:pt x="9238" y="3167"/>
                </a:cubicBezTo>
                <a:cubicBezTo>
                  <a:pt x="9186" y="3080"/>
                  <a:pt x="9116" y="3010"/>
                  <a:pt x="9047" y="2958"/>
                </a:cubicBezTo>
                <a:cubicBezTo>
                  <a:pt x="9029" y="2940"/>
                  <a:pt x="9012" y="2923"/>
                  <a:pt x="8995" y="2906"/>
                </a:cubicBezTo>
                <a:cubicBezTo>
                  <a:pt x="8977" y="2906"/>
                  <a:pt x="8942" y="2888"/>
                  <a:pt x="8925" y="2871"/>
                </a:cubicBezTo>
                <a:cubicBezTo>
                  <a:pt x="8942" y="2888"/>
                  <a:pt x="8960" y="2923"/>
                  <a:pt x="8995" y="2906"/>
                </a:cubicBezTo>
                <a:cubicBezTo>
                  <a:pt x="8995" y="2940"/>
                  <a:pt x="9012" y="2958"/>
                  <a:pt x="9047" y="2958"/>
                </a:cubicBezTo>
                <a:cubicBezTo>
                  <a:pt x="9081" y="3045"/>
                  <a:pt x="9151" y="3132"/>
                  <a:pt x="9221" y="3219"/>
                </a:cubicBezTo>
                <a:cubicBezTo>
                  <a:pt x="9255" y="3323"/>
                  <a:pt x="9360" y="3428"/>
                  <a:pt x="9360" y="3584"/>
                </a:cubicBezTo>
                <a:cubicBezTo>
                  <a:pt x="9290" y="3497"/>
                  <a:pt x="9255" y="3428"/>
                  <a:pt x="9221" y="3358"/>
                </a:cubicBezTo>
                <a:cubicBezTo>
                  <a:pt x="9168" y="3254"/>
                  <a:pt x="9099" y="3167"/>
                  <a:pt x="9029" y="3097"/>
                </a:cubicBezTo>
                <a:cubicBezTo>
                  <a:pt x="9029" y="3114"/>
                  <a:pt x="9012" y="3114"/>
                  <a:pt x="9012" y="3114"/>
                </a:cubicBezTo>
                <a:lnTo>
                  <a:pt x="9186" y="3410"/>
                </a:lnTo>
                <a:cubicBezTo>
                  <a:pt x="9203" y="3480"/>
                  <a:pt x="9273" y="3549"/>
                  <a:pt x="9255" y="3654"/>
                </a:cubicBezTo>
                <a:cubicBezTo>
                  <a:pt x="9221" y="3636"/>
                  <a:pt x="9203" y="3601"/>
                  <a:pt x="9203" y="3584"/>
                </a:cubicBezTo>
                <a:cubicBezTo>
                  <a:pt x="9134" y="3445"/>
                  <a:pt x="9064" y="3341"/>
                  <a:pt x="8995" y="3219"/>
                </a:cubicBezTo>
                <a:cubicBezTo>
                  <a:pt x="8977" y="3219"/>
                  <a:pt x="8960" y="3201"/>
                  <a:pt x="8960" y="3219"/>
                </a:cubicBezTo>
                <a:cubicBezTo>
                  <a:pt x="8925" y="3219"/>
                  <a:pt x="8960" y="3236"/>
                  <a:pt x="8960" y="3254"/>
                </a:cubicBezTo>
                <a:cubicBezTo>
                  <a:pt x="8977" y="3306"/>
                  <a:pt x="9012" y="3358"/>
                  <a:pt x="9047" y="3393"/>
                </a:cubicBezTo>
                <a:cubicBezTo>
                  <a:pt x="9099" y="3480"/>
                  <a:pt x="9151" y="3567"/>
                  <a:pt x="9134" y="3671"/>
                </a:cubicBezTo>
                <a:cubicBezTo>
                  <a:pt x="9099" y="3671"/>
                  <a:pt x="9081" y="3636"/>
                  <a:pt x="9081" y="3601"/>
                </a:cubicBezTo>
                <a:cubicBezTo>
                  <a:pt x="9029" y="3428"/>
                  <a:pt x="8925" y="3306"/>
                  <a:pt x="8786" y="3184"/>
                </a:cubicBezTo>
                <a:cubicBezTo>
                  <a:pt x="8768" y="3149"/>
                  <a:pt x="8751" y="3132"/>
                  <a:pt x="8716" y="3114"/>
                </a:cubicBezTo>
                <a:cubicBezTo>
                  <a:pt x="8734" y="3149"/>
                  <a:pt x="8734" y="3184"/>
                  <a:pt x="8768" y="3201"/>
                </a:cubicBezTo>
                <a:cubicBezTo>
                  <a:pt x="8803" y="3271"/>
                  <a:pt x="8855" y="3341"/>
                  <a:pt x="8890" y="3410"/>
                </a:cubicBezTo>
                <a:cubicBezTo>
                  <a:pt x="8925" y="3480"/>
                  <a:pt x="8977" y="3549"/>
                  <a:pt x="8977" y="3619"/>
                </a:cubicBezTo>
                <a:cubicBezTo>
                  <a:pt x="8977" y="3636"/>
                  <a:pt x="8977" y="3671"/>
                  <a:pt x="8960" y="3671"/>
                </a:cubicBezTo>
                <a:cubicBezTo>
                  <a:pt x="8942" y="3671"/>
                  <a:pt x="8925" y="3654"/>
                  <a:pt x="8925" y="3636"/>
                </a:cubicBezTo>
                <a:cubicBezTo>
                  <a:pt x="8908" y="3619"/>
                  <a:pt x="8908" y="3619"/>
                  <a:pt x="8908" y="3601"/>
                </a:cubicBezTo>
                <a:cubicBezTo>
                  <a:pt x="8873" y="3462"/>
                  <a:pt x="8803" y="3341"/>
                  <a:pt x="8699" y="3254"/>
                </a:cubicBezTo>
                <a:cubicBezTo>
                  <a:pt x="8681" y="3219"/>
                  <a:pt x="8647" y="3184"/>
                  <a:pt x="8612" y="3167"/>
                </a:cubicBezTo>
                <a:cubicBezTo>
                  <a:pt x="8612" y="3219"/>
                  <a:pt x="8647" y="3254"/>
                  <a:pt x="8681" y="3288"/>
                </a:cubicBezTo>
                <a:cubicBezTo>
                  <a:pt x="8734" y="3393"/>
                  <a:pt x="8803" y="3462"/>
                  <a:pt x="8838" y="3584"/>
                </a:cubicBezTo>
                <a:cubicBezTo>
                  <a:pt x="8855" y="3619"/>
                  <a:pt x="8873" y="3671"/>
                  <a:pt x="8855" y="3688"/>
                </a:cubicBezTo>
                <a:cubicBezTo>
                  <a:pt x="8821" y="3706"/>
                  <a:pt x="8803" y="3636"/>
                  <a:pt x="8786" y="3619"/>
                </a:cubicBezTo>
                <a:cubicBezTo>
                  <a:pt x="8786" y="3584"/>
                  <a:pt x="8768" y="3567"/>
                  <a:pt x="8751" y="3549"/>
                </a:cubicBezTo>
                <a:cubicBezTo>
                  <a:pt x="8716" y="3445"/>
                  <a:pt x="8664" y="3341"/>
                  <a:pt x="8577" y="3254"/>
                </a:cubicBezTo>
                <a:cubicBezTo>
                  <a:pt x="8560" y="3219"/>
                  <a:pt x="8525" y="3201"/>
                  <a:pt x="8490" y="3184"/>
                </a:cubicBezTo>
                <a:cubicBezTo>
                  <a:pt x="8490" y="3236"/>
                  <a:pt x="8525" y="3271"/>
                  <a:pt x="8542" y="3306"/>
                </a:cubicBezTo>
                <a:cubicBezTo>
                  <a:pt x="8612" y="3393"/>
                  <a:pt x="8664" y="3480"/>
                  <a:pt x="8716" y="3567"/>
                </a:cubicBezTo>
                <a:cubicBezTo>
                  <a:pt x="8734" y="3601"/>
                  <a:pt x="8734" y="3636"/>
                  <a:pt x="8751" y="3671"/>
                </a:cubicBezTo>
                <a:cubicBezTo>
                  <a:pt x="8751" y="3688"/>
                  <a:pt x="8751" y="3706"/>
                  <a:pt x="8734" y="3706"/>
                </a:cubicBezTo>
                <a:cubicBezTo>
                  <a:pt x="8716" y="3723"/>
                  <a:pt x="8699" y="3688"/>
                  <a:pt x="8699" y="3671"/>
                </a:cubicBezTo>
                <a:cubicBezTo>
                  <a:pt x="8681" y="3584"/>
                  <a:pt x="8612" y="3497"/>
                  <a:pt x="8560" y="3428"/>
                </a:cubicBezTo>
                <a:cubicBezTo>
                  <a:pt x="8560" y="3410"/>
                  <a:pt x="8542" y="3410"/>
                  <a:pt x="8542" y="3410"/>
                </a:cubicBezTo>
                <a:cubicBezTo>
                  <a:pt x="8525" y="3445"/>
                  <a:pt x="8542" y="3462"/>
                  <a:pt x="8577" y="3549"/>
                </a:cubicBezTo>
                <a:cubicBezTo>
                  <a:pt x="8594" y="3584"/>
                  <a:pt x="8612" y="3619"/>
                  <a:pt x="8629" y="3671"/>
                </a:cubicBezTo>
                <a:cubicBezTo>
                  <a:pt x="8699" y="3775"/>
                  <a:pt x="8699" y="3775"/>
                  <a:pt x="8821" y="3723"/>
                </a:cubicBezTo>
                <a:cubicBezTo>
                  <a:pt x="8838" y="3723"/>
                  <a:pt x="8855" y="3723"/>
                  <a:pt x="8855" y="3723"/>
                </a:cubicBezTo>
                <a:cubicBezTo>
                  <a:pt x="8873" y="3828"/>
                  <a:pt x="8925" y="3758"/>
                  <a:pt x="8960" y="3758"/>
                </a:cubicBezTo>
                <a:cubicBezTo>
                  <a:pt x="9047" y="3741"/>
                  <a:pt x="9134" y="3706"/>
                  <a:pt x="9221" y="3723"/>
                </a:cubicBezTo>
                <a:cubicBezTo>
                  <a:pt x="9342" y="3758"/>
                  <a:pt x="9482" y="3706"/>
                  <a:pt x="9621" y="3758"/>
                </a:cubicBezTo>
                <a:cubicBezTo>
                  <a:pt x="9743" y="3793"/>
                  <a:pt x="9882" y="3775"/>
                  <a:pt x="10021" y="3793"/>
                </a:cubicBezTo>
                <a:cubicBezTo>
                  <a:pt x="10056" y="3793"/>
                  <a:pt x="10073" y="3793"/>
                  <a:pt x="10090" y="3828"/>
                </a:cubicBezTo>
                <a:cubicBezTo>
                  <a:pt x="10108" y="3862"/>
                  <a:pt x="10143" y="3880"/>
                  <a:pt x="10177" y="3880"/>
                </a:cubicBezTo>
                <a:cubicBezTo>
                  <a:pt x="10212" y="3880"/>
                  <a:pt x="10247" y="3862"/>
                  <a:pt x="10247" y="3897"/>
                </a:cubicBezTo>
                <a:cubicBezTo>
                  <a:pt x="10264" y="3932"/>
                  <a:pt x="10212" y="3932"/>
                  <a:pt x="10195" y="3949"/>
                </a:cubicBezTo>
                <a:cubicBezTo>
                  <a:pt x="10317" y="3967"/>
                  <a:pt x="10421" y="3967"/>
                  <a:pt x="10525" y="4019"/>
                </a:cubicBezTo>
                <a:cubicBezTo>
                  <a:pt x="10438" y="4071"/>
                  <a:pt x="10351" y="4019"/>
                  <a:pt x="10264" y="4036"/>
                </a:cubicBezTo>
                <a:cubicBezTo>
                  <a:pt x="10264" y="4036"/>
                  <a:pt x="10247" y="4019"/>
                  <a:pt x="10212" y="4019"/>
                </a:cubicBezTo>
                <a:cubicBezTo>
                  <a:pt x="10299" y="4071"/>
                  <a:pt x="10369" y="4071"/>
                  <a:pt x="10456" y="4089"/>
                </a:cubicBezTo>
                <a:cubicBezTo>
                  <a:pt x="10543" y="4106"/>
                  <a:pt x="10630" y="4123"/>
                  <a:pt x="10699" y="4176"/>
                </a:cubicBezTo>
                <a:cubicBezTo>
                  <a:pt x="10682" y="4210"/>
                  <a:pt x="10647" y="4176"/>
                  <a:pt x="10630" y="4210"/>
                </a:cubicBezTo>
                <a:cubicBezTo>
                  <a:pt x="10682" y="4245"/>
                  <a:pt x="10734" y="4263"/>
                  <a:pt x="10786" y="4297"/>
                </a:cubicBezTo>
                <a:cubicBezTo>
                  <a:pt x="10699" y="4332"/>
                  <a:pt x="10630" y="4263"/>
                  <a:pt x="10543" y="4263"/>
                </a:cubicBezTo>
                <a:cubicBezTo>
                  <a:pt x="10630" y="4350"/>
                  <a:pt x="10769" y="4367"/>
                  <a:pt x="10838" y="4471"/>
                </a:cubicBezTo>
                <a:cubicBezTo>
                  <a:pt x="10804" y="4489"/>
                  <a:pt x="10769" y="4436"/>
                  <a:pt x="10717" y="4471"/>
                </a:cubicBezTo>
                <a:cubicBezTo>
                  <a:pt x="10751" y="4523"/>
                  <a:pt x="10821" y="4541"/>
                  <a:pt x="10856" y="4576"/>
                </a:cubicBezTo>
                <a:cubicBezTo>
                  <a:pt x="10891" y="4593"/>
                  <a:pt x="10943" y="4610"/>
                  <a:pt x="10925" y="4663"/>
                </a:cubicBezTo>
                <a:cubicBezTo>
                  <a:pt x="10821" y="4645"/>
                  <a:pt x="10769" y="4541"/>
                  <a:pt x="10647" y="4523"/>
                </a:cubicBezTo>
                <a:cubicBezTo>
                  <a:pt x="10734" y="4593"/>
                  <a:pt x="10821" y="4645"/>
                  <a:pt x="10908" y="4697"/>
                </a:cubicBezTo>
                <a:cubicBezTo>
                  <a:pt x="10943" y="4732"/>
                  <a:pt x="10960" y="4750"/>
                  <a:pt x="10978" y="4784"/>
                </a:cubicBezTo>
                <a:cubicBezTo>
                  <a:pt x="10978" y="4802"/>
                  <a:pt x="10995" y="4837"/>
                  <a:pt x="10978" y="4854"/>
                </a:cubicBezTo>
                <a:cubicBezTo>
                  <a:pt x="10960" y="4871"/>
                  <a:pt x="10925" y="4837"/>
                  <a:pt x="10908" y="4837"/>
                </a:cubicBezTo>
                <a:cubicBezTo>
                  <a:pt x="10873" y="4819"/>
                  <a:pt x="10856" y="4767"/>
                  <a:pt x="10821" y="4767"/>
                </a:cubicBezTo>
                <a:cubicBezTo>
                  <a:pt x="10821" y="4854"/>
                  <a:pt x="10891" y="4906"/>
                  <a:pt x="10908" y="4993"/>
                </a:cubicBezTo>
                <a:cubicBezTo>
                  <a:pt x="10908" y="5011"/>
                  <a:pt x="10943" y="5028"/>
                  <a:pt x="10908" y="5045"/>
                </a:cubicBezTo>
                <a:cubicBezTo>
                  <a:pt x="10873" y="5063"/>
                  <a:pt x="10873" y="5028"/>
                  <a:pt x="10856" y="5011"/>
                </a:cubicBezTo>
                <a:lnTo>
                  <a:pt x="10804" y="4871"/>
                </a:lnTo>
                <a:cubicBezTo>
                  <a:pt x="10786" y="4924"/>
                  <a:pt x="10804" y="4958"/>
                  <a:pt x="10821" y="4993"/>
                </a:cubicBezTo>
                <a:cubicBezTo>
                  <a:pt x="10838" y="5028"/>
                  <a:pt x="10856" y="5045"/>
                  <a:pt x="10856" y="5080"/>
                </a:cubicBezTo>
                <a:cubicBezTo>
                  <a:pt x="10856" y="5098"/>
                  <a:pt x="10856" y="5132"/>
                  <a:pt x="10838" y="5132"/>
                </a:cubicBezTo>
                <a:cubicBezTo>
                  <a:pt x="10804" y="5132"/>
                  <a:pt x="10804" y="5115"/>
                  <a:pt x="10804" y="5098"/>
                </a:cubicBezTo>
                <a:cubicBezTo>
                  <a:pt x="10786" y="5011"/>
                  <a:pt x="10751" y="4924"/>
                  <a:pt x="10699" y="4837"/>
                </a:cubicBezTo>
                <a:cubicBezTo>
                  <a:pt x="10717" y="4924"/>
                  <a:pt x="10751" y="5011"/>
                  <a:pt x="10751" y="5080"/>
                </a:cubicBezTo>
                <a:cubicBezTo>
                  <a:pt x="10682" y="5045"/>
                  <a:pt x="10682" y="4958"/>
                  <a:pt x="10664" y="4906"/>
                </a:cubicBezTo>
                <a:cubicBezTo>
                  <a:pt x="10647" y="4784"/>
                  <a:pt x="10595" y="4697"/>
                  <a:pt x="10543" y="4610"/>
                </a:cubicBezTo>
                <a:cubicBezTo>
                  <a:pt x="10543" y="4610"/>
                  <a:pt x="10525" y="4610"/>
                  <a:pt x="10525" y="4610"/>
                </a:cubicBezTo>
                <a:cubicBezTo>
                  <a:pt x="10543" y="4732"/>
                  <a:pt x="10578" y="4854"/>
                  <a:pt x="10612" y="5011"/>
                </a:cubicBezTo>
                <a:cubicBezTo>
                  <a:pt x="10525" y="4924"/>
                  <a:pt x="10543" y="4819"/>
                  <a:pt x="10508" y="4750"/>
                </a:cubicBezTo>
                <a:cubicBezTo>
                  <a:pt x="10473" y="4697"/>
                  <a:pt x="10473" y="4628"/>
                  <a:pt x="10421" y="4576"/>
                </a:cubicBezTo>
                <a:cubicBezTo>
                  <a:pt x="10438" y="4663"/>
                  <a:pt x="10438" y="4767"/>
                  <a:pt x="10473" y="4854"/>
                </a:cubicBezTo>
                <a:cubicBezTo>
                  <a:pt x="10456" y="4889"/>
                  <a:pt x="10491" y="4924"/>
                  <a:pt x="10456" y="4976"/>
                </a:cubicBezTo>
                <a:cubicBezTo>
                  <a:pt x="10404" y="4819"/>
                  <a:pt x="10386" y="4680"/>
                  <a:pt x="10334" y="4541"/>
                </a:cubicBezTo>
                <a:cubicBezTo>
                  <a:pt x="10317" y="4489"/>
                  <a:pt x="10299" y="4454"/>
                  <a:pt x="10282" y="4402"/>
                </a:cubicBezTo>
                <a:cubicBezTo>
                  <a:pt x="10264" y="4471"/>
                  <a:pt x="10264" y="4541"/>
                  <a:pt x="10299" y="4593"/>
                </a:cubicBezTo>
                <a:cubicBezTo>
                  <a:pt x="10299" y="4715"/>
                  <a:pt x="10369" y="4819"/>
                  <a:pt x="10317" y="4958"/>
                </a:cubicBezTo>
                <a:cubicBezTo>
                  <a:pt x="10282" y="4906"/>
                  <a:pt x="10282" y="4854"/>
                  <a:pt x="10282" y="4819"/>
                </a:cubicBezTo>
                <a:cubicBezTo>
                  <a:pt x="10264" y="4680"/>
                  <a:pt x="10230" y="4541"/>
                  <a:pt x="10177" y="4419"/>
                </a:cubicBezTo>
                <a:cubicBezTo>
                  <a:pt x="10160" y="4593"/>
                  <a:pt x="10247" y="4750"/>
                  <a:pt x="10212" y="4924"/>
                </a:cubicBezTo>
                <a:cubicBezTo>
                  <a:pt x="10195" y="4941"/>
                  <a:pt x="10195" y="4906"/>
                  <a:pt x="10177" y="4889"/>
                </a:cubicBezTo>
                <a:cubicBezTo>
                  <a:pt x="10177" y="4802"/>
                  <a:pt x="10160" y="4715"/>
                  <a:pt x="10143" y="4628"/>
                </a:cubicBezTo>
                <a:cubicBezTo>
                  <a:pt x="10143" y="4541"/>
                  <a:pt x="10108" y="4454"/>
                  <a:pt x="10073" y="4350"/>
                </a:cubicBezTo>
                <a:cubicBezTo>
                  <a:pt x="10056" y="4402"/>
                  <a:pt x="10056" y="4436"/>
                  <a:pt x="10073" y="4471"/>
                </a:cubicBezTo>
                <a:cubicBezTo>
                  <a:pt x="10073" y="4576"/>
                  <a:pt x="10090" y="4680"/>
                  <a:pt x="10108" y="4802"/>
                </a:cubicBezTo>
                <a:cubicBezTo>
                  <a:pt x="10108" y="4837"/>
                  <a:pt x="10108" y="4871"/>
                  <a:pt x="10056" y="4819"/>
                </a:cubicBezTo>
                <a:cubicBezTo>
                  <a:pt x="10038" y="4645"/>
                  <a:pt x="10021" y="4454"/>
                  <a:pt x="9934" y="4297"/>
                </a:cubicBezTo>
                <a:cubicBezTo>
                  <a:pt x="9916" y="4245"/>
                  <a:pt x="9899" y="4210"/>
                  <a:pt x="9864" y="4158"/>
                </a:cubicBezTo>
                <a:cubicBezTo>
                  <a:pt x="9864" y="4245"/>
                  <a:pt x="9882" y="4315"/>
                  <a:pt x="9899" y="4367"/>
                </a:cubicBezTo>
                <a:cubicBezTo>
                  <a:pt x="9934" y="4541"/>
                  <a:pt x="9951" y="4697"/>
                  <a:pt x="9986" y="4854"/>
                </a:cubicBezTo>
                <a:cubicBezTo>
                  <a:pt x="10003" y="4941"/>
                  <a:pt x="10038" y="5028"/>
                  <a:pt x="10143" y="5063"/>
                </a:cubicBezTo>
                <a:cubicBezTo>
                  <a:pt x="10160" y="5080"/>
                  <a:pt x="10212" y="5063"/>
                  <a:pt x="10212" y="5115"/>
                </a:cubicBezTo>
                <a:cubicBezTo>
                  <a:pt x="10160" y="5132"/>
                  <a:pt x="10125" y="5098"/>
                  <a:pt x="10073" y="5080"/>
                </a:cubicBezTo>
                <a:cubicBezTo>
                  <a:pt x="10038" y="5080"/>
                  <a:pt x="10021" y="5045"/>
                  <a:pt x="9986" y="5063"/>
                </a:cubicBezTo>
                <a:cubicBezTo>
                  <a:pt x="9986" y="5028"/>
                  <a:pt x="9969" y="5045"/>
                  <a:pt x="9951" y="5045"/>
                </a:cubicBezTo>
                <a:cubicBezTo>
                  <a:pt x="9951" y="5063"/>
                  <a:pt x="9969" y="5063"/>
                  <a:pt x="9986" y="5063"/>
                </a:cubicBezTo>
                <a:cubicBezTo>
                  <a:pt x="10038" y="5132"/>
                  <a:pt x="10125" y="5150"/>
                  <a:pt x="10195" y="5184"/>
                </a:cubicBezTo>
                <a:cubicBezTo>
                  <a:pt x="10264" y="5219"/>
                  <a:pt x="10334" y="5237"/>
                  <a:pt x="10386" y="5306"/>
                </a:cubicBezTo>
                <a:cubicBezTo>
                  <a:pt x="10299" y="5306"/>
                  <a:pt x="10247" y="5254"/>
                  <a:pt x="10177" y="5219"/>
                </a:cubicBezTo>
                <a:cubicBezTo>
                  <a:pt x="10108" y="5184"/>
                  <a:pt x="10021" y="5150"/>
                  <a:pt x="9934" y="5132"/>
                </a:cubicBezTo>
                <a:cubicBezTo>
                  <a:pt x="10073" y="5237"/>
                  <a:pt x="10230" y="5289"/>
                  <a:pt x="10369" y="5358"/>
                </a:cubicBezTo>
                <a:cubicBezTo>
                  <a:pt x="10404" y="5393"/>
                  <a:pt x="10438" y="5411"/>
                  <a:pt x="10473" y="5445"/>
                </a:cubicBezTo>
                <a:cubicBezTo>
                  <a:pt x="10456" y="5463"/>
                  <a:pt x="10438" y="5463"/>
                  <a:pt x="10404" y="5463"/>
                </a:cubicBezTo>
                <a:cubicBezTo>
                  <a:pt x="10299" y="5393"/>
                  <a:pt x="10177" y="5306"/>
                  <a:pt x="10056" y="5289"/>
                </a:cubicBezTo>
                <a:cubicBezTo>
                  <a:pt x="10143" y="5393"/>
                  <a:pt x="10264" y="5428"/>
                  <a:pt x="10369" y="5498"/>
                </a:cubicBezTo>
                <a:cubicBezTo>
                  <a:pt x="10456" y="5550"/>
                  <a:pt x="10543" y="5602"/>
                  <a:pt x="10612" y="5689"/>
                </a:cubicBezTo>
                <a:cubicBezTo>
                  <a:pt x="10578" y="5689"/>
                  <a:pt x="10578" y="5672"/>
                  <a:pt x="10560" y="5672"/>
                </a:cubicBezTo>
                <a:cubicBezTo>
                  <a:pt x="10386" y="5567"/>
                  <a:pt x="10230" y="5428"/>
                  <a:pt x="10021" y="5376"/>
                </a:cubicBezTo>
                <a:cubicBezTo>
                  <a:pt x="10195" y="5498"/>
                  <a:pt x="10369" y="5602"/>
                  <a:pt x="10543" y="5706"/>
                </a:cubicBezTo>
                <a:cubicBezTo>
                  <a:pt x="10560" y="5759"/>
                  <a:pt x="10612" y="5759"/>
                  <a:pt x="10612" y="5811"/>
                </a:cubicBezTo>
                <a:cubicBezTo>
                  <a:pt x="10578" y="5811"/>
                  <a:pt x="10560" y="5776"/>
                  <a:pt x="10525" y="5776"/>
                </a:cubicBezTo>
                <a:cubicBezTo>
                  <a:pt x="10421" y="5689"/>
                  <a:pt x="10299" y="5619"/>
                  <a:pt x="10195" y="5567"/>
                </a:cubicBezTo>
                <a:lnTo>
                  <a:pt x="10177" y="5567"/>
                </a:lnTo>
                <a:cubicBezTo>
                  <a:pt x="10282" y="5654"/>
                  <a:pt x="10386" y="5724"/>
                  <a:pt x="10491" y="5793"/>
                </a:cubicBezTo>
                <a:cubicBezTo>
                  <a:pt x="10578" y="5863"/>
                  <a:pt x="10664" y="5933"/>
                  <a:pt x="10751" y="6019"/>
                </a:cubicBezTo>
                <a:cubicBezTo>
                  <a:pt x="10769" y="6037"/>
                  <a:pt x="10804" y="6054"/>
                  <a:pt x="10804" y="6106"/>
                </a:cubicBezTo>
                <a:cubicBezTo>
                  <a:pt x="10630" y="5985"/>
                  <a:pt x="10473" y="5828"/>
                  <a:pt x="10264" y="5724"/>
                </a:cubicBezTo>
                <a:cubicBezTo>
                  <a:pt x="10473" y="5880"/>
                  <a:pt x="10664" y="6037"/>
                  <a:pt x="10856" y="6228"/>
                </a:cubicBezTo>
                <a:cubicBezTo>
                  <a:pt x="10873" y="6263"/>
                  <a:pt x="10908" y="6315"/>
                  <a:pt x="10908" y="6367"/>
                </a:cubicBezTo>
                <a:cubicBezTo>
                  <a:pt x="10873" y="6367"/>
                  <a:pt x="10856" y="6333"/>
                  <a:pt x="10821" y="6333"/>
                </a:cubicBezTo>
                <a:cubicBezTo>
                  <a:pt x="10838" y="6420"/>
                  <a:pt x="10873" y="6472"/>
                  <a:pt x="10873" y="6559"/>
                </a:cubicBezTo>
                <a:cubicBezTo>
                  <a:pt x="10821" y="6559"/>
                  <a:pt x="10821" y="6507"/>
                  <a:pt x="10769" y="6489"/>
                </a:cubicBezTo>
                <a:cubicBezTo>
                  <a:pt x="10786" y="6541"/>
                  <a:pt x="10821" y="6594"/>
                  <a:pt x="10838" y="6628"/>
                </a:cubicBezTo>
                <a:cubicBezTo>
                  <a:pt x="10838" y="6681"/>
                  <a:pt x="10769" y="6646"/>
                  <a:pt x="10751" y="6698"/>
                </a:cubicBezTo>
                <a:cubicBezTo>
                  <a:pt x="10717" y="6681"/>
                  <a:pt x="10734" y="6611"/>
                  <a:pt x="10699" y="6594"/>
                </a:cubicBezTo>
                <a:cubicBezTo>
                  <a:pt x="10682" y="6663"/>
                  <a:pt x="10699" y="6733"/>
                  <a:pt x="10682" y="6802"/>
                </a:cubicBezTo>
                <a:cubicBezTo>
                  <a:pt x="10612" y="6733"/>
                  <a:pt x="10630" y="6646"/>
                  <a:pt x="10595" y="6576"/>
                </a:cubicBezTo>
                <a:cubicBezTo>
                  <a:pt x="10595" y="6628"/>
                  <a:pt x="10595" y="6681"/>
                  <a:pt x="10595" y="6750"/>
                </a:cubicBezTo>
                <a:cubicBezTo>
                  <a:pt x="10595" y="6750"/>
                  <a:pt x="10595" y="6768"/>
                  <a:pt x="10578" y="6768"/>
                </a:cubicBezTo>
                <a:cubicBezTo>
                  <a:pt x="10578" y="6768"/>
                  <a:pt x="10560" y="6750"/>
                  <a:pt x="10560" y="6750"/>
                </a:cubicBezTo>
                <a:lnTo>
                  <a:pt x="10525" y="6507"/>
                </a:lnTo>
                <a:cubicBezTo>
                  <a:pt x="10491" y="6594"/>
                  <a:pt x="10508" y="6698"/>
                  <a:pt x="10508" y="6785"/>
                </a:cubicBezTo>
                <a:cubicBezTo>
                  <a:pt x="10508" y="6785"/>
                  <a:pt x="10508" y="6802"/>
                  <a:pt x="10491" y="6802"/>
                </a:cubicBezTo>
                <a:cubicBezTo>
                  <a:pt x="10491" y="6802"/>
                  <a:pt x="10491" y="6802"/>
                  <a:pt x="10491" y="6802"/>
                </a:cubicBezTo>
                <a:cubicBezTo>
                  <a:pt x="10456" y="6750"/>
                  <a:pt x="10473" y="6698"/>
                  <a:pt x="10456" y="6646"/>
                </a:cubicBezTo>
                <a:cubicBezTo>
                  <a:pt x="10456" y="6524"/>
                  <a:pt x="10456" y="6402"/>
                  <a:pt x="10421" y="6263"/>
                </a:cubicBezTo>
                <a:cubicBezTo>
                  <a:pt x="10386" y="6420"/>
                  <a:pt x="10404" y="6541"/>
                  <a:pt x="10404" y="6646"/>
                </a:cubicBezTo>
                <a:cubicBezTo>
                  <a:pt x="10404" y="6698"/>
                  <a:pt x="10404" y="6750"/>
                  <a:pt x="10369" y="6785"/>
                </a:cubicBezTo>
                <a:cubicBezTo>
                  <a:pt x="10334" y="6750"/>
                  <a:pt x="10351" y="6715"/>
                  <a:pt x="10334" y="6698"/>
                </a:cubicBezTo>
                <a:cubicBezTo>
                  <a:pt x="10369" y="6576"/>
                  <a:pt x="10351" y="6454"/>
                  <a:pt x="10351" y="6333"/>
                </a:cubicBezTo>
                <a:cubicBezTo>
                  <a:pt x="10334" y="6263"/>
                  <a:pt x="10334" y="6211"/>
                  <a:pt x="10317" y="6124"/>
                </a:cubicBezTo>
                <a:cubicBezTo>
                  <a:pt x="10299" y="6211"/>
                  <a:pt x="10282" y="6280"/>
                  <a:pt x="10299" y="6333"/>
                </a:cubicBezTo>
                <a:cubicBezTo>
                  <a:pt x="10282" y="6628"/>
                  <a:pt x="10264" y="6715"/>
                  <a:pt x="10195" y="6785"/>
                </a:cubicBezTo>
                <a:cubicBezTo>
                  <a:pt x="10160" y="6715"/>
                  <a:pt x="10212" y="6646"/>
                  <a:pt x="10212" y="6594"/>
                </a:cubicBezTo>
                <a:cubicBezTo>
                  <a:pt x="10247" y="6385"/>
                  <a:pt x="10247" y="6176"/>
                  <a:pt x="10230" y="5985"/>
                </a:cubicBezTo>
                <a:cubicBezTo>
                  <a:pt x="10195" y="6054"/>
                  <a:pt x="10195" y="6141"/>
                  <a:pt x="10195" y="6228"/>
                </a:cubicBezTo>
                <a:cubicBezTo>
                  <a:pt x="10177" y="6315"/>
                  <a:pt x="10177" y="6402"/>
                  <a:pt x="10177" y="6489"/>
                </a:cubicBezTo>
                <a:cubicBezTo>
                  <a:pt x="10160" y="6524"/>
                  <a:pt x="10143" y="6576"/>
                  <a:pt x="10108" y="6628"/>
                </a:cubicBezTo>
                <a:cubicBezTo>
                  <a:pt x="10108" y="6489"/>
                  <a:pt x="10143" y="6385"/>
                  <a:pt x="10125" y="6280"/>
                </a:cubicBezTo>
                <a:cubicBezTo>
                  <a:pt x="10160" y="6141"/>
                  <a:pt x="10143" y="6019"/>
                  <a:pt x="10125" y="5880"/>
                </a:cubicBezTo>
                <a:cubicBezTo>
                  <a:pt x="10108" y="5985"/>
                  <a:pt x="10090" y="6072"/>
                  <a:pt x="10090" y="6159"/>
                </a:cubicBezTo>
                <a:cubicBezTo>
                  <a:pt x="10073" y="6298"/>
                  <a:pt x="10073" y="6454"/>
                  <a:pt x="9986" y="6576"/>
                </a:cubicBezTo>
                <a:cubicBezTo>
                  <a:pt x="10003" y="6263"/>
                  <a:pt x="10073" y="5967"/>
                  <a:pt x="10021" y="5654"/>
                </a:cubicBezTo>
                <a:cubicBezTo>
                  <a:pt x="9969" y="5950"/>
                  <a:pt x="9986" y="6246"/>
                  <a:pt x="9847" y="6524"/>
                </a:cubicBezTo>
                <a:cubicBezTo>
                  <a:pt x="9899" y="6193"/>
                  <a:pt x="9951" y="5863"/>
                  <a:pt x="9934" y="5532"/>
                </a:cubicBezTo>
                <a:cubicBezTo>
                  <a:pt x="9899" y="5532"/>
                  <a:pt x="9899" y="5550"/>
                  <a:pt x="9899" y="5550"/>
                </a:cubicBezTo>
                <a:cubicBezTo>
                  <a:pt x="9882" y="5741"/>
                  <a:pt x="9864" y="5950"/>
                  <a:pt x="9830" y="6124"/>
                </a:cubicBezTo>
                <a:cubicBezTo>
                  <a:pt x="9812" y="6228"/>
                  <a:pt x="9812" y="6315"/>
                  <a:pt x="9725" y="6385"/>
                </a:cubicBezTo>
                <a:cubicBezTo>
                  <a:pt x="9830" y="6054"/>
                  <a:pt x="9812" y="5724"/>
                  <a:pt x="9795" y="5376"/>
                </a:cubicBezTo>
                <a:cubicBezTo>
                  <a:pt x="9760" y="5393"/>
                  <a:pt x="9777" y="5428"/>
                  <a:pt x="9777" y="5445"/>
                </a:cubicBezTo>
                <a:cubicBezTo>
                  <a:pt x="9743" y="5706"/>
                  <a:pt x="9708" y="5967"/>
                  <a:pt x="9656" y="6211"/>
                </a:cubicBezTo>
                <a:cubicBezTo>
                  <a:pt x="9638" y="6246"/>
                  <a:pt x="9621" y="6280"/>
                  <a:pt x="9586" y="6298"/>
                </a:cubicBezTo>
                <a:cubicBezTo>
                  <a:pt x="9586" y="6263"/>
                  <a:pt x="9586" y="6228"/>
                  <a:pt x="9603" y="6193"/>
                </a:cubicBezTo>
                <a:cubicBezTo>
                  <a:pt x="9621" y="6002"/>
                  <a:pt x="9673" y="5811"/>
                  <a:pt x="9673" y="5602"/>
                </a:cubicBezTo>
                <a:cubicBezTo>
                  <a:pt x="9708" y="5515"/>
                  <a:pt x="9708" y="5428"/>
                  <a:pt x="9690" y="5341"/>
                </a:cubicBezTo>
                <a:cubicBezTo>
                  <a:pt x="9673" y="5411"/>
                  <a:pt x="9656" y="5480"/>
                  <a:pt x="9656" y="5550"/>
                </a:cubicBezTo>
                <a:cubicBezTo>
                  <a:pt x="9621" y="5759"/>
                  <a:pt x="9569" y="5967"/>
                  <a:pt x="9464" y="6159"/>
                </a:cubicBezTo>
                <a:cubicBezTo>
                  <a:pt x="9534" y="5793"/>
                  <a:pt x="9638" y="5445"/>
                  <a:pt x="9569" y="5063"/>
                </a:cubicBezTo>
                <a:cubicBezTo>
                  <a:pt x="9482" y="5393"/>
                  <a:pt x="9516" y="5759"/>
                  <a:pt x="9360" y="6089"/>
                </a:cubicBezTo>
                <a:cubicBezTo>
                  <a:pt x="9342" y="6037"/>
                  <a:pt x="9360" y="6019"/>
                  <a:pt x="9360" y="5985"/>
                </a:cubicBezTo>
                <a:cubicBezTo>
                  <a:pt x="9412" y="5793"/>
                  <a:pt x="9447" y="5602"/>
                  <a:pt x="9447" y="5393"/>
                </a:cubicBezTo>
                <a:cubicBezTo>
                  <a:pt x="9464" y="5289"/>
                  <a:pt x="9464" y="5202"/>
                  <a:pt x="9464" y="5098"/>
                </a:cubicBezTo>
                <a:cubicBezTo>
                  <a:pt x="9464" y="5080"/>
                  <a:pt x="9464" y="5080"/>
                  <a:pt x="9464" y="5063"/>
                </a:cubicBezTo>
                <a:cubicBezTo>
                  <a:pt x="9464" y="5011"/>
                  <a:pt x="9447" y="4976"/>
                  <a:pt x="9412" y="4941"/>
                </a:cubicBezTo>
                <a:cubicBezTo>
                  <a:pt x="9395" y="5011"/>
                  <a:pt x="9395" y="5080"/>
                  <a:pt x="9412" y="5150"/>
                </a:cubicBezTo>
                <a:cubicBezTo>
                  <a:pt x="9377" y="5445"/>
                  <a:pt x="9325" y="5759"/>
                  <a:pt x="9203" y="6054"/>
                </a:cubicBezTo>
                <a:cubicBezTo>
                  <a:pt x="9186" y="6002"/>
                  <a:pt x="9186" y="5967"/>
                  <a:pt x="9203" y="5915"/>
                </a:cubicBezTo>
                <a:cubicBezTo>
                  <a:pt x="9290" y="5637"/>
                  <a:pt x="9342" y="5358"/>
                  <a:pt x="9342" y="5080"/>
                </a:cubicBezTo>
                <a:cubicBezTo>
                  <a:pt x="9342" y="5045"/>
                  <a:pt x="9360" y="5011"/>
                  <a:pt x="9325" y="4993"/>
                </a:cubicBezTo>
                <a:cubicBezTo>
                  <a:pt x="9290" y="4993"/>
                  <a:pt x="9308" y="5045"/>
                  <a:pt x="9308" y="5063"/>
                </a:cubicBezTo>
                <a:cubicBezTo>
                  <a:pt x="9273" y="5324"/>
                  <a:pt x="9221" y="5567"/>
                  <a:pt x="9151" y="5811"/>
                </a:cubicBezTo>
                <a:cubicBezTo>
                  <a:pt x="9134" y="5846"/>
                  <a:pt x="9116" y="5915"/>
                  <a:pt x="9081" y="5898"/>
                </a:cubicBezTo>
                <a:cubicBezTo>
                  <a:pt x="9029" y="5880"/>
                  <a:pt x="9081" y="5828"/>
                  <a:pt x="9099" y="5793"/>
                </a:cubicBezTo>
                <a:cubicBezTo>
                  <a:pt x="9168" y="5602"/>
                  <a:pt x="9203" y="5411"/>
                  <a:pt x="9221" y="5202"/>
                </a:cubicBezTo>
                <a:cubicBezTo>
                  <a:pt x="9255" y="5080"/>
                  <a:pt x="9238" y="4958"/>
                  <a:pt x="9238" y="4819"/>
                </a:cubicBezTo>
                <a:cubicBezTo>
                  <a:pt x="9221" y="4819"/>
                  <a:pt x="9221" y="4819"/>
                  <a:pt x="9203" y="4819"/>
                </a:cubicBezTo>
                <a:cubicBezTo>
                  <a:pt x="9203" y="4924"/>
                  <a:pt x="9186" y="5011"/>
                  <a:pt x="9186" y="5115"/>
                </a:cubicBezTo>
                <a:cubicBezTo>
                  <a:pt x="9134" y="5341"/>
                  <a:pt x="9081" y="5567"/>
                  <a:pt x="8977" y="5811"/>
                </a:cubicBezTo>
                <a:cubicBezTo>
                  <a:pt x="8960" y="5724"/>
                  <a:pt x="8977" y="5672"/>
                  <a:pt x="8995" y="5619"/>
                </a:cubicBezTo>
                <a:cubicBezTo>
                  <a:pt x="9047" y="5463"/>
                  <a:pt x="9081" y="5306"/>
                  <a:pt x="9081" y="5132"/>
                </a:cubicBezTo>
                <a:cubicBezTo>
                  <a:pt x="9116" y="5045"/>
                  <a:pt x="9116" y="4941"/>
                  <a:pt x="9081" y="4854"/>
                </a:cubicBezTo>
                <a:cubicBezTo>
                  <a:pt x="9081" y="4924"/>
                  <a:pt x="9064" y="5011"/>
                  <a:pt x="9047" y="5098"/>
                </a:cubicBezTo>
                <a:cubicBezTo>
                  <a:pt x="9012" y="5271"/>
                  <a:pt x="8977" y="5445"/>
                  <a:pt x="8890" y="5602"/>
                </a:cubicBezTo>
                <a:cubicBezTo>
                  <a:pt x="8925" y="5341"/>
                  <a:pt x="9029" y="5080"/>
                  <a:pt x="8995" y="4802"/>
                </a:cubicBezTo>
                <a:cubicBezTo>
                  <a:pt x="8908" y="5028"/>
                  <a:pt x="8925" y="5289"/>
                  <a:pt x="8786" y="5480"/>
                </a:cubicBezTo>
                <a:cubicBezTo>
                  <a:pt x="8768" y="5445"/>
                  <a:pt x="8786" y="5428"/>
                  <a:pt x="8786" y="5393"/>
                </a:cubicBezTo>
                <a:cubicBezTo>
                  <a:pt x="8838" y="5237"/>
                  <a:pt x="8873" y="5098"/>
                  <a:pt x="8890" y="4941"/>
                </a:cubicBezTo>
                <a:cubicBezTo>
                  <a:pt x="8908" y="4871"/>
                  <a:pt x="8908" y="4784"/>
                  <a:pt x="8890" y="4715"/>
                </a:cubicBezTo>
                <a:cubicBezTo>
                  <a:pt x="8855" y="4750"/>
                  <a:pt x="8855" y="4802"/>
                  <a:pt x="8855" y="4871"/>
                </a:cubicBezTo>
                <a:cubicBezTo>
                  <a:pt x="8803" y="5028"/>
                  <a:pt x="8786" y="5184"/>
                  <a:pt x="8699" y="5324"/>
                </a:cubicBezTo>
                <a:cubicBezTo>
                  <a:pt x="8734" y="5080"/>
                  <a:pt x="8803" y="4837"/>
                  <a:pt x="8786" y="4593"/>
                </a:cubicBezTo>
                <a:cubicBezTo>
                  <a:pt x="8699" y="4784"/>
                  <a:pt x="8699" y="5011"/>
                  <a:pt x="8577" y="5202"/>
                </a:cubicBezTo>
                <a:cubicBezTo>
                  <a:pt x="8594" y="4993"/>
                  <a:pt x="8681" y="4802"/>
                  <a:pt x="8664" y="4593"/>
                </a:cubicBezTo>
                <a:cubicBezTo>
                  <a:pt x="8560" y="4750"/>
                  <a:pt x="8560" y="4941"/>
                  <a:pt x="8455" y="5098"/>
                </a:cubicBezTo>
                <a:lnTo>
                  <a:pt x="8473" y="4976"/>
                </a:lnTo>
                <a:cubicBezTo>
                  <a:pt x="8542" y="4819"/>
                  <a:pt x="8542" y="4663"/>
                  <a:pt x="8560" y="4506"/>
                </a:cubicBezTo>
                <a:cubicBezTo>
                  <a:pt x="8507" y="4645"/>
                  <a:pt x="8490" y="4784"/>
                  <a:pt x="8438" y="4924"/>
                </a:cubicBezTo>
                <a:cubicBezTo>
                  <a:pt x="8420" y="4941"/>
                  <a:pt x="8403" y="4941"/>
                  <a:pt x="8403" y="4924"/>
                </a:cubicBezTo>
                <a:cubicBezTo>
                  <a:pt x="8403" y="4889"/>
                  <a:pt x="8403" y="4854"/>
                  <a:pt x="8420" y="4837"/>
                </a:cubicBezTo>
                <a:cubicBezTo>
                  <a:pt x="8438" y="4750"/>
                  <a:pt x="8455" y="4663"/>
                  <a:pt x="8473" y="4593"/>
                </a:cubicBezTo>
                <a:cubicBezTo>
                  <a:pt x="8473" y="4558"/>
                  <a:pt x="8473" y="4541"/>
                  <a:pt x="8455" y="4523"/>
                </a:cubicBezTo>
                <a:cubicBezTo>
                  <a:pt x="8420" y="4523"/>
                  <a:pt x="8420" y="4558"/>
                  <a:pt x="8420" y="4576"/>
                </a:cubicBezTo>
                <a:cubicBezTo>
                  <a:pt x="8386" y="4663"/>
                  <a:pt x="8368" y="4767"/>
                  <a:pt x="8333" y="4854"/>
                </a:cubicBezTo>
                <a:cubicBezTo>
                  <a:pt x="8333" y="4889"/>
                  <a:pt x="8316" y="4889"/>
                  <a:pt x="8299" y="4889"/>
                </a:cubicBezTo>
                <a:cubicBezTo>
                  <a:pt x="8299" y="4819"/>
                  <a:pt x="8333" y="4750"/>
                  <a:pt x="8333" y="4680"/>
                </a:cubicBezTo>
                <a:cubicBezTo>
                  <a:pt x="8368" y="4593"/>
                  <a:pt x="8386" y="4506"/>
                  <a:pt x="8368" y="4419"/>
                </a:cubicBezTo>
                <a:cubicBezTo>
                  <a:pt x="8333" y="4489"/>
                  <a:pt x="8316" y="4593"/>
                  <a:pt x="8299" y="4680"/>
                </a:cubicBezTo>
                <a:cubicBezTo>
                  <a:pt x="8299" y="4732"/>
                  <a:pt x="8246" y="4750"/>
                  <a:pt x="8229" y="4784"/>
                </a:cubicBezTo>
                <a:cubicBezTo>
                  <a:pt x="8142" y="4767"/>
                  <a:pt x="8333" y="4645"/>
                  <a:pt x="8160" y="4663"/>
                </a:cubicBezTo>
                <a:cubicBezTo>
                  <a:pt x="8160" y="4628"/>
                  <a:pt x="8160" y="4610"/>
                  <a:pt x="8177" y="4576"/>
                </a:cubicBezTo>
                <a:cubicBezTo>
                  <a:pt x="8194" y="4506"/>
                  <a:pt x="8212" y="4436"/>
                  <a:pt x="8194" y="4332"/>
                </a:cubicBezTo>
                <a:cubicBezTo>
                  <a:pt x="8142" y="4419"/>
                  <a:pt x="8194" y="4489"/>
                  <a:pt x="8142" y="4558"/>
                </a:cubicBezTo>
                <a:cubicBezTo>
                  <a:pt x="8073" y="4645"/>
                  <a:pt x="8055" y="4750"/>
                  <a:pt x="8125" y="4819"/>
                </a:cubicBezTo>
                <a:cubicBezTo>
                  <a:pt x="8229" y="4889"/>
                  <a:pt x="8264" y="5045"/>
                  <a:pt x="8160" y="5132"/>
                </a:cubicBezTo>
                <a:cubicBezTo>
                  <a:pt x="8038" y="5202"/>
                  <a:pt x="8073" y="5271"/>
                  <a:pt x="8107" y="5358"/>
                </a:cubicBezTo>
                <a:cubicBezTo>
                  <a:pt x="8125" y="5393"/>
                  <a:pt x="8142" y="5411"/>
                  <a:pt x="8142" y="5428"/>
                </a:cubicBezTo>
                <a:cubicBezTo>
                  <a:pt x="8142" y="5445"/>
                  <a:pt x="8160" y="5480"/>
                  <a:pt x="8142" y="5498"/>
                </a:cubicBezTo>
                <a:cubicBezTo>
                  <a:pt x="8125" y="5515"/>
                  <a:pt x="8107" y="5498"/>
                  <a:pt x="8090" y="5480"/>
                </a:cubicBezTo>
                <a:cubicBezTo>
                  <a:pt x="8055" y="5463"/>
                  <a:pt x="8038" y="5428"/>
                  <a:pt x="8020" y="5393"/>
                </a:cubicBezTo>
                <a:cubicBezTo>
                  <a:pt x="8003" y="5376"/>
                  <a:pt x="7986" y="5341"/>
                  <a:pt x="7968" y="5341"/>
                </a:cubicBezTo>
                <a:cubicBezTo>
                  <a:pt x="7951" y="5428"/>
                  <a:pt x="7986" y="5498"/>
                  <a:pt x="7986" y="5585"/>
                </a:cubicBezTo>
                <a:cubicBezTo>
                  <a:pt x="7986" y="5602"/>
                  <a:pt x="8003" y="5637"/>
                  <a:pt x="7968" y="5654"/>
                </a:cubicBezTo>
                <a:cubicBezTo>
                  <a:pt x="7933" y="5672"/>
                  <a:pt x="7881" y="5567"/>
                  <a:pt x="7846" y="5498"/>
                </a:cubicBezTo>
                <a:cubicBezTo>
                  <a:pt x="7846" y="5515"/>
                  <a:pt x="7829" y="5515"/>
                  <a:pt x="7829" y="5515"/>
                </a:cubicBezTo>
                <a:cubicBezTo>
                  <a:pt x="8229" y="12560"/>
                  <a:pt x="3323" y="16405"/>
                  <a:pt x="2297" y="17188"/>
                </a:cubicBezTo>
                <a:cubicBezTo>
                  <a:pt x="2280" y="17466"/>
                  <a:pt x="1723" y="17849"/>
                  <a:pt x="1306" y="17153"/>
                </a:cubicBezTo>
                <a:cubicBezTo>
                  <a:pt x="1" y="14909"/>
                  <a:pt x="7498" y="15257"/>
                  <a:pt x="7533" y="5585"/>
                </a:cubicBezTo>
                <a:cubicBezTo>
                  <a:pt x="7516" y="5411"/>
                  <a:pt x="7516" y="5237"/>
                  <a:pt x="7498" y="5045"/>
                </a:cubicBezTo>
                <a:cubicBezTo>
                  <a:pt x="7481" y="5132"/>
                  <a:pt x="7481" y="5219"/>
                  <a:pt x="7464" y="5306"/>
                </a:cubicBezTo>
                <a:cubicBezTo>
                  <a:pt x="7464" y="5393"/>
                  <a:pt x="7446" y="5480"/>
                  <a:pt x="7411" y="5550"/>
                </a:cubicBezTo>
                <a:cubicBezTo>
                  <a:pt x="7411" y="5585"/>
                  <a:pt x="7394" y="5637"/>
                  <a:pt x="7359" y="5602"/>
                </a:cubicBezTo>
                <a:cubicBezTo>
                  <a:pt x="7325" y="5498"/>
                  <a:pt x="7342" y="5411"/>
                  <a:pt x="7359" y="5306"/>
                </a:cubicBezTo>
                <a:cubicBezTo>
                  <a:pt x="7359" y="5254"/>
                  <a:pt x="7377" y="5184"/>
                  <a:pt x="7359" y="5132"/>
                </a:cubicBezTo>
                <a:cubicBezTo>
                  <a:pt x="7307" y="5254"/>
                  <a:pt x="7342" y="5393"/>
                  <a:pt x="7290" y="5498"/>
                </a:cubicBezTo>
                <a:cubicBezTo>
                  <a:pt x="7238" y="5550"/>
                  <a:pt x="7220" y="5532"/>
                  <a:pt x="7220" y="5480"/>
                </a:cubicBezTo>
                <a:cubicBezTo>
                  <a:pt x="7220" y="5445"/>
                  <a:pt x="7220" y="5428"/>
                  <a:pt x="7220" y="5393"/>
                </a:cubicBezTo>
                <a:cubicBezTo>
                  <a:pt x="7238" y="5289"/>
                  <a:pt x="7238" y="5184"/>
                  <a:pt x="7238" y="5080"/>
                </a:cubicBezTo>
                <a:cubicBezTo>
                  <a:pt x="7238" y="5063"/>
                  <a:pt x="7220" y="5028"/>
                  <a:pt x="7203" y="5028"/>
                </a:cubicBezTo>
                <a:cubicBezTo>
                  <a:pt x="7151" y="4993"/>
                  <a:pt x="7116" y="4924"/>
                  <a:pt x="7064" y="4871"/>
                </a:cubicBezTo>
                <a:lnTo>
                  <a:pt x="7064" y="4871"/>
                </a:lnTo>
                <a:lnTo>
                  <a:pt x="7064" y="4871"/>
                </a:lnTo>
                <a:cubicBezTo>
                  <a:pt x="7064" y="4941"/>
                  <a:pt x="7116" y="4993"/>
                  <a:pt x="7151" y="5045"/>
                </a:cubicBezTo>
                <a:cubicBezTo>
                  <a:pt x="7168" y="5098"/>
                  <a:pt x="7185" y="5150"/>
                  <a:pt x="7185" y="5202"/>
                </a:cubicBezTo>
                <a:lnTo>
                  <a:pt x="7185" y="5202"/>
                </a:lnTo>
                <a:lnTo>
                  <a:pt x="7185" y="5202"/>
                </a:lnTo>
                <a:cubicBezTo>
                  <a:pt x="7081" y="5098"/>
                  <a:pt x="6977" y="4993"/>
                  <a:pt x="6837" y="4906"/>
                </a:cubicBezTo>
                <a:cubicBezTo>
                  <a:pt x="6785" y="4871"/>
                  <a:pt x="6733" y="4837"/>
                  <a:pt x="6663" y="4854"/>
                </a:cubicBezTo>
                <a:cubicBezTo>
                  <a:pt x="6855" y="4941"/>
                  <a:pt x="6994" y="5098"/>
                  <a:pt x="7133" y="5237"/>
                </a:cubicBezTo>
                <a:cubicBezTo>
                  <a:pt x="7151" y="5254"/>
                  <a:pt x="7151" y="5271"/>
                  <a:pt x="7168" y="5289"/>
                </a:cubicBezTo>
                <a:cubicBezTo>
                  <a:pt x="7133" y="5271"/>
                  <a:pt x="7116" y="5271"/>
                  <a:pt x="7116" y="5271"/>
                </a:cubicBezTo>
                <a:cubicBezTo>
                  <a:pt x="7046" y="5202"/>
                  <a:pt x="6977" y="5150"/>
                  <a:pt x="6907" y="5080"/>
                </a:cubicBezTo>
                <a:cubicBezTo>
                  <a:pt x="6942" y="5167"/>
                  <a:pt x="7011" y="5237"/>
                  <a:pt x="7081" y="5289"/>
                </a:cubicBezTo>
                <a:cubicBezTo>
                  <a:pt x="7098" y="5324"/>
                  <a:pt x="7133" y="5358"/>
                  <a:pt x="7133" y="5411"/>
                </a:cubicBezTo>
                <a:cubicBezTo>
                  <a:pt x="7064" y="5376"/>
                  <a:pt x="7046" y="5271"/>
                  <a:pt x="6959" y="5271"/>
                </a:cubicBezTo>
                <a:cubicBezTo>
                  <a:pt x="6959" y="5341"/>
                  <a:pt x="7011" y="5358"/>
                  <a:pt x="7046" y="5393"/>
                </a:cubicBezTo>
                <a:cubicBezTo>
                  <a:pt x="7081" y="5445"/>
                  <a:pt x="7116" y="5480"/>
                  <a:pt x="7133" y="5515"/>
                </a:cubicBezTo>
                <a:cubicBezTo>
                  <a:pt x="7151" y="5567"/>
                  <a:pt x="7133" y="5567"/>
                  <a:pt x="7098" y="5567"/>
                </a:cubicBezTo>
                <a:cubicBezTo>
                  <a:pt x="7029" y="5463"/>
                  <a:pt x="6942" y="5411"/>
                  <a:pt x="6872" y="5324"/>
                </a:cubicBezTo>
                <a:lnTo>
                  <a:pt x="6872" y="5324"/>
                </a:lnTo>
                <a:cubicBezTo>
                  <a:pt x="6872" y="5324"/>
                  <a:pt x="6872" y="5324"/>
                  <a:pt x="6872" y="5324"/>
                </a:cubicBezTo>
                <a:cubicBezTo>
                  <a:pt x="6855" y="5358"/>
                  <a:pt x="6872" y="5376"/>
                  <a:pt x="6890" y="5411"/>
                </a:cubicBezTo>
                <a:cubicBezTo>
                  <a:pt x="6942" y="5480"/>
                  <a:pt x="7011" y="5532"/>
                  <a:pt x="7064" y="5602"/>
                </a:cubicBezTo>
                <a:cubicBezTo>
                  <a:pt x="7098" y="5637"/>
                  <a:pt x="7064" y="5619"/>
                  <a:pt x="7046" y="5619"/>
                </a:cubicBezTo>
                <a:cubicBezTo>
                  <a:pt x="6907" y="5480"/>
                  <a:pt x="6750" y="5324"/>
                  <a:pt x="6559" y="5219"/>
                </a:cubicBezTo>
                <a:cubicBezTo>
                  <a:pt x="6716" y="5358"/>
                  <a:pt x="6872" y="5498"/>
                  <a:pt x="6994" y="5654"/>
                </a:cubicBezTo>
                <a:cubicBezTo>
                  <a:pt x="7011" y="5654"/>
                  <a:pt x="7029" y="5672"/>
                  <a:pt x="7029" y="5672"/>
                </a:cubicBezTo>
                <a:cubicBezTo>
                  <a:pt x="7011" y="5706"/>
                  <a:pt x="6994" y="5689"/>
                  <a:pt x="6977" y="5689"/>
                </a:cubicBezTo>
                <a:cubicBezTo>
                  <a:pt x="6907" y="5619"/>
                  <a:pt x="6837" y="5532"/>
                  <a:pt x="6750" y="5480"/>
                </a:cubicBezTo>
                <a:cubicBezTo>
                  <a:pt x="6803" y="5567"/>
                  <a:pt x="6872" y="5654"/>
                  <a:pt x="6942" y="5724"/>
                </a:cubicBezTo>
                <a:cubicBezTo>
                  <a:pt x="6942" y="5759"/>
                  <a:pt x="6994" y="5759"/>
                  <a:pt x="6977" y="5793"/>
                </a:cubicBezTo>
                <a:cubicBezTo>
                  <a:pt x="6942" y="5776"/>
                  <a:pt x="6907" y="5759"/>
                  <a:pt x="6872" y="5724"/>
                </a:cubicBezTo>
                <a:cubicBezTo>
                  <a:pt x="6768" y="5602"/>
                  <a:pt x="6646" y="5498"/>
                  <a:pt x="6490" y="5411"/>
                </a:cubicBezTo>
                <a:cubicBezTo>
                  <a:pt x="6611" y="5532"/>
                  <a:pt x="6733" y="5654"/>
                  <a:pt x="6855" y="5759"/>
                </a:cubicBezTo>
                <a:cubicBezTo>
                  <a:pt x="6872" y="5793"/>
                  <a:pt x="6890" y="5828"/>
                  <a:pt x="6924" y="5846"/>
                </a:cubicBezTo>
                <a:cubicBezTo>
                  <a:pt x="6924" y="5863"/>
                  <a:pt x="6959" y="5880"/>
                  <a:pt x="6942" y="5898"/>
                </a:cubicBezTo>
                <a:cubicBezTo>
                  <a:pt x="6907" y="5915"/>
                  <a:pt x="6907" y="5880"/>
                  <a:pt x="6890" y="5880"/>
                </a:cubicBezTo>
                <a:cubicBezTo>
                  <a:pt x="6785" y="5759"/>
                  <a:pt x="6681" y="5654"/>
                  <a:pt x="6576" y="5550"/>
                </a:cubicBezTo>
                <a:cubicBezTo>
                  <a:pt x="6559" y="5550"/>
                  <a:pt x="6559" y="5567"/>
                  <a:pt x="6542" y="5567"/>
                </a:cubicBezTo>
                <a:lnTo>
                  <a:pt x="6855" y="5933"/>
                </a:lnTo>
                <a:cubicBezTo>
                  <a:pt x="6890" y="5967"/>
                  <a:pt x="6907" y="6002"/>
                  <a:pt x="6924" y="6054"/>
                </a:cubicBezTo>
                <a:cubicBezTo>
                  <a:pt x="6942" y="6072"/>
                  <a:pt x="6942" y="6089"/>
                  <a:pt x="6907" y="6072"/>
                </a:cubicBezTo>
                <a:cubicBezTo>
                  <a:pt x="6820" y="5933"/>
                  <a:pt x="6698" y="5811"/>
                  <a:pt x="6576" y="5689"/>
                </a:cubicBezTo>
                <a:cubicBezTo>
                  <a:pt x="6559" y="5689"/>
                  <a:pt x="6559" y="5672"/>
                  <a:pt x="6542" y="5689"/>
                </a:cubicBezTo>
                <a:cubicBezTo>
                  <a:pt x="6542" y="5689"/>
                  <a:pt x="6542" y="5689"/>
                  <a:pt x="6542" y="5689"/>
                </a:cubicBezTo>
                <a:cubicBezTo>
                  <a:pt x="6559" y="5706"/>
                  <a:pt x="6559" y="5706"/>
                  <a:pt x="6576" y="5689"/>
                </a:cubicBezTo>
                <a:cubicBezTo>
                  <a:pt x="6559" y="5706"/>
                  <a:pt x="6559" y="5724"/>
                  <a:pt x="6576" y="5741"/>
                </a:cubicBezTo>
                <a:cubicBezTo>
                  <a:pt x="6698" y="5863"/>
                  <a:pt x="6785" y="6002"/>
                  <a:pt x="6872" y="6141"/>
                </a:cubicBezTo>
                <a:cubicBezTo>
                  <a:pt x="6872" y="6159"/>
                  <a:pt x="6872" y="6176"/>
                  <a:pt x="6872" y="6193"/>
                </a:cubicBezTo>
                <a:lnTo>
                  <a:pt x="6872" y="6193"/>
                </a:lnTo>
                <a:cubicBezTo>
                  <a:pt x="6872" y="6193"/>
                  <a:pt x="6855" y="6176"/>
                  <a:pt x="6837" y="6176"/>
                </a:cubicBezTo>
                <a:cubicBezTo>
                  <a:pt x="6716" y="6019"/>
                  <a:pt x="6611" y="5863"/>
                  <a:pt x="6455" y="5759"/>
                </a:cubicBezTo>
                <a:cubicBezTo>
                  <a:pt x="6542" y="5933"/>
                  <a:pt x="6716" y="6054"/>
                  <a:pt x="6820" y="6228"/>
                </a:cubicBezTo>
                <a:cubicBezTo>
                  <a:pt x="6820" y="6263"/>
                  <a:pt x="6855" y="6280"/>
                  <a:pt x="6820" y="6298"/>
                </a:cubicBezTo>
                <a:cubicBezTo>
                  <a:pt x="6785" y="6333"/>
                  <a:pt x="6785" y="6280"/>
                  <a:pt x="6750" y="6263"/>
                </a:cubicBezTo>
                <a:cubicBezTo>
                  <a:pt x="6750" y="6263"/>
                  <a:pt x="6750" y="6246"/>
                  <a:pt x="6750" y="6246"/>
                </a:cubicBezTo>
                <a:cubicBezTo>
                  <a:pt x="6698" y="6176"/>
                  <a:pt x="6646" y="6106"/>
                  <a:pt x="6594" y="6037"/>
                </a:cubicBezTo>
                <a:cubicBezTo>
                  <a:pt x="6611" y="6124"/>
                  <a:pt x="6663" y="6211"/>
                  <a:pt x="6716" y="6280"/>
                </a:cubicBezTo>
                <a:cubicBezTo>
                  <a:pt x="6733" y="6350"/>
                  <a:pt x="6768" y="6420"/>
                  <a:pt x="6785" y="6507"/>
                </a:cubicBezTo>
                <a:cubicBezTo>
                  <a:pt x="6663" y="6454"/>
                  <a:pt x="6768" y="6576"/>
                  <a:pt x="6716" y="6576"/>
                </a:cubicBezTo>
                <a:cubicBezTo>
                  <a:pt x="6646" y="6454"/>
                  <a:pt x="6559" y="6333"/>
                  <a:pt x="6490" y="6193"/>
                </a:cubicBezTo>
                <a:cubicBezTo>
                  <a:pt x="6472" y="6141"/>
                  <a:pt x="6437" y="6089"/>
                  <a:pt x="6385" y="6037"/>
                </a:cubicBezTo>
                <a:cubicBezTo>
                  <a:pt x="6403" y="6106"/>
                  <a:pt x="6420" y="6159"/>
                  <a:pt x="6455" y="6193"/>
                </a:cubicBezTo>
                <a:cubicBezTo>
                  <a:pt x="6385" y="6263"/>
                  <a:pt x="6455" y="6333"/>
                  <a:pt x="6472" y="6385"/>
                </a:cubicBezTo>
                <a:cubicBezTo>
                  <a:pt x="6524" y="6472"/>
                  <a:pt x="6576" y="6576"/>
                  <a:pt x="6594" y="6681"/>
                </a:cubicBezTo>
                <a:cubicBezTo>
                  <a:pt x="6542" y="6646"/>
                  <a:pt x="6524" y="6594"/>
                  <a:pt x="6507" y="6541"/>
                </a:cubicBezTo>
                <a:cubicBezTo>
                  <a:pt x="6472" y="6472"/>
                  <a:pt x="6455" y="6420"/>
                  <a:pt x="6403" y="6367"/>
                </a:cubicBezTo>
                <a:cubicBezTo>
                  <a:pt x="6420" y="6454"/>
                  <a:pt x="6455" y="6541"/>
                  <a:pt x="6490" y="6628"/>
                </a:cubicBezTo>
                <a:cubicBezTo>
                  <a:pt x="6472" y="6663"/>
                  <a:pt x="6490" y="6681"/>
                  <a:pt x="6472" y="6715"/>
                </a:cubicBezTo>
                <a:cubicBezTo>
                  <a:pt x="6455" y="6698"/>
                  <a:pt x="6437" y="6663"/>
                  <a:pt x="6420" y="6646"/>
                </a:cubicBezTo>
                <a:cubicBezTo>
                  <a:pt x="6403" y="6541"/>
                  <a:pt x="6368" y="6454"/>
                  <a:pt x="6298" y="6367"/>
                </a:cubicBezTo>
                <a:cubicBezTo>
                  <a:pt x="6316" y="6472"/>
                  <a:pt x="6350" y="6576"/>
                  <a:pt x="6385" y="6663"/>
                </a:cubicBezTo>
                <a:cubicBezTo>
                  <a:pt x="6385" y="6715"/>
                  <a:pt x="6420" y="6768"/>
                  <a:pt x="6385" y="6820"/>
                </a:cubicBezTo>
                <a:cubicBezTo>
                  <a:pt x="6333" y="6733"/>
                  <a:pt x="6333" y="6646"/>
                  <a:pt x="6298" y="6559"/>
                </a:cubicBezTo>
                <a:cubicBezTo>
                  <a:pt x="6281" y="6524"/>
                  <a:pt x="6298" y="6454"/>
                  <a:pt x="6246" y="6454"/>
                </a:cubicBezTo>
                <a:cubicBezTo>
                  <a:pt x="6211" y="6472"/>
                  <a:pt x="6246" y="6524"/>
                  <a:pt x="6246" y="6559"/>
                </a:cubicBezTo>
                <a:cubicBezTo>
                  <a:pt x="6246" y="6663"/>
                  <a:pt x="6263" y="6750"/>
                  <a:pt x="6229" y="6837"/>
                </a:cubicBezTo>
                <a:cubicBezTo>
                  <a:pt x="6194" y="6715"/>
                  <a:pt x="6211" y="6594"/>
                  <a:pt x="6176" y="6472"/>
                </a:cubicBezTo>
                <a:cubicBezTo>
                  <a:pt x="6142" y="6594"/>
                  <a:pt x="6176" y="6733"/>
                  <a:pt x="6107" y="6872"/>
                </a:cubicBezTo>
                <a:cubicBezTo>
                  <a:pt x="6089" y="6785"/>
                  <a:pt x="6124" y="6715"/>
                  <a:pt x="6089" y="6628"/>
                </a:cubicBezTo>
                <a:cubicBezTo>
                  <a:pt x="6072" y="6698"/>
                  <a:pt x="6055" y="6733"/>
                  <a:pt x="6037" y="6785"/>
                </a:cubicBezTo>
                <a:cubicBezTo>
                  <a:pt x="6037" y="6802"/>
                  <a:pt x="6037" y="6837"/>
                  <a:pt x="6002" y="6820"/>
                </a:cubicBezTo>
                <a:cubicBezTo>
                  <a:pt x="5968" y="6820"/>
                  <a:pt x="6002" y="6785"/>
                  <a:pt x="5985" y="6785"/>
                </a:cubicBezTo>
                <a:cubicBezTo>
                  <a:pt x="6002" y="6681"/>
                  <a:pt x="6020" y="6594"/>
                  <a:pt x="6037" y="6489"/>
                </a:cubicBezTo>
                <a:cubicBezTo>
                  <a:pt x="5985" y="6559"/>
                  <a:pt x="5968" y="6646"/>
                  <a:pt x="5950" y="6733"/>
                </a:cubicBezTo>
                <a:cubicBezTo>
                  <a:pt x="5915" y="6768"/>
                  <a:pt x="5915" y="6802"/>
                  <a:pt x="5881" y="6837"/>
                </a:cubicBezTo>
                <a:cubicBezTo>
                  <a:pt x="5863" y="6733"/>
                  <a:pt x="5933" y="6646"/>
                  <a:pt x="5933" y="6524"/>
                </a:cubicBezTo>
                <a:cubicBezTo>
                  <a:pt x="5846" y="6594"/>
                  <a:pt x="5863" y="6681"/>
                  <a:pt x="5811" y="6733"/>
                </a:cubicBezTo>
                <a:cubicBezTo>
                  <a:pt x="5776" y="6750"/>
                  <a:pt x="5794" y="6715"/>
                  <a:pt x="5794" y="6698"/>
                </a:cubicBezTo>
                <a:cubicBezTo>
                  <a:pt x="5828" y="6576"/>
                  <a:pt x="5881" y="6472"/>
                  <a:pt x="5915" y="6367"/>
                </a:cubicBezTo>
                <a:cubicBezTo>
                  <a:pt x="5846" y="6454"/>
                  <a:pt x="5794" y="6559"/>
                  <a:pt x="5759" y="6663"/>
                </a:cubicBezTo>
                <a:lnTo>
                  <a:pt x="5742" y="6681"/>
                </a:lnTo>
                <a:cubicBezTo>
                  <a:pt x="5707" y="6628"/>
                  <a:pt x="5707" y="6576"/>
                  <a:pt x="5672" y="6541"/>
                </a:cubicBezTo>
                <a:cubicBezTo>
                  <a:pt x="5672" y="6541"/>
                  <a:pt x="5672" y="6507"/>
                  <a:pt x="5689" y="6472"/>
                </a:cubicBezTo>
                <a:cubicBezTo>
                  <a:pt x="5759" y="6298"/>
                  <a:pt x="5898" y="6176"/>
                  <a:pt x="6037" y="6037"/>
                </a:cubicBezTo>
                <a:cubicBezTo>
                  <a:pt x="6055" y="6019"/>
                  <a:pt x="6072" y="5985"/>
                  <a:pt x="6089" y="5967"/>
                </a:cubicBezTo>
                <a:cubicBezTo>
                  <a:pt x="6107" y="5950"/>
                  <a:pt x="6124" y="5950"/>
                  <a:pt x="6107" y="5933"/>
                </a:cubicBezTo>
                <a:cubicBezTo>
                  <a:pt x="6089" y="5915"/>
                  <a:pt x="6089" y="5933"/>
                  <a:pt x="6072" y="5950"/>
                </a:cubicBezTo>
                <a:cubicBezTo>
                  <a:pt x="5898" y="6072"/>
                  <a:pt x="5794" y="6246"/>
                  <a:pt x="5672" y="6420"/>
                </a:cubicBezTo>
                <a:cubicBezTo>
                  <a:pt x="5637" y="6385"/>
                  <a:pt x="5707" y="6333"/>
                  <a:pt x="5637" y="6315"/>
                </a:cubicBezTo>
                <a:cubicBezTo>
                  <a:pt x="5637" y="6280"/>
                  <a:pt x="5637" y="6246"/>
                  <a:pt x="5655" y="6211"/>
                </a:cubicBezTo>
                <a:cubicBezTo>
                  <a:pt x="5689" y="6072"/>
                  <a:pt x="5759" y="5950"/>
                  <a:pt x="5846" y="5811"/>
                </a:cubicBezTo>
                <a:cubicBezTo>
                  <a:pt x="5881" y="5741"/>
                  <a:pt x="5933" y="5689"/>
                  <a:pt x="5985" y="5619"/>
                </a:cubicBezTo>
                <a:cubicBezTo>
                  <a:pt x="6020" y="5550"/>
                  <a:pt x="6072" y="5498"/>
                  <a:pt x="6124" y="5463"/>
                </a:cubicBezTo>
                <a:cubicBezTo>
                  <a:pt x="6159" y="5445"/>
                  <a:pt x="6176" y="5428"/>
                  <a:pt x="6176" y="5358"/>
                </a:cubicBezTo>
                <a:cubicBezTo>
                  <a:pt x="6020" y="5480"/>
                  <a:pt x="5915" y="5637"/>
                  <a:pt x="5811" y="5776"/>
                </a:cubicBezTo>
                <a:cubicBezTo>
                  <a:pt x="5794" y="5793"/>
                  <a:pt x="5794" y="5811"/>
                  <a:pt x="5776" y="5811"/>
                </a:cubicBezTo>
                <a:cubicBezTo>
                  <a:pt x="5759" y="5793"/>
                  <a:pt x="5776" y="5776"/>
                  <a:pt x="5776" y="5759"/>
                </a:cubicBezTo>
                <a:cubicBezTo>
                  <a:pt x="5811" y="5689"/>
                  <a:pt x="5846" y="5619"/>
                  <a:pt x="5863" y="5550"/>
                </a:cubicBezTo>
                <a:cubicBezTo>
                  <a:pt x="5881" y="5532"/>
                  <a:pt x="5898" y="5515"/>
                  <a:pt x="5881" y="5480"/>
                </a:cubicBezTo>
                <a:cubicBezTo>
                  <a:pt x="5776" y="5341"/>
                  <a:pt x="5707" y="5184"/>
                  <a:pt x="5602" y="5045"/>
                </a:cubicBezTo>
                <a:cubicBezTo>
                  <a:pt x="5585" y="5011"/>
                  <a:pt x="5568" y="4976"/>
                  <a:pt x="5533" y="4958"/>
                </a:cubicBezTo>
                <a:cubicBezTo>
                  <a:pt x="5533" y="5011"/>
                  <a:pt x="5550" y="5045"/>
                  <a:pt x="5585" y="5080"/>
                </a:cubicBezTo>
                <a:cubicBezTo>
                  <a:pt x="5602" y="5150"/>
                  <a:pt x="5637" y="5219"/>
                  <a:pt x="5672" y="5271"/>
                </a:cubicBezTo>
                <a:cubicBezTo>
                  <a:pt x="5707" y="5393"/>
                  <a:pt x="5776" y="5498"/>
                  <a:pt x="5759" y="5619"/>
                </a:cubicBezTo>
                <a:cubicBezTo>
                  <a:pt x="5672" y="5463"/>
                  <a:pt x="5620" y="5271"/>
                  <a:pt x="5515" y="5132"/>
                </a:cubicBezTo>
                <a:cubicBezTo>
                  <a:pt x="5533" y="5324"/>
                  <a:pt x="5672" y="5498"/>
                  <a:pt x="5707" y="5689"/>
                </a:cubicBezTo>
                <a:cubicBezTo>
                  <a:pt x="5637" y="5619"/>
                  <a:pt x="5602" y="5515"/>
                  <a:pt x="5568" y="5428"/>
                </a:cubicBezTo>
                <a:cubicBezTo>
                  <a:pt x="5515" y="5341"/>
                  <a:pt x="5481" y="5237"/>
                  <a:pt x="5394" y="5167"/>
                </a:cubicBezTo>
                <a:cubicBezTo>
                  <a:pt x="5411" y="5254"/>
                  <a:pt x="5446" y="5324"/>
                  <a:pt x="5481" y="5411"/>
                </a:cubicBezTo>
                <a:cubicBezTo>
                  <a:pt x="5533" y="5515"/>
                  <a:pt x="5585" y="5637"/>
                  <a:pt x="5620" y="5741"/>
                </a:cubicBezTo>
                <a:cubicBezTo>
                  <a:pt x="5637" y="5776"/>
                  <a:pt x="5672" y="5846"/>
                  <a:pt x="5585" y="5828"/>
                </a:cubicBezTo>
                <a:cubicBezTo>
                  <a:pt x="5498" y="5602"/>
                  <a:pt x="5411" y="5376"/>
                  <a:pt x="5254" y="5184"/>
                </a:cubicBezTo>
                <a:cubicBezTo>
                  <a:pt x="5307" y="5254"/>
                  <a:pt x="5341" y="5324"/>
                  <a:pt x="5376" y="5393"/>
                </a:cubicBezTo>
                <a:cubicBezTo>
                  <a:pt x="5428" y="5532"/>
                  <a:pt x="5498" y="5689"/>
                  <a:pt x="5550" y="5828"/>
                </a:cubicBezTo>
                <a:cubicBezTo>
                  <a:pt x="5550" y="5863"/>
                  <a:pt x="5568" y="5898"/>
                  <a:pt x="5568" y="5950"/>
                </a:cubicBezTo>
                <a:cubicBezTo>
                  <a:pt x="5498" y="5898"/>
                  <a:pt x="5481" y="5811"/>
                  <a:pt x="5446" y="5759"/>
                </a:cubicBezTo>
                <a:cubicBezTo>
                  <a:pt x="5411" y="5602"/>
                  <a:pt x="5324" y="5463"/>
                  <a:pt x="5254" y="5324"/>
                </a:cubicBezTo>
                <a:cubicBezTo>
                  <a:pt x="5254" y="5324"/>
                  <a:pt x="5254" y="5324"/>
                  <a:pt x="5237" y="5324"/>
                </a:cubicBezTo>
                <a:cubicBezTo>
                  <a:pt x="5307" y="5480"/>
                  <a:pt x="5359" y="5654"/>
                  <a:pt x="5428" y="5811"/>
                </a:cubicBezTo>
                <a:cubicBezTo>
                  <a:pt x="5428" y="5828"/>
                  <a:pt x="5428" y="5863"/>
                  <a:pt x="5446" y="5898"/>
                </a:cubicBezTo>
                <a:cubicBezTo>
                  <a:pt x="5463" y="5933"/>
                  <a:pt x="5481" y="5967"/>
                  <a:pt x="5463" y="6019"/>
                </a:cubicBezTo>
                <a:cubicBezTo>
                  <a:pt x="5463" y="6037"/>
                  <a:pt x="5446" y="6054"/>
                  <a:pt x="5428" y="6019"/>
                </a:cubicBezTo>
                <a:cubicBezTo>
                  <a:pt x="5359" y="5759"/>
                  <a:pt x="5254" y="5515"/>
                  <a:pt x="5080" y="5289"/>
                </a:cubicBezTo>
                <a:lnTo>
                  <a:pt x="5080" y="5289"/>
                </a:lnTo>
                <a:lnTo>
                  <a:pt x="5080" y="5289"/>
                </a:lnTo>
                <a:cubicBezTo>
                  <a:pt x="5098" y="5393"/>
                  <a:pt x="5167" y="5463"/>
                  <a:pt x="5202" y="5567"/>
                </a:cubicBezTo>
                <a:cubicBezTo>
                  <a:pt x="5272" y="5724"/>
                  <a:pt x="5359" y="5880"/>
                  <a:pt x="5376" y="6072"/>
                </a:cubicBezTo>
                <a:cubicBezTo>
                  <a:pt x="5376" y="6089"/>
                  <a:pt x="5394" y="6124"/>
                  <a:pt x="5359" y="6159"/>
                </a:cubicBezTo>
                <a:cubicBezTo>
                  <a:pt x="5289" y="5950"/>
                  <a:pt x="5237" y="5759"/>
                  <a:pt x="5098" y="5585"/>
                </a:cubicBezTo>
                <a:cubicBezTo>
                  <a:pt x="5098" y="5672"/>
                  <a:pt x="5150" y="5759"/>
                  <a:pt x="5185" y="5828"/>
                </a:cubicBezTo>
                <a:cubicBezTo>
                  <a:pt x="5220" y="5933"/>
                  <a:pt x="5272" y="6019"/>
                  <a:pt x="5307" y="6124"/>
                </a:cubicBezTo>
                <a:cubicBezTo>
                  <a:pt x="5307" y="6141"/>
                  <a:pt x="5359" y="6193"/>
                  <a:pt x="5289" y="6211"/>
                </a:cubicBezTo>
                <a:lnTo>
                  <a:pt x="5202" y="6037"/>
                </a:lnTo>
                <a:cubicBezTo>
                  <a:pt x="5167" y="5950"/>
                  <a:pt x="5133" y="5846"/>
                  <a:pt x="5098" y="5759"/>
                </a:cubicBezTo>
                <a:cubicBezTo>
                  <a:pt x="5080" y="5759"/>
                  <a:pt x="5080" y="5759"/>
                  <a:pt x="5063" y="5759"/>
                </a:cubicBezTo>
                <a:cubicBezTo>
                  <a:pt x="5080" y="5880"/>
                  <a:pt x="5133" y="5985"/>
                  <a:pt x="5185" y="6089"/>
                </a:cubicBezTo>
                <a:cubicBezTo>
                  <a:pt x="5202" y="6193"/>
                  <a:pt x="5254" y="6280"/>
                  <a:pt x="5254" y="6385"/>
                </a:cubicBezTo>
                <a:cubicBezTo>
                  <a:pt x="5272" y="6402"/>
                  <a:pt x="5289" y="6437"/>
                  <a:pt x="5272" y="6454"/>
                </a:cubicBezTo>
                <a:cubicBezTo>
                  <a:pt x="5237" y="6472"/>
                  <a:pt x="5220" y="6420"/>
                  <a:pt x="5202" y="6402"/>
                </a:cubicBezTo>
                <a:cubicBezTo>
                  <a:pt x="5202" y="6385"/>
                  <a:pt x="5185" y="6367"/>
                  <a:pt x="5185" y="6350"/>
                </a:cubicBezTo>
                <a:cubicBezTo>
                  <a:pt x="5150" y="6141"/>
                  <a:pt x="5046" y="5933"/>
                  <a:pt x="4941" y="5741"/>
                </a:cubicBezTo>
                <a:cubicBezTo>
                  <a:pt x="4924" y="5724"/>
                  <a:pt x="4907" y="5689"/>
                  <a:pt x="4872" y="5689"/>
                </a:cubicBezTo>
                <a:cubicBezTo>
                  <a:pt x="4941" y="5950"/>
                  <a:pt x="5098" y="6193"/>
                  <a:pt x="5098" y="6489"/>
                </a:cubicBezTo>
                <a:cubicBezTo>
                  <a:pt x="5063" y="6454"/>
                  <a:pt x="5046" y="6420"/>
                  <a:pt x="5028" y="6402"/>
                </a:cubicBezTo>
                <a:cubicBezTo>
                  <a:pt x="5011" y="6228"/>
                  <a:pt x="4941" y="6072"/>
                  <a:pt x="4854" y="5915"/>
                </a:cubicBezTo>
                <a:cubicBezTo>
                  <a:pt x="4907" y="6106"/>
                  <a:pt x="4976" y="6315"/>
                  <a:pt x="4993" y="6524"/>
                </a:cubicBezTo>
                <a:cubicBezTo>
                  <a:pt x="4941" y="6507"/>
                  <a:pt x="4959" y="6489"/>
                  <a:pt x="4941" y="6454"/>
                </a:cubicBezTo>
                <a:cubicBezTo>
                  <a:pt x="4941" y="6367"/>
                  <a:pt x="4889" y="6280"/>
                  <a:pt x="4872" y="6193"/>
                </a:cubicBezTo>
                <a:cubicBezTo>
                  <a:pt x="4837" y="6089"/>
                  <a:pt x="4802" y="6002"/>
                  <a:pt x="4750" y="5898"/>
                </a:cubicBezTo>
                <a:cubicBezTo>
                  <a:pt x="4733" y="5898"/>
                  <a:pt x="4733" y="5915"/>
                  <a:pt x="4715" y="5915"/>
                </a:cubicBezTo>
                <a:cubicBezTo>
                  <a:pt x="4767" y="6019"/>
                  <a:pt x="4802" y="6124"/>
                  <a:pt x="4837" y="6228"/>
                </a:cubicBezTo>
                <a:cubicBezTo>
                  <a:pt x="4854" y="6367"/>
                  <a:pt x="4924" y="6507"/>
                  <a:pt x="4889" y="6646"/>
                </a:cubicBezTo>
                <a:cubicBezTo>
                  <a:pt x="4837" y="6524"/>
                  <a:pt x="4802" y="6385"/>
                  <a:pt x="4767" y="6263"/>
                </a:cubicBezTo>
                <a:cubicBezTo>
                  <a:pt x="4733" y="6106"/>
                  <a:pt x="4663" y="5985"/>
                  <a:pt x="4576" y="5950"/>
                </a:cubicBezTo>
                <a:cubicBezTo>
                  <a:pt x="4628" y="6089"/>
                  <a:pt x="4663" y="6211"/>
                  <a:pt x="4698" y="6333"/>
                </a:cubicBezTo>
                <a:cubicBezTo>
                  <a:pt x="4733" y="6472"/>
                  <a:pt x="4767" y="6594"/>
                  <a:pt x="4750" y="6750"/>
                </a:cubicBezTo>
                <a:cubicBezTo>
                  <a:pt x="4680" y="6611"/>
                  <a:pt x="4680" y="6472"/>
                  <a:pt x="4611" y="6350"/>
                </a:cubicBezTo>
                <a:cubicBezTo>
                  <a:pt x="4611" y="6524"/>
                  <a:pt x="4663" y="6698"/>
                  <a:pt x="4628" y="6889"/>
                </a:cubicBezTo>
                <a:cubicBezTo>
                  <a:pt x="4593" y="6785"/>
                  <a:pt x="4593" y="6663"/>
                  <a:pt x="4559" y="6559"/>
                </a:cubicBezTo>
                <a:cubicBezTo>
                  <a:pt x="4559" y="6454"/>
                  <a:pt x="4506" y="6350"/>
                  <a:pt x="4454" y="6246"/>
                </a:cubicBezTo>
                <a:cubicBezTo>
                  <a:pt x="4489" y="6367"/>
                  <a:pt x="4506" y="6489"/>
                  <a:pt x="4541" y="6611"/>
                </a:cubicBezTo>
                <a:cubicBezTo>
                  <a:pt x="4541" y="6733"/>
                  <a:pt x="4559" y="6854"/>
                  <a:pt x="4541" y="6976"/>
                </a:cubicBezTo>
                <a:cubicBezTo>
                  <a:pt x="4472" y="6785"/>
                  <a:pt x="4472" y="6576"/>
                  <a:pt x="4402" y="6402"/>
                </a:cubicBezTo>
                <a:cubicBezTo>
                  <a:pt x="4402" y="6315"/>
                  <a:pt x="4367" y="6263"/>
                  <a:pt x="4332" y="6211"/>
                </a:cubicBezTo>
                <a:cubicBezTo>
                  <a:pt x="4332" y="6298"/>
                  <a:pt x="4350" y="6367"/>
                  <a:pt x="4367" y="6437"/>
                </a:cubicBezTo>
                <a:cubicBezTo>
                  <a:pt x="4385" y="6489"/>
                  <a:pt x="4385" y="6524"/>
                  <a:pt x="4385" y="6576"/>
                </a:cubicBezTo>
                <a:cubicBezTo>
                  <a:pt x="4419" y="6715"/>
                  <a:pt x="4419" y="6854"/>
                  <a:pt x="4402" y="7011"/>
                </a:cubicBezTo>
                <a:cubicBezTo>
                  <a:pt x="4402" y="7028"/>
                  <a:pt x="4419" y="7063"/>
                  <a:pt x="4367" y="7046"/>
                </a:cubicBezTo>
                <a:cubicBezTo>
                  <a:pt x="4332" y="6837"/>
                  <a:pt x="4350" y="6628"/>
                  <a:pt x="4280" y="6420"/>
                </a:cubicBezTo>
                <a:lnTo>
                  <a:pt x="4298" y="7028"/>
                </a:lnTo>
                <a:cubicBezTo>
                  <a:pt x="4298" y="7063"/>
                  <a:pt x="4280" y="7046"/>
                  <a:pt x="4280" y="7028"/>
                </a:cubicBezTo>
                <a:cubicBezTo>
                  <a:pt x="4280" y="6994"/>
                  <a:pt x="4280" y="6976"/>
                  <a:pt x="4263" y="6941"/>
                </a:cubicBezTo>
                <a:cubicBezTo>
                  <a:pt x="4263" y="6785"/>
                  <a:pt x="4245" y="6646"/>
                  <a:pt x="4211" y="6489"/>
                </a:cubicBezTo>
                <a:cubicBezTo>
                  <a:pt x="4193" y="6681"/>
                  <a:pt x="4211" y="6872"/>
                  <a:pt x="4211" y="7063"/>
                </a:cubicBezTo>
                <a:cubicBezTo>
                  <a:pt x="4211" y="7098"/>
                  <a:pt x="4211" y="7168"/>
                  <a:pt x="4176" y="7202"/>
                </a:cubicBezTo>
                <a:cubicBezTo>
                  <a:pt x="4141" y="7168"/>
                  <a:pt x="4158" y="7150"/>
                  <a:pt x="4158" y="7115"/>
                </a:cubicBezTo>
                <a:cubicBezTo>
                  <a:pt x="4176" y="6976"/>
                  <a:pt x="4158" y="6837"/>
                  <a:pt x="4158" y="6681"/>
                </a:cubicBezTo>
                <a:cubicBezTo>
                  <a:pt x="4141" y="6802"/>
                  <a:pt x="4124" y="6924"/>
                  <a:pt x="4124" y="7046"/>
                </a:cubicBezTo>
                <a:cubicBezTo>
                  <a:pt x="4106" y="7115"/>
                  <a:pt x="4089" y="7168"/>
                  <a:pt x="4072" y="7237"/>
                </a:cubicBezTo>
                <a:cubicBezTo>
                  <a:pt x="4054" y="7185"/>
                  <a:pt x="4054" y="7133"/>
                  <a:pt x="4054" y="7081"/>
                </a:cubicBezTo>
                <a:cubicBezTo>
                  <a:pt x="4089" y="6994"/>
                  <a:pt x="4072" y="6907"/>
                  <a:pt x="4089" y="6820"/>
                </a:cubicBezTo>
                <a:cubicBezTo>
                  <a:pt x="4054" y="6907"/>
                  <a:pt x="4019" y="6994"/>
                  <a:pt x="4019" y="7081"/>
                </a:cubicBezTo>
                <a:cubicBezTo>
                  <a:pt x="4019" y="7115"/>
                  <a:pt x="4002" y="7150"/>
                  <a:pt x="3985" y="7185"/>
                </a:cubicBezTo>
                <a:cubicBezTo>
                  <a:pt x="3950" y="7168"/>
                  <a:pt x="4002" y="7115"/>
                  <a:pt x="3950" y="7115"/>
                </a:cubicBezTo>
                <a:cubicBezTo>
                  <a:pt x="3915" y="7098"/>
                  <a:pt x="3932" y="7150"/>
                  <a:pt x="3898" y="7185"/>
                </a:cubicBezTo>
                <a:cubicBezTo>
                  <a:pt x="3898" y="7185"/>
                  <a:pt x="3898" y="7185"/>
                  <a:pt x="3898" y="7185"/>
                </a:cubicBezTo>
                <a:cubicBezTo>
                  <a:pt x="3863" y="7133"/>
                  <a:pt x="3898" y="7098"/>
                  <a:pt x="3915" y="7063"/>
                </a:cubicBezTo>
                <a:cubicBezTo>
                  <a:pt x="3932" y="6994"/>
                  <a:pt x="3967" y="6907"/>
                  <a:pt x="3985" y="6837"/>
                </a:cubicBezTo>
                <a:cubicBezTo>
                  <a:pt x="3932" y="6872"/>
                  <a:pt x="3898" y="6924"/>
                  <a:pt x="3880" y="6976"/>
                </a:cubicBezTo>
                <a:cubicBezTo>
                  <a:pt x="3863" y="7028"/>
                  <a:pt x="3863" y="7081"/>
                  <a:pt x="3845" y="7115"/>
                </a:cubicBezTo>
                <a:cubicBezTo>
                  <a:pt x="3845" y="7133"/>
                  <a:pt x="3828" y="7150"/>
                  <a:pt x="3845" y="7150"/>
                </a:cubicBezTo>
                <a:cubicBezTo>
                  <a:pt x="3845" y="7150"/>
                  <a:pt x="3863" y="7150"/>
                  <a:pt x="3863" y="7150"/>
                </a:cubicBezTo>
                <a:cubicBezTo>
                  <a:pt x="3863" y="7150"/>
                  <a:pt x="3863" y="7150"/>
                  <a:pt x="3863" y="7150"/>
                </a:cubicBezTo>
                <a:cubicBezTo>
                  <a:pt x="3863" y="7133"/>
                  <a:pt x="3880" y="7133"/>
                  <a:pt x="3863" y="7133"/>
                </a:cubicBezTo>
                <a:cubicBezTo>
                  <a:pt x="3776" y="7133"/>
                  <a:pt x="3811" y="7098"/>
                  <a:pt x="3811" y="7046"/>
                </a:cubicBezTo>
                <a:cubicBezTo>
                  <a:pt x="3828" y="6994"/>
                  <a:pt x="3863" y="6941"/>
                  <a:pt x="3845" y="6889"/>
                </a:cubicBezTo>
                <a:cubicBezTo>
                  <a:pt x="3845" y="6837"/>
                  <a:pt x="3845" y="6785"/>
                  <a:pt x="3863" y="6750"/>
                </a:cubicBezTo>
                <a:cubicBezTo>
                  <a:pt x="3898" y="6698"/>
                  <a:pt x="3915" y="6646"/>
                  <a:pt x="3932" y="6594"/>
                </a:cubicBezTo>
                <a:cubicBezTo>
                  <a:pt x="3985" y="6524"/>
                  <a:pt x="4019" y="6454"/>
                  <a:pt x="4072" y="6402"/>
                </a:cubicBezTo>
                <a:cubicBezTo>
                  <a:pt x="3967" y="6420"/>
                  <a:pt x="3950" y="6507"/>
                  <a:pt x="3915" y="6576"/>
                </a:cubicBezTo>
                <a:cubicBezTo>
                  <a:pt x="3898" y="6594"/>
                  <a:pt x="3880" y="6628"/>
                  <a:pt x="3845" y="6628"/>
                </a:cubicBezTo>
                <a:cubicBezTo>
                  <a:pt x="3845" y="6541"/>
                  <a:pt x="3898" y="6489"/>
                  <a:pt x="3932" y="6420"/>
                </a:cubicBezTo>
                <a:cubicBezTo>
                  <a:pt x="4037" y="6211"/>
                  <a:pt x="4124" y="6002"/>
                  <a:pt x="4263" y="5793"/>
                </a:cubicBezTo>
                <a:cubicBezTo>
                  <a:pt x="4402" y="5602"/>
                  <a:pt x="4593" y="5463"/>
                  <a:pt x="4750" y="5271"/>
                </a:cubicBezTo>
                <a:cubicBezTo>
                  <a:pt x="4976" y="5028"/>
                  <a:pt x="5289" y="4941"/>
                  <a:pt x="5568" y="4784"/>
                </a:cubicBezTo>
                <a:cubicBezTo>
                  <a:pt x="5707" y="4697"/>
                  <a:pt x="5863" y="4663"/>
                  <a:pt x="6002" y="4593"/>
                </a:cubicBezTo>
                <a:cubicBezTo>
                  <a:pt x="6124" y="4523"/>
                  <a:pt x="6246" y="4436"/>
                  <a:pt x="6368" y="4402"/>
                </a:cubicBezTo>
                <a:cubicBezTo>
                  <a:pt x="6472" y="4367"/>
                  <a:pt x="6559" y="4332"/>
                  <a:pt x="6663" y="4297"/>
                </a:cubicBezTo>
                <a:cubicBezTo>
                  <a:pt x="6716" y="4280"/>
                  <a:pt x="6803" y="4263"/>
                  <a:pt x="6785" y="4176"/>
                </a:cubicBezTo>
                <a:cubicBezTo>
                  <a:pt x="6768" y="4141"/>
                  <a:pt x="6803" y="4106"/>
                  <a:pt x="6837" y="4071"/>
                </a:cubicBezTo>
                <a:cubicBezTo>
                  <a:pt x="6855" y="4054"/>
                  <a:pt x="6890" y="4036"/>
                  <a:pt x="6907" y="4002"/>
                </a:cubicBezTo>
                <a:cubicBezTo>
                  <a:pt x="6942" y="3967"/>
                  <a:pt x="6942" y="3915"/>
                  <a:pt x="6907" y="3862"/>
                </a:cubicBezTo>
                <a:cubicBezTo>
                  <a:pt x="6872" y="3828"/>
                  <a:pt x="6837" y="3793"/>
                  <a:pt x="6785" y="3845"/>
                </a:cubicBezTo>
                <a:cubicBezTo>
                  <a:pt x="6733" y="3793"/>
                  <a:pt x="6698" y="3845"/>
                  <a:pt x="6681" y="3880"/>
                </a:cubicBezTo>
                <a:cubicBezTo>
                  <a:pt x="6681" y="3880"/>
                  <a:pt x="6681" y="3880"/>
                  <a:pt x="6663" y="3880"/>
                </a:cubicBezTo>
                <a:cubicBezTo>
                  <a:pt x="6629" y="3828"/>
                  <a:pt x="6629" y="3897"/>
                  <a:pt x="6611" y="3915"/>
                </a:cubicBezTo>
                <a:cubicBezTo>
                  <a:pt x="6594" y="3932"/>
                  <a:pt x="6611" y="3967"/>
                  <a:pt x="6576" y="3984"/>
                </a:cubicBezTo>
                <a:cubicBezTo>
                  <a:pt x="6542" y="3915"/>
                  <a:pt x="6559" y="3845"/>
                  <a:pt x="6576" y="3775"/>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4" name="Google Shape;404;p4"/>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5" name="Google Shape;405;p4"/>
          <p:cNvSpPr txBox="1">
            <a:spLocks noGrp="1"/>
          </p:cNvSpPr>
          <p:nvPr>
            <p:ph type="body" idx="1"/>
          </p:nvPr>
        </p:nvSpPr>
        <p:spPr>
          <a:xfrm>
            <a:off x="957625" y="1621003"/>
            <a:ext cx="10246588" cy="45552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SzPts val="1200"/>
              <a:buAutoNum type="arabicPeriod"/>
              <a:defRPr sz="1663"/>
            </a:lvl1pPr>
            <a:lvl2pPr marL="1216152" lvl="1" indent="-405384" rtl="0">
              <a:lnSpc>
                <a:spcPct val="115000"/>
              </a:lnSpc>
              <a:spcBef>
                <a:spcPts val="2128"/>
              </a:spcBef>
              <a:spcAft>
                <a:spcPts val="0"/>
              </a:spcAft>
              <a:buSzPts val="1200"/>
              <a:buFont typeface="Roboto Condensed Light"/>
              <a:buAutoNum type="alphaLcPeriod"/>
              <a:defRPr/>
            </a:lvl2pPr>
            <a:lvl3pPr marL="1824228" lvl="2" indent="-405384" rtl="0">
              <a:lnSpc>
                <a:spcPct val="115000"/>
              </a:lnSpc>
              <a:spcBef>
                <a:spcPts val="2128"/>
              </a:spcBef>
              <a:spcAft>
                <a:spcPts val="0"/>
              </a:spcAft>
              <a:buSzPts val="1200"/>
              <a:buFont typeface="Roboto Condensed Light"/>
              <a:buAutoNum type="romanLcPeriod"/>
              <a:defRPr/>
            </a:lvl3pPr>
            <a:lvl4pPr marL="2432304" lvl="3" indent="-405384" rtl="0">
              <a:lnSpc>
                <a:spcPct val="115000"/>
              </a:lnSpc>
              <a:spcBef>
                <a:spcPts val="2128"/>
              </a:spcBef>
              <a:spcAft>
                <a:spcPts val="0"/>
              </a:spcAft>
              <a:buSzPts val="1200"/>
              <a:buFont typeface="Roboto Condensed Light"/>
              <a:buAutoNum type="arabicPeriod"/>
              <a:defRPr/>
            </a:lvl4pPr>
            <a:lvl5pPr marL="3040380" lvl="4" indent="-405384" rtl="0">
              <a:lnSpc>
                <a:spcPct val="115000"/>
              </a:lnSpc>
              <a:spcBef>
                <a:spcPts val="2128"/>
              </a:spcBef>
              <a:spcAft>
                <a:spcPts val="0"/>
              </a:spcAft>
              <a:buSzPts val="1200"/>
              <a:buFont typeface="Roboto Condensed Light"/>
              <a:buAutoNum type="alphaLcPeriod"/>
              <a:defRPr/>
            </a:lvl5pPr>
            <a:lvl6pPr marL="3648456" lvl="5" indent="-405384" rtl="0">
              <a:lnSpc>
                <a:spcPct val="115000"/>
              </a:lnSpc>
              <a:spcBef>
                <a:spcPts val="2128"/>
              </a:spcBef>
              <a:spcAft>
                <a:spcPts val="0"/>
              </a:spcAft>
              <a:buSzPts val="1200"/>
              <a:buFont typeface="Roboto Condensed Light"/>
              <a:buAutoNum type="romanLcPeriod"/>
              <a:defRPr/>
            </a:lvl6pPr>
            <a:lvl7pPr marL="4256532" lvl="6" indent="-405384" rtl="0">
              <a:lnSpc>
                <a:spcPct val="115000"/>
              </a:lnSpc>
              <a:spcBef>
                <a:spcPts val="2128"/>
              </a:spcBef>
              <a:spcAft>
                <a:spcPts val="0"/>
              </a:spcAft>
              <a:buSzPts val="1200"/>
              <a:buFont typeface="Roboto Condensed Light"/>
              <a:buAutoNum type="arabicPeriod"/>
              <a:defRPr/>
            </a:lvl7pPr>
            <a:lvl8pPr marL="4864608" lvl="7" indent="-405384" rtl="0">
              <a:lnSpc>
                <a:spcPct val="115000"/>
              </a:lnSpc>
              <a:spcBef>
                <a:spcPts val="2128"/>
              </a:spcBef>
              <a:spcAft>
                <a:spcPts val="0"/>
              </a:spcAft>
              <a:buSzPts val="1200"/>
              <a:buFont typeface="Roboto Condensed Light"/>
              <a:buAutoNum type="alphaLcPeriod"/>
              <a:defRPr/>
            </a:lvl8pPr>
            <a:lvl9pPr marL="5472684" lvl="8" indent="-405384" rtl="0">
              <a:lnSpc>
                <a:spcPct val="115000"/>
              </a:lnSpc>
              <a:spcBef>
                <a:spcPts val="2128"/>
              </a:spcBef>
              <a:spcAft>
                <a:spcPts val="2128"/>
              </a:spcAft>
              <a:buSzPts val="1200"/>
              <a:buFont typeface="Roboto Condensed Light"/>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56"/>
        <p:cNvGrpSpPr/>
        <p:nvPr/>
      </p:nvGrpSpPr>
      <p:grpSpPr>
        <a:xfrm>
          <a:off x="0" y="0"/>
          <a:ext cx="0" cy="0"/>
          <a:chOff x="0" y="0"/>
          <a:chExt cx="0" cy="0"/>
        </a:xfrm>
      </p:grpSpPr>
      <p:sp>
        <p:nvSpPr>
          <p:cNvPr id="757" name="Google Shape;757;p9"/>
          <p:cNvSpPr/>
          <p:nvPr/>
        </p:nvSpPr>
        <p:spPr>
          <a:xfrm>
            <a:off x="0" y="0"/>
            <a:ext cx="12161838" cy="6858000"/>
          </a:xfrm>
          <a:prstGeom prst="rect">
            <a:avLst/>
          </a:prstGeom>
          <a:gradFill>
            <a:gsLst>
              <a:gs pos="0">
                <a:schemeClr val="accent2"/>
              </a:gs>
              <a:gs pos="100000">
                <a:schemeClr val="accent1"/>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8" name="Google Shape;758;p9"/>
          <p:cNvSpPr/>
          <p:nvPr/>
        </p:nvSpPr>
        <p:spPr>
          <a:xfrm>
            <a:off x="4" y="336197"/>
            <a:ext cx="3779159" cy="506832"/>
          </a:xfrm>
          <a:custGeom>
            <a:avLst/>
            <a:gdLst/>
            <a:ahLst/>
            <a:cxnLst/>
            <a:rect l="l" t="t" r="r" b="b"/>
            <a:pathLst>
              <a:path w="30565" h="4089" extrusionOk="0">
                <a:moveTo>
                  <a:pt x="11377" y="2019"/>
                </a:moveTo>
                <a:cubicBezTo>
                  <a:pt x="9498" y="192"/>
                  <a:pt x="6924" y="1"/>
                  <a:pt x="4715" y="2349"/>
                </a:cubicBezTo>
                <a:lnTo>
                  <a:pt x="4715" y="2349"/>
                </a:lnTo>
                <a:cubicBezTo>
                  <a:pt x="870" y="1567"/>
                  <a:pt x="0" y="4089"/>
                  <a:pt x="0" y="4089"/>
                </a:cubicBezTo>
                <a:lnTo>
                  <a:pt x="0" y="4089"/>
                </a:lnTo>
                <a:lnTo>
                  <a:pt x="30565" y="4089"/>
                </a:lnTo>
                <a:cubicBezTo>
                  <a:pt x="29364" y="2854"/>
                  <a:pt x="27573" y="3132"/>
                  <a:pt x="26929" y="3724"/>
                </a:cubicBezTo>
                <a:lnTo>
                  <a:pt x="26929" y="3724"/>
                </a:lnTo>
                <a:cubicBezTo>
                  <a:pt x="26338" y="2941"/>
                  <a:pt x="24824" y="2523"/>
                  <a:pt x="24233" y="2941"/>
                </a:cubicBezTo>
                <a:lnTo>
                  <a:pt x="24233" y="2941"/>
                </a:lnTo>
                <a:cubicBezTo>
                  <a:pt x="23676" y="2262"/>
                  <a:pt x="22580" y="1201"/>
                  <a:pt x="19866" y="1758"/>
                </a:cubicBezTo>
                <a:lnTo>
                  <a:pt x="19866" y="1758"/>
                </a:lnTo>
                <a:cubicBezTo>
                  <a:pt x="18457" y="906"/>
                  <a:pt x="16944" y="592"/>
                  <a:pt x="15604" y="592"/>
                </a:cubicBezTo>
                <a:lnTo>
                  <a:pt x="15604" y="592"/>
                </a:lnTo>
                <a:cubicBezTo>
                  <a:pt x="13569" y="592"/>
                  <a:pt x="11864" y="1306"/>
                  <a:pt x="11377" y="2019"/>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9" name="Google Shape;759;p9"/>
          <p:cNvSpPr/>
          <p:nvPr/>
        </p:nvSpPr>
        <p:spPr>
          <a:xfrm>
            <a:off x="10096158" y="336199"/>
            <a:ext cx="1794063" cy="597663"/>
          </a:xfrm>
          <a:custGeom>
            <a:avLst/>
            <a:gdLst/>
            <a:ahLst/>
            <a:cxnLst/>
            <a:rect l="l" t="t" r="r" b="b"/>
            <a:pathLst>
              <a:path w="16283" h="5411" extrusionOk="0">
                <a:moveTo>
                  <a:pt x="3392" y="2714"/>
                </a:moveTo>
                <a:cubicBezTo>
                  <a:pt x="3114" y="2592"/>
                  <a:pt x="2801" y="2523"/>
                  <a:pt x="2470" y="2523"/>
                </a:cubicBezTo>
                <a:lnTo>
                  <a:pt x="2470" y="2523"/>
                </a:lnTo>
                <a:cubicBezTo>
                  <a:pt x="1114" y="2523"/>
                  <a:pt x="0" y="3636"/>
                  <a:pt x="0" y="4993"/>
                </a:cubicBezTo>
                <a:lnTo>
                  <a:pt x="0" y="4993"/>
                </a:lnTo>
                <a:cubicBezTo>
                  <a:pt x="0" y="5132"/>
                  <a:pt x="18" y="5271"/>
                  <a:pt x="35" y="5411"/>
                </a:cubicBezTo>
                <a:lnTo>
                  <a:pt x="35" y="5411"/>
                </a:lnTo>
                <a:lnTo>
                  <a:pt x="16283" y="5411"/>
                </a:lnTo>
                <a:cubicBezTo>
                  <a:pt x="15848" y="5063"/>
                  <a:pt x="15135" y="4854"/>
                  <a:pt x="14334" y="4854"/>
                </a:cubicBezTo>
                <a:lnTo>
                  <a:pt x="14334" y="4854"/>
                </a:lnTo>
                <a:cubicBezTo>
                  <a:pt x="13882" y="4854"/>
                  <a:pt x="13430" y="4923"/>
                  <a:pt x="13065" y="5063"/>
                </a:cubicBezTo>
                <a:lnTo>
                  <a:pt x="13065" y="5063"/>
                </a:lnTo>
                <a:cubicBezTo>
                  <a:pt x="12804" y="4402"/>
                  <a:pt x="12212" y="3932"/>
                  <a:pt x="11481" y="3862"/>
                </a:cubicBezTo>
                <a:lnTo>
                  <a:pt x="11481" y="3862"/>
                </a:lnTo>
                <a:cubicBezTo>
                  <a:pt x="11325" y="1705"/>
                  <a:pt x="9516" y="0"/>
                  <a:pt x="7324" y="0"/>
                </a:cubicBezTo>
                <a:lnTo>
                  <a:pt x="7324" y="0"/>
                </a:lnTo>
                <a:cubicBezTo>
                  <a:pt x="5515" y="0"/>
                  <a:pt x="3984" y="1131"/>
                  <a:pt x="3392" y="2714"/>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0" name="Google Shape;760;p9"/>
          <p:cNvSpPr txBox="1">
            <a:spLocks noGrp="1"/>
          </p:cNvSpPr>
          <p:nvPr>
            <p:ph type="title"/>
          </p:nvPr>
        </p:nvSpPr>
        <p:spPr>
          <a:xfrm>
            <a:off x="2065677" y="1311700"/>
            <a:ext cx="8030484" cy="117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61" name="Google Shape;761;p9"/>
          <p:cNvSpPr txBox="1">
            <a:spLocks noGrp="1"/>
          </p:cNvSpPr>
          <p:nvPr>
            <p:ph type="subTitle" idx="1"/>
          </p:nvPr>
        </p:nvSpPr>
        <p:spPr>
          <a:xfrm>
            <a:off x="2065677" y="2481667"/>
            <a:ext cx="8030484" cy="11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28"/>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bg>
      <p:bgPr>
        <a:gradFill>
          <a:gsLst>
            <a:gs pos="0">
              <a:schemeClr val="accent2"/>
            </a:gs>
            <a:gs pos="100000">
              <a:schemeClr val="accent1"/>
            </a:gs>
          </a:gsLst>
          <a:lin ang="5400700" scaled="0"/>
        </a:gradFill>
        <a:effectLst/>
      </p:bgPr>
    </p:bg>
    <p:spTree>
      <p:nvGrpSpPr>
        <p:cNvPr id="1" name="Shape 762"/>
        <p:cNvGrpSpPr/>
        <p:nvPr/>
      </p:nvGrpSpPr>
      <p:grpSpPr>
        <a:xfrm>
          <a:off x="0" y="0"/>
          <a:ext cx="0" cy="0"/>
          <a:chOff x="0" y="0"/>
          <a:chExt cx="0" cy="0"/>
        </a:xfrm>
      </p:grpSpPr>
      <p:sp>
        <p:nvSpPr>
          <p:cNvPr id="763" name="Google Shape;763;p10"/>
          <p:cNvSpPr/>
          <p:nvPr/>
        </p:nvSpPr>
        <p:spPr>
          <a:xfrm>
            <a:off x="-1098243" y="1900834"/>
            <a:ext cx="2473407" cy="3883585"/>
          </a:xfrm>
          <a:custGeom>
            <a:avLst/>
            <a:gdLst/>
            <a:ahLst/>
            <a:cxnLst/>
            <a:rect l="l" t="t" r="r" b="b"/>
            <a:pathLst>
              <a:path w="11396" h="17849" extrusionOk="0">
                <a:moveTo>
                  <a:pt x="10699" y="4436"/>
                </a:moveTo>
                <a:cubicBezTo>
                  <a:pt x="10699" y="4436"/>
                  <a:pt x="10699" y="4436"/>
                  <a:pt x="10682" y="4436"/>
                </a:cubicBezTo>
                <a:cubicBezTo>
                  <a:pt x="10682" y="4436"/>
                  <a:pt x="10682" y="4436"/>
                  <a:pt x="10682" y="4436"/>
                </a:cubicBezTo>
                <a:cubicBezTo>
                  <a:pt x="10682" y="4454"/>
                  <a:pt x="10699" y="4454"/>
                  <a:pt x="10699" y="4454"/>
                </a:cubicBezTo>
                <a:cubicBezTo>
                  <a:pt x="10699" y="4454"/>
                  <a:pt x="10699" y="4436"/>
                  <a:pt x="10699" y="4436"/>
                </a:cubicBezTo>
                <a:close/>
                <a:moveTo>
                  <a:pt x="7116" y="2958"/>
                </a:moveTo>
                <a:cubicBezTo>
                  <a:pt x="7116" y="2958"/>
                  <a:pt x="7133" y="2975"/>
                  <a:pt x="7133" y="2975"/>
                </a:cubicBezTo>
                <a:cubicBezTo>
                  <a:pt x="7168" y="2975"/>
                  <a:pt x="7185" y="2958"/>
                  <a:pt x="7185" y="2923"/>
                </a:cubicBezTo>
                <a:cubicBezTo>
                  <a:pt x="7151" y="2906"/>
                  <a:pt x="7133" y="2923"/>
                  <a:pt x="7116" y="2958"/>
                </a:cubicBezTo>
                <a:close/>
                <a:moveTo>
                  <a:pt x="7585" y="1931"/>
                </a:moveTo>
                <a:cubicBezTo>
                  <a:pt x="7585" y="1914"/>
                  <a:pt x="7585" y="1897"/>
                  <a:pt x="7568" y="1914"/>
                </a:cubicBezTo>
                <a:cubicBezTo>
                  <a:pt x="7551" y="1914"/>
                  <a:pt x="7533" y="1931"/>
                  <a:pt x="7533" y="1949"/>
                </a:cubicBezTo>
                <a:cubicBezTo>
                  <a:pt x="7533" y="1966"/>
                  <a:pt x="7551" y="1984"/>
                  <a:pt x="7568" y="1984"/>
                </a:cubicBezTo>
                <a:cubicBezTo>
                  <a:pt x="7585" y="1966"/>
                  <a:pt x="7585" y="1949"/>
                  <a:pt x="7585" y="1931"/>
                </a:cubicBezTo>
                <a:moveTo>
                  <a:pt x="7951" y="1601"/>
                </a:moveTo>
                <a:cubicBezTo>
                  <a:pt x="7899" y="1601"/>
                  <a:pt x="7864" y="1584"/>
                  <a:pt x="7829" y="1653"/>
                </a:cubicBezTo>
                <a:cubicBezTo>
                  <a:pt x="7881" y="1653"/>
                  <a:pt x="7916" y="1653"/>
                  <a:pt x="7951" y="1601"/>
                </a:cubicBezTo>
                <a:close/>
                <a:moveTo>
                  <a:pt x="9308" y="1566"/>
                </a:moveTo>
                <a:cubicBezTo>
                  <a:pt x="9308" y="1531"/>
                  <a:pt x="9290" y="1497"/>
                  <a:pt x="9255" y="1462"/>
                </a:cubicBezTo>
                <a:cubicBezTo>
                  <a:pt x="9255" y="1514"/>
                  <a:pt x="9273" y="1549"/>
                  <a:pt x="9308" y="1566"/>
                </a:cubicBezTo>
                <a:close/>
                <a:moveTo>
                  <a:pt x="5968" y="1201"/>
                </a:moveTo>
                <a:cubicBezTo>
                  <a:pt x="5915" y="1183"/>
                  <a:pt x="5881" y="1218"/>
                  <a:pt x="5846" y="1236"/>
                </a:cubicBezTo>
                <a:cubicBezTo>
                  <a:pt x="5881" y="1236"/>
                  <a:pt x="5933" y="1236"/>
                  <a:pt x="5968" y="1201"/>
                </a:cubicBezTo>
                <a:close/>
                <a:moveTo>
                  <a:pt x="6785" y="2245"/>
                </a:moveTo>
                <a:cubicBezTo>
                  <a:pt x="6785" y="2262"/>
                  <a:pt x="6803" y="2262"/>
                  <a:pt x="6820" y="2262"/>
                </a:cubicBezTo>
                <a:cubicBezTo>
                  <a:pt x="6837" y="2262"/>
                  <a:pt x="6872" y="2262"/>
                  <a:pt x="6872" y="2227"/>
                </a:cubicBezTo>
                <a:cubicBezTo>
                  <a:pt x="6872" y="2210"/>
                  <a:pt x="6837" y="2210"/>
                  <a:pt x="6837" y="2210"/>
                </a:cubicBezTo>
                <a:cubicBezTo>
                  <a:pt x="6803" y="2210"/>
                  <a:pt x="6785" y="2210"/>
                  <a:pt x="6785" y="2245"/>
                </a:cubicBezTo>
                <a:close/>
                <a:moveTo>
                  <a:pt x="6350" y="3584"/>
                </a:moveTo>
                <a:cubicBezTo>
                  <a:pt x="6385" y="3549"/>
                  <a:pt x="6385" y="3549"/>
                  <a:pt x="6385" y="3480"/>
                </a:cubicBezTo>
                <a:cubicBezTo>
                  <a:pt x="6350" y="3515"/>
                  <a:pt x="6350" y="3549"/>
                  <a:pt x="6350" y="3584"/>
                </a:cubicBezTo>
                <a:close/>
                <a:moveTo>
                  <a:pt x="7481" y="2680"/>
                </a:moveTo>
                <a:cubicBezTo>
                  <a:pt x="7429" y="2662"/>
                  <a:pt x="7394" y="2680"/>
                  <a:pt x="7342" y="2697"/>
                </a:cubicBezTo>
                <a:cubicBezTo>
                  <a:pt x="7411" y="2714"/>
                  <a:pt x="7411" y="2714"/>
                  <a:pt x="7481" y="2680"/>
                </a:cubicBezTo>
                <a:close/>
                <a:moveTo>
                  <a:pt x="7325" y="2366"/>
                </a:moveTo>
                <a:cubicBezTo>
                  <a:pt x="7359" y="2401"/>
                  <a:pt x="7359" y="2401"/>
                  <a:pt x="7429" y="2384"/>
                </a:cubicBezTo>
                <a:cubicBezTo>
                  <a:pt x="7377" y="2366"/>
                  <a:pt x="7359" y="2366"/>
                  <a:pt x="7325" y="2366"/>
                </a:cubicBezTo>
                <a:close/>
                <a:moveTo>
                  <a:pt x="7446" y="1653"/>
                </a:moveTo>
                <a:cubicBezTo>
                  <a:pt x="7411" y="1636"/>
                  <a:pt x="7411" y="1636"/>
                  <a:pt x="7342" y="1636"/>
                </a:cubicBezTo>
                <a:cubicBezTo>
                  <a:pt x="7377" y="1671"/>
                  <a:pt x="7411" y="1653"/>
                  <a:pt x="7446" y="1653"/>
                </a:cubicBezTo>
                <a:close/>
                <a:moveTo>
                  <a:pt x="7933" y="1357"/>
                </a:moveTo>
                <a:cubicBezTo>
                  <a:pt x="7986" y="1357"/>
                  <a:pt x="8020" y="1357"/>
                  <a:pt x="8073" y="1340"/>
                </a:cubicBezTo>
                <a:cubicBezTo>
                  <a:pt x="8003" y="1323"/>
                  <a:pt x="8003" y="1323"/>
                  <a:pt x="7933" y="1357"/>
                </a:cubicBezTo>
                <a:close/>
                <a:moveTo>
                  <a:pt x="4002" y="3984"/>
                </a:moveTo>
                <a:cubicBezTo>
                  <a:pt x="3967" y="4036"/>
                  <a:pt x="3985" y="4071"/>
                  <a:pt x="4002" y="4123"/>
                </a:cubicBezTo>
                <a:cubicBezTo>
                  <a:pt x="4002" y="4123"/>
                  <a:pt x="4002" y="4123"/>
                  <a:pt x="4002" y="4123"/>
                </a:cubicBezTo>
                <a:cubicBezTo>
                  <a:pt x="4019" y="4089"/>
                  <a:pt x="4019" y="4036"/>
                  <a:pt x="4002" y="3984"/>
                </a:cubicBezTo>
                <a:close/>
                <a:moveTo>
                  <a:pt x="8160" y="4193"/>
                </a:moveTo>
                <a:cubicBezTo>
                  <a:pt x="8160" y="4210"/>
                  <a:pt x="8177" y="4193"/>
                  <a:pt x="8194" y="4193"/>
                </a:cubicBezTo>
                <a:cubicBezTo>
                  <a:pt x="8194" y="4158"/>
                  <a:pt x="8177" y="4141"/>
                  <a:pt x="8142" y="4106"/>
                </a:cubicBezTo>
                <a:cubicBezTo>
                  <a:pt x="8125" y="4158"/>
                  <a:pt x="8142" y="4176"/>
                  <a:pt x="8160" y="4193"/>
                </a:cubicBezTo>
                <a:close/>
                <a:moveTo>
                  <a:pt x="5707" y="3132"/>
                </a:moveTo>
                <a:cubicBezTo>
                  <a:pt x="5672" y="3149"/>
                  <a:pt x="5672" y="3201"/>
                  <a:pt x="5655" y="3236"/>
                </a:cubicBezTo>
                <a:cubicBezTo>
                  <a:pt x="5689" y="3201"/>
                  <a:pt x="5707" y="3167"/>
                  <a:pt x="5707" y="3132"/>
                </a:cubicBezTo>
                <a:close/>
                <a:moveTo>
                  <a:pt x="7968" y="1253"/>
                </a:moveTo>
                <a:cubicBezTo>
                  <a:pt x="8038" y="1288"/>
                  <a:pt x="8090" y="1288"/>
                  <a:pt x="8160" y="1253"/>
                </a:cubicBezTo>
                <a:cubicBezTo>
                  <a:pt x="8090" y="1236"/>
                  <a:pt x="8038" y="1236"/>
                  <a:pt x="7968" y="1253"/>
                </a:cubicBezTo>
                <a:close/>
                <a:moveTo>
                  <a:pt x="10699" y="2697"/>
                </a:moveTo>
                <a:cubicBezTo>
                  <a:pt x="10647" y="2627"/>
                  <a:pt x="10578" y="2662"/>
                  <a:pt x="10525" y="2662"/>
                </a:cubicBezTo>
                <a:cubicBezTo>
                  <a:pt x="10578" y="2680"/>
                  <a:pt x="10630" y="2680"/>
                  <a:pt x="10699" y="2697"/>
                </a:cubicBezTo>
                <a:close/>
                <a:moveTo>
                  <a:pt x="8281" y="4210"/>
                </a:moveTo>
                <a:cubicBezTo>
                  <a:pt x="8299" y="4158"/>
                  <a:pt x="8264" y="4123"/>
                  <a:pt x="8229" y="4089"/>
                </a:cubicBezTo>
                <a:cubicBezTo>
                  <a:pt x="8229" y="4141"/>
                  <a:pt x="8246" y="4176"/>
                  <a:pt x="8281" y="4210"/>
                </a:cubicBezTo>
                <a:close/>
                <a:moveTo>
                  <a:pt x="6437" y="2419"/>
                </a:moveTo>
                <a:cubicBezTo>
                  <a:pt x="6490" y="2419"/>
                  <a:pt x="6542" y="2419"/>
                  <a:pt x="6576" y="2366"/>
                </a:cubicBezTo>
                <a:cubicBezTo>
                  <a:pt x="6524" y="2366"/>
                  <a:pt x="6472" y="2366"/>
                  <a:pt x="6437" y="2419"/>
                </a:cubicBezTo>
                <a:close/>
                <a:moveTo>
                  <a:pt x="7203" y="3323"/>
                </a:moveTo>
                <a:cubicBezTo>
                  <a:pt x="7203" y="3323"/>
                  <a:pt x="7203" y="3341"/>
                  <a:pt x="7220" y="3341"/>
                </a:cubicBezTo>
                <a:cubicBezTo>
                  <a:pt x="7255" y="3341"/>
                  <a:pt x="7307" y="3323"/>
                  <a:pt x="7342" y="3306"/>
                </a:cubicBezTo>
                <a:cubicBezTo>
                  <a:pt x="7290" y="3271"/>
                  <a:pt x="7238" y="3288"/>
                  <a:pt x="7203" y="3323"/>
                </a:cubicBezTo>
                <a:close/>
                <a:moveTo>
                  <a:pt x="6994" y="3462"/>
                </a:moveTo>
                <a:cubicBezTo>
                  <a:pt x="6994" y="3428"/>
                  <a:pt x="6959" y="3428"/>
                  <a:pt x="6924" y="3428"/>
                </a:cubicBezTo>
                <a:cubicBezTo>
                  <a:pt x="6907" y="3428"/>
                  <a:pt x="6890" y="3428"/>
                  <a:pt x="6907" y="3445"/>
                </a:cubicBezTo>
                <a:cubicBezTo>
                  <a:pt x="6907" y="3480"/>
                  <a:pt x="6942" y="3480"/>
                  <a:pt x="6977" y="3497"/>
                </a:cubicBezTo>
                <a:cubicBezTo>
                  <a:pt x="6994" y="3497"/>
                  <a:pt x="6994" y="3480"/>
                  <a:pt x="6994" y="3462"/>
                </a:cubicBezTo>
                <a:close/>
                <a:moveTo>
                  <a:pt x="7516" y="1497"/>
                </a:moveTo>
                <a:cubicBezTo>
                  <a:pt x="7498" y="1549"/>
                  <a:pt x="7533" y="1601"/>
                  <a:pt x="7568" y="1653"/>
                </a:cubicBezTo>
                <a:cubicBezTo>
                  <a:pt x="7568" y="1584"/>
                  <a:pt x="7533" y="1549"/>
                  <a:pt x="7516" y="1497"/>
                </a:cubicBezTo>
                <a:close/>
                <a:moveTo>
                  <a:pt x="6820" y="3567"/>
                </a:moveTo>
                <a:cubicBezTo>
                  <a:pt x="6803" y="3601"/>
                  <a:pt x="6768" y="3619"/>
                  <a:pt x="6785" y="3671"/>
                </a:cubicBezTo>
                <a:cubicBezTo>
                  <a:pt x="6785" y="3671"/>
                  <a:pt x="6785" y="3688"/>
                  <a:pt x="6803" y="3671"/>
                </a:cubicBezTo>
                <a:cubicBezTo>
                  <a:pt x="6837" y="3654"/>
                  <a:pt x="6855" y="3619"/>
                  <a:pt x="6837" y="3567"/>
                </a:cubicBezTo>
                <a:cubicBezTo>
                  <a:pt x="6837" y="3567"/>
                  <a:pt x="6820" y="3567"/>
                  <a:pt x="6820" y="3567"/>
                </a:cubicBezTo>
                <a:close/>
                <a:moveTo>
                  <a:pt x="7725" y="3010"/>
                </a:moveTo>
                <a:cubicBezTo>
                  <a:pt x="7725" y="3010"/>
                  <a:pt x="7742" y="2993"/>
                  <a:pt x="7742" y="2993"/>
                </a:cubicBezTo>
                <a:cubicBezTo>
                  <a:pt x="7759" y="2975"/>
                  <a:pt x="7742" y="2975"/>
                  <a:pt x="7725" y="2958"/>
                </a:cubicBezTo>
                <a:cubicBezTo>
                  <a:pt x="7672" y="2940"/>
                  <a:pt x="7620" y="2940"/>
                  <a:pt x="7568" y="2975"/>
                </a:cubicBezTo>
                <a:cubicBezTo>
                  <a:pt x="7620" y="2993"/>
                  <a:pt x="7672" y="2975"/>
                  <a:pt x="7725" y="3010"/>
                </a:cubicBezTo>
                <a:close/>
                <a:moveTo>
                  <a:pt x="7812" y="2088"/>
                </a:moveTo>
                <a:cubicBezTo>
                  <a:pt x="7812" y="2088"/>
                  <a:pt x="7812" y="2053"/>
                  <a:pt x="7812" y="2053"/>
                </a:cubicBezTo>
                <a:cubicBezTo>
                  <a:pt x="7759" y="2036"/>
                  <a:pt x="7725" y="2053"/>
                  <a:pt x="7690" y="2088"/>
                </a:cubicBezTo>
                <a:cubicBezTo>
                  <a:pt x="7725" y="2105"/>
                  <a:pt x="7777" y="2123"/>
                  <a:pt x="7812" y="2088"/>
                </a:cubicBezTo>
                <a:close/>
                <a:moveTo>
                  <a:pt x="8055" y="2401"/>
                </a:moveTo>
                <a:cubicBezTo>
                  <a:pt x="8107" y="2436"/>
                  <a:pt x="8160" y="2453"/>
                  <a:pt x="8212" y="2436"/>
                </a:cubicBezTo>
                <a:cubicBezTo>
                  <a:pt x="8177" y="2419"/>
                  <a:pt x="8125" y="2384"/>
                  <a:pt x="8055" y="2401"/>
                </a:cubicBezTo>
                <a:close/>
                <a:moveTo>
                  <a:pt x="6872" y="3706"/>
                </a:moveTo>
                <a:cubicBezTo>
                  <a:pt x="6924" y="3706"/>
                  <a:pt x="6924" y="3671"/>
                  <a:pt x="6942" y="3636"/>
                </a:cubicBezTo>
                <a:cubicBezTo>
                  <a:pt x="6942" y="3619"/>
                  <a:pt x="6924" y="3601"/>
                  <a:pt x="6924" y="3619"/>
                </a:cubicBezTo>
                <a:cubicBezTo>
                  <a:pt x="6872" y="3619"/>
                  <a:pt x="6855" y="3654"/>
                  <a:pt x="6855" y="3688"/>
                </a:cubicBezTo>
                <a:cubicBezTo>
                  <a:pt x="6855" y="3706"/>
                  <a:pt x="6855" y="3723"/>
                  <a:pt x="6872" y="3706"/>
                </a:cubicBezTo>
                <a:close/>
                <a:moveTo>
                  <a:pt x="6107" y="4697"/>
                </a:moveTo>
                <a:cubicBezTo>
                  <a:pt x="6107" y="4767"/>
                  <a:pt x="6142" y="4819"/>
                  <a:pt x="6176" y="4854"/>
                </a:cubicBezTo>
                <a:cubicBezTo>
                  <a:pt x="6176" y="4871"/>
                  <a:pt x="6176" y="4854"/>
                  <a:pt x="6194" y="4854"/>
                </a:cubicBezTo>
                <a:cubicBezTo>
                  <a:pt x="6176" y="4802"/>
                  <a:pt x="6159" y="4750"/>
                  <a:pt x="6107" y="4697"/>
                </a:cubicBezTo>
                <a:close/>
                <a:moveTo>
                  <a:pt x="7794" y="2210"/>
                </a:moveTo>
                <a:cubicBezTo>
                  <a:pt x="7742" y="2158"/>
                  <a:pt x="7690" y="2158"/>
                  <a:pt x="7620" y="2175"/>
                </a:cubicBezTo>
                <a:cubicBezTo>
                  <a:pt x="7690" y="2227"/>
                  <a:pt x="7742" y="2210"/>
                  <a:pt x="7794" y="2210"/>
                </a:cubicBezTo>
                <a:close/>
                <a:moveTo>
                  <a:pt x="6559" y="3445"/>
                </a:moveTo>
                <a:cubicBezTo>
                  <a:pt x="6524" y="3480"/>
                  <a:pt x="6490" y="3515"/>
                  <a:pt x="6490" y="3584"/>
                </a:cubicBezTo>
                <a:cubicBezTo>
                  <a:pt x="6490" y="3601"/>
                  <a:pt x="6507" y="3601"/>
                  <a:pt x="6507" y="3601"/>
                </a:cubicBezTo>
                <a:cubicBezTo>
                  <a:pt x="6542" y="3549"/>
                  <a:pt x="6576" y="3515"/>
                  <a:pt x="6576" y="3445"/>
                </a:cubicBezTo>
                <a:cubicBezTo>
                  <a:pt x="6576" y="3445"/>
                  <a:pt x="6576" y="3445"/>
                  <a:pt x="6559" y="3445"/>
                </a:cubicBezTo>
                <a:close/>
                <a:moveTo>
                  <a:pt x="6333" y="4558"/>
                </a:moveTo>
                <a:cubicBezTo>
                  <a:pt x="6298" y="4610"/>
                  <a:pt x="6333" y="4663"/>
                  <a:pt x="6385" y="4697"/>
                </a:cubicBezTo>
                <a:cubicBezTo>
                  <a:pt x="6403" y="4628"/>
                  <a:pt x="6350" y="4593"/>
                  <a:pt x="6333" y="4558"/>
                </a:cubicBezTo>
                <a:close/>
                <a:moveTo>
                  <a:pt x="7220" y="2401"/>
                </a:moveTo>
                <a:cubicBezTo>
                  <a:pt x="7151" y="2384"/>
                  <a:pt x="7098" y="2401"/>
                  <a:pt x="7046" y="2471"/>
                </a:cubicBezTo>
                <a:cubicBezTo>
                  <a:pt x="7116" y="2471"/>
                  <a:pt x="7168" y="2436"/>
                  <a:pt x="7220" y="2401"/>
                </a:cubicBezTo>
                <a:close/>
                <a:moveTo>
                  <a:pt x="6942" y="1479"/>
                </a:moveTo>
                <a:cubicBezTo>
                  <a:pt x="6872" y="1427"/>
                  <a:pt x="6837" y="1427"/>
                  <a:pt x="6768" y="1497"/>
                </a:cubicBezTo>
                <a:cubicBezTo>
                  <a:pt x="6837" y="1497"/>
                  <a:pt x="6890" y="1497"/>
                  <a:pt x="6942" y="1479"/>
                </a:cubicBezTo>
                <a:close/>
                <a:moveTo>
                  <a:pt x="4715" y="1462"/>
                </a:moveTo>
                <a:cubicBezTo>
                  <a:pt x="4628" y="1479"/>
                  <a:pt x="4576" y="1497"/>
                  <a:pt x="4559" y="1566"/>
                </a:cubicBezTo>
                <a:cubicBezTo>
                  <a:pt x="4593" y="1531"/>
                  <a:pt x="4646" y="1497"/>
                  <a:pt x="4715" y="1462"/>
                </a:cubicBezTo>
                <a:close/>
                <a:moveTo>
                  <a:pt x="8403" y="4036"/>
                </a:moveTo>
                <a:cubicBezTo>
                  <a:pt x="8386" y="4123"/>
                  <a:pt x="8420" y="4158"/>
                  <a:pt x="8473" y="4210"/>
                </a:cubicBezTo>
                <a:cubicBezTo>
                  <a:pt x="8473" y="4141"/>
                  <a:pt x="8438" y="4089"/>
                  <a:pt x="8403" y="4036"/>
                </a:cubicBezTo>
                <a:close/>
                <a:moveTo>
                  <a:pt x="7064" y="3114"/>
                </a:moveTo>
                <a:cubicBezTo>
                  <a:pt x="7029" y="3114"/>
                  <a:pt x="6994" y="3132"/>
                  <a:pt x="6977" y="3167"/>
                </a:cubicBezTo>
                <a:cubicBezTo>
                  <a:pt x="6977" y="3184"/>
                  <a:pt x="6977" y="3184"/>
                  <a:pt x="6994" y="3184"/>
                </a:cubicBezTo>
                <a:cubicBezTo>
                  <a:pt x="7029" y="3201"/>
                  <a:pt x="7064" y="3167"/>
                  <a:pt x="7081" y="3149"/>
                </a:cubicBezTo>
                <a:cubicBezTo>
                  <a:pt x="7098" y="3132"/>
                  <a:pt x="7098" y="3132"/>
                  <a:pt x="7098" y="3114"/>
                </a:cubicBezTo>
                <a:cubicBezTo>
                  <a:pt x="7098" y="3114"/>
                  <a:pt x="7081" y="3114"/>
                  <a:pt x="7064" y="3114"/>
                </a:cubicBezTo>
                <a:close/>
                <a:moveTo>
                  <a:pt x="6281" y="4802"/>
                </a:moveTo>
                <a:cubicBezTo>
                  <a:pt x="6263" y="4732"/>
                  <a:pt x="6246" y="4680"/>
                  <a:pt x="6194" y="4628"/>
                </a:cubicBezTo>
                <a:cubicBezTo>
                  <a:pt x="6194" y="4715"/>
                  <a:pt x="6229" y="4750"/>
                  <a:pt x="6281" y="4802"/>
                </a:cubicBezTo>
                <a:close/>
                <a:moveTo>
                  <a:pt x="7046" y="3010"/>
                </a:moveTo>
                <a:cubicBezTo>
                  <a:pt x="6977" y="3010"/>
                  <a:pt x="6924" y="3045"/>
                  <a:pt x="6890" y="3097"/>
                </a:cubicBezTo>
                <a:cubicBezTo>
                  <a:pt x="6959" y="3097"/>
                  <a:pt x="6994" y="3062"/>
                  <a:pt x="7046" y="3010"/>
                </a:cubicBezTo>
                <a:close/>
                <a:moveTo>
                  <a:pt x="7759" y="1740"/>
                </a:moveTo>
                <a:cubicBezTo>
                  <a:pt x="7846" y="1740"/>
                  <a:pt x="7899" y="1723"/>
                  <a:pt x="7951" y="1705"/>
                </a:cubicBezTo>
                <a:cubicBezTo>
                  <a:pt x="7881" y="1688"/>
                  <a:pt x="7829" y="1688"/>
                  <a:pt x="7759" y="1740"/>
                </a:cubicBezTo>
                <a:close/>
                <a:moveTo>
                  <a:pt x="7986" y="1531"/>
                </a:moveTo>
                <a:cubicBezTo>
                  <a:pt x="7933" y="1514"/>
                  <a:pt x="7899" y="1514"/>
                  <a:pt x="7846" y="1549"/>
                </a:cubicBezTo>
                <a:cubicBezTo>
                  <a:pt x="7899" y="1566"/>
                  <a:pt x="7933" y="1549"/>
                  <a:pt x="7986" y="1531"/>
                </a:cubicBezTo>
                <a:close/>
                <a:moveTo>
                  <a:pt x="7185" y="4854"/>
                </a:moveTo>
                <a:cubicBezTo>
                  <a:pt x="7185" y="4854"/>
                  <a:pt x="7151" y="4854"/>
                  <a:pt x="7151" y="4871"/>
                </a:cubicBezTo>
                <a:cubicBezTo>
                  <a:pt x="7151" y="4924"/>
                  <a:pt x="7185" y="4941"/>
                  <a:pt x="7220" y="4993"/>
                </a:cubicBezTo>
                <a:cubicBezTo>
                  <a:pt x="7238" y="4924"/>
                  <a:pt x="7238" y="4889"/>
                  <a:pt x="7185" y="4854"/>
                </a:cubicBezTo>
                <a:close/>
                <a:moveTo>
                  <a:pt x="7585" y="2836"/>
                </a:moveTo>
                <a:cubicBezTo>
                  <a:pt x="7638" y="2888"/>
                  <a:pt x="7655" y="2888"/>
                  <a:pt x="7725" y="2871"/>
                </a:cubicBezTo>
                <a:cubicBezTo>
                  <a:pt x="7690" y="2819"/>
                  <a:pt x="7638" y="2819"/>
                  <a:pt x="7585" y="2836"/>
                </a:cubicBezTo>
                <a:close/>
                <a:moveTo>
                  <a:pt x="8264" y="4436"/>
                </a:moveTo>
                <a:cubicBezTo>
                  <a:pt x="8246" y="4489"/>
                  <a:pt x="8229" y="4541"/>
                  <a:pt x="8229" y="4628"/>
                </a:cubicBezTo>
                <a:cubicBezTo>
                  <a:pt x="8281" y="4558"/>
                  <a:pt x="8281" y="4489"/>
                  <a:pt x="8264" y="4436"/>
                </a:cubicBezTo>
                <a:close/>
                <a:moveTo>
                  <a:pt x="6403" y="2036"/>
                </a:moveTo>
                <a:cubicBezTo>
                  <a:pt x="6316" y="2018"/>
                  <a:pt x="6281" y="2053"/>
                  <a:pt x="6229" y="2105"/>
                </a:cubicBezTo>
                <a:cubicBezTo>
                  <a:pt x="6298" y="2105"/>
                  <a:pt x="6333" y="2071"/>
                  <a:pt x="6403" y="2036"/>
                </a:cubicBezTo>
                <a:close/>
                <a:moveTo>
                  <a:pt x="7325" y="2001"/>
                </a:moveTo>
                <a:cubicBezTo>
                  <a:pt x="7377" y="1949"/>
                  <a:pt x="7429" y="1914"/>
                  <a:pt x="7464" y="1862"/>
                </a:cubicBezTo>
                <a:cubicBezTo>
                  <a:pt x="7377" y="1862"/>
                  <a:pt x="7342" y="1914"/>
                  <a:pt x="7325" y="2001"/>
                </a:cubicBezTo>
                <a:close/>
                <a:moveTo>
                  <a:pt x="8299" y="4036"/>
                </a:moveTo>
                <a:cubicBezTo>
                  <a:pt x="8281" y="4123"/>
                  <a:pt x="8333" y="4158"/>
                  <a:pt x="8386" y="4210"/>
                </a:cubicBezTo>
                <a:cubicBezTo>
                  <a:pt x="8386" y="4141"/>
                  <a:pt x="8351" y="4089"/>
                  <a:pt x="8299" y="4036"/>
                </a:cubicBezTo>
                <a:close/>
                <a:moveTo>
                  <a:pt x="9134" y="1444"/>
                </a:moveTo>
                <a:cubicBezTo>
                  <a:pt x="9134" y="1514"/>
                  <a:pt x="9151" y="1584"/>
                  <a:pt x="9221" y="1636"/>
                </a:cubicBezTo>
                <a:cubicBezTo>
                  <a:pt x="9221" y="1549"/>
                  <a:pt x="9168" y="1497"/>
                  <a:pt x="9134" y="1444"/>
                </a:cubicBezTo>
                <a:close/>
                <a:moveTo>
                  <a:pt x="8977" y="4332"/>
                </a:moveTo>
                <a:cubicBezTo>
                  <a:pt x="8995" y="4245"/>
                  <a:pt x="8960" y="4193"/>
                  <a:pt x="8925" y="4123"/>
                </a:cubicBezTo>
                <a:cubicBezTo>
                  <a:pt x="8925" y="4193"/>
                  <a:pt x="8925" y="4263"/>
                  <a:pt x="8977" y="4332"/>
                </a:cubicBezTo>
                <a:close/>
                <a:moveTo>
                  <a:pt x="6768" y="2436"/>
                </a:moveTo>
                <a:cubicBezTo>
                  <a:pt x="6768" y="2436"/>
                  <a:pt x="6785" y="2419"/>
                  <a:pt x="6785" y="2401"/>
                </a:cubicBezTo>
                <a:cubicBezTo>
                  <a:pt x="6785" y="2384"/>
                  <a:pt x="6768" y="2384"/>
                  <a:pt x="6750" y="2384"/>
                </a:cubicBezTo>
                <a:cubicBezTo>
                  <a:pt x="6698" y="2384"/>
                  <a:pt x="6663" y="2401"/>
                  <a:pt x="6629" y="2453"/>
                </a:cubicBezTo>
                <a:cubicBezTo>
                  <a:pt x="6681" y="2471"/>
                  <a:pt x="6716" y="2453"/>
                  <a:pt x="6768" y="2436"/>
                </a:cubicBezTo>
                <a:close/>
                <a:moveTo>
                  <a:pt x="8960" y="2192"/>
                </a:moveTo>
                <a:cubicBezTo>
                  <a:pt x="8995" y="2245"/>
                  <a:pt x="9047" y="2279"/>
                  <a:pt x="9099" y="2314"/>
                </a:cubicBezTo>
                <a:cubicBezTo>
                  <a:pt x="9064" y="2262"/>
                  <a:pt x="9012" y="2227"/>
                  <a:pt x="8960" y="2192"/>
                </a:cubicBezTo>
                <a:close/>
                <a:moveTo>
                  <a:pt x="6211" y="3549"/>
                </a:moveTo>
                <a:cubicBezTo>
                  <a:pt x="6281" y="3532"/>
                  <a:pt x="6281" y="3515"/>
                  <a:pt x="6316" y="3375"/>
                </a:cubicBezTo>
                <a:cubicBezTo>
                  <a:pt x="6246" y="3428"/>
                  <a:pt x="6229" y="3497"/>
                  <a:pt x="6211" y="3549"/>
                </a:cubicBezTo>
                <a:close/>
                <a:moveTo>
                  <a:pt x="6716" y="2784"/>
                </a:moveTo>
                <a:cubicBezTo>
                  <a:pt x="6785" y="2766"/>
                  <a:pt x="6820" y="2732"/>
                  <a:pt x="6855" y="2680"/>
                </a:cubicBezTo>
                <a:cubicBezTo>
                  <a:pt x="6785" y="2680"/>
                  <a:pt x="6733" y="2714"/>
                  <a:pt x="6716" y="2784"/>
                </a:cubicBezTo>
                <a:close/>
                <a:moveTo>
                  <a:pt x="6820" y="3010"/>
                </a:moveTo>
                <a:cubicBezTo>
                  <a:pt x="6907" y="2975"/>
                  <a:pt x="6942" y="2940"/>
                  <a:pt x="6994" y="2853"/>
                </a:cubicBezTo>
                <a:cubicBezTo>
                  <a:pt x="6907" y="2888"/>
                  <a:pt x="6855" y="2940"/>
                  <a:pt x="6820" y="3010"/>
                </a:cubicBezTo>
                <a:close/>
                <a:moveTo>
                  <a:pt x="6646" y="3584"/>
                </a:moveTo>
                <a:cubicBezTo>
                  <a:pt x="6646" y="3601"/>
                  <a:pt x="6611" y="3636"/>
                  <a:pt x="6646" y="3654"/>
                </a:cubicBezTo>
                <a:cubicBezTo>
                  <a:pt x="6663" y="3671"/>
                  <a:pt x="6681" y="3636"/>
                  <a:pt x="6698" y="3601"/>
                </a:cubicBezTo>
                <a:cubicBezTo>
                  <a:pt x="6716" y="3584"/>
                  <a:pt x="6716" y="3549"/>
                  <a:pt x="6716" y="3515"/>
                </a:cubicBezTo>
                <a:cubicBezTo>
                  <a:pt x="6681" y="3532"/>
                  <a:pt x="6663" y="3549"/>
                  <a:pt x="6646" y="3584"/>
                </a:cubicBezTo>
                <a:close/>
                <a:moveTo>
                  <a:pt x="6977" y="801"/>
                </a:moveTo>
                <a:cubicBezTo>
                  <a:pt x="7064" y="836"/>
                  <a:pt x="7168" y="836"/>
                  <a:pt x="7272" y="853"/>
                </a:cubicBezTo>
                <a:cubicBezTo>
                  <a:pt x="7168" y="801"/>
                  <a:pt x="7064" y="818"/>
                  <a:pt x="6977" y="801"/>
                </a:cubicBezTo>
                <a:close/>
                <a:moveTo>
                  <a:pt x="8438" y="888"/>
                </a:moveTo>
                <a:cubicBezTo>
                  <a:pt x="8455" y="888"/>
                  <a:pt x="8490" y="888"/>
                  <a:pt x="8490" y="870"/>
                </a:cubicBezTo>
                <a:cubicBezTo>
                  <a:pt x="8490" y="836"/>
                  <a:pt x="8455" y="853"/>
                  <a:pt x="8438" y="853"/>
                </a:cubicBezTo>
                <a:cubicBezTo>
                  <a:pt x="8386" y="853"/>
                  <a:pt x="8333" y="836"/>
                  <a:pt x="8246" y="870"/>
                </a:cubicBezTo>
                <a:cubicBezTo>
                  <a:pt x="8333" y="888"/>
                  <a:pt x="8386" y="888"/>
                  <a:pt x="8438" y="888"/>
                </a:cubicBezTo>
                <a:close/>
                <a:moveTo>
                  <a:pt x="5585" y="3497"/>
                </a:moveTo>
                <a:cubicBezTo>
                  <a:pt x="5568" y="3515"/>
                  <a:pt x="5568" y="3532"/>
                  <a:pt x="5585" y="3532"/>
                </a:cubicBezTo>
                <a:cubicBezTo>
                  <a:pt x="5602" y="3532"/>
                  <a:pt x="5620" y="3532"/>
                  <a:pt x="5620" y="3515"/>
                </a:cubicBezTo>
                <a:cubicBezTo>
                  <a:pt x="5637" y="3445"/>
                  <a:pt x="5637" y="3393"/>
                  <a:pt x="5655" y="3306"/>
                </a:cubicBezTo>
                <a:cubicBezTo>
                  <a:pt x="5585" y="3375"/>
                  <a:pt x="5585" y="3445"/>
                  <a:pt x="5585" y="3497"/>
                </a:cubicBezTo>
                <a:close/>
                <a:moveTo>
                  <a:pt x="8246" y="1114"/>
                </a:moveTo>
                <a:cubicBezTo>
                  <a:pt x="8264" y="1114"/>
                  <a:pt x="8281" y="1096"/>
                  <a:pt x="8281" y="1079"/>
                </a:cubicBezTo>
                <a:cubicBezTo>
                  <a:pt x="8281" y="1044"/>
                  <a:pt x="8246" y="1044"/>
                  <a:pt x="8229" y="1062"/>
                </a:cubicBezTo>
                <a:cubicBezTo>
                  <a:pt x="8177" y="1062"/>
                  <a:pt x="8142" y="1079"/>
                  <a:pt x="8090" y="1096"/>
                </a:cubicBezTo>
                <a:cubicBezTo>
                  <a:pt x="8090" y="1096"/>
                  <a:pt x="8090" y="1114"/>
                  <a:pt x="8090" y="1114"/>
                </a:cubicBezTo>
                <a:cubicBezTo>
                  <a:pt x="8142" y="1114"/>
                  <a:pt x="8194" y="1114"/>
                  <a:pt x="8246" y="1114"/>
                </a:cubicBezTo>
                <a:close/>
                <a:moveTo>
                  <a:pt x="9882" y="1305"/>
                </a:moveTo>
                <a:cubicBezTo>
                  <a:pt x="9760" y="1270"/>
                  <a:pt x="9656" y="1288"/>
                  <a:pt x="9551" y="1305"/>
                </a:cubicBezTo>
                <a:cubicBezTo>
                  <a:pt x="9656" y="1323"/>
                  <a:pt x="9760" y="1323"/>
                  <a:pt x="9882" y="1305"/>
                </a:cubicBezTo>
                <a:close/>
                <a:moveTo>
                  <a:pt x="6298" y="1845"/>
                </a:moveTo>
                <a:cubicBezTo>
                  <a:pt x="6194" y="1845"/>
                  <a:pt x="6124" y="1879"/>
                  <a:pt x="6072" y="1931"/>
                </a:cubicBezTo>
                <a:cubicBezTo>
                  <a:pt x="6159" y="1949"/>
                  <a:pt x="6211" y="1879"/>
                  <a:pt x="6298" y="1845"/>
                </a:cubicBezTo>
                <a:close/>
                <a:moveTo>
                  <a:pt x="6524" y="1879"/>
                </a:moveTo>
                <a:cubicBezTo>
                  <a:pt x="6437" y="1845"/>
                  <a:pt x="6350" y="1862"/>
                  <a:pt x="6281" y="1931"/>
                </a:cubicBezTo>
                <a:cubicBezTo>
                  <a:pt x="6368" y="1914"/>
                  <a:pt x="6455" y="1897"/>
                  <a:pt x="6524" y="1879"/>
                </a:cubicBezTo>
                <a:close/>
                <a:moveTo>
                  <a:pt x="8838" y="4280"/>
                </a:moveTo>
                <a:cubicBezTo>
                  <a:pt x="8855" y="4297"/>
                  <a:pt x="8873" y="4297"/>
                  <a:pt x="8890" y="4297"/>
                </a:cubicBezTo>
                <a:cubicBezTo>
                  <a:pt x="8908" y="4297"/>
                  <a:pt x="8908" y="4280"/>
                  <a:pt x="8908" y="4263"/>
                </a:cubicBezTo>
                <a:cubicBezTo>
                  <a:pt x="8873" y="4193"/>
                  <a:pt x="8873" y="4141"/>
                  <a:pt x="8821" y="4089"/>
                </a:cubicBezTo>
                <a:cubicBezTo>
                  <a:pt x="8803" y="4158"/>
                  <a:pt x="8821" y="4210"/>
                  <a:pt x="8838" y="4280"/>
                </a:cubicBezTo>
                <a:close/>
                <a:moveTo>
                  <a:pt x="5446" y="3532"/>
                </a:moveTo>
                <a:cubicBezTo>
                  <a:pt x="5498" y="3445"/>
                  <a:pt x="5515" y="3375"/>
                  <a:pt x="5515" y="3288"/>
                </a:cubicBezTo>
                <a:cubicBezTo>
                  <a:pt x="5463" y="3358"/>
                  <a:pt x="5411" y="3428"/>
                  <a:pt x="5446" y="3532"/>
                </a:cubicBezTo>
                <a:close/>
                <a:moveTo>
                  <a:pt x="6107" y="4993"/>
                </a:moveTo>
                <a:cubicBezTo>
                  <a:pt x="6107" y="4889"/>
                  <a:pt x="6055" y="4819"/>
                  <a:pt x="5985" y="4750"/>
                </a:cubicBezTo>
                <a:cubicBezTo>
                  <a:pt x="6002" y="4837"/>
                  <a:pt x="6037" y="4924"/>
                  <a:pt x="6107" y="4993"/>
                </a:cubicBezTo>
                <a:close/>
                <a:moveTo>
                  <a:pt x="8107" y="4158"/>
                </a:moveTo>
                <a:cubicBezTo>
                  <a:pt x="8090" y="4123"/>
                  <a:pt x="8073" y="4089"/>
                  <a:pt x="8020" y="4106"/>
                </a:cubicBezTo>
                <a:cubicBezTo>
                  <a:pt x="7986" y="4106"/>
                  <a:pt x="7951" y="4123"/>
                  <a:pt x="7968" y="4158"/>
                </a:cubicBezTo>
                <a:cubicBezTo>
                  <a:pt x="7968" y="4193"/>
                  <a:pt x="8020" y="4193"/>
                  <a:pt x="8055" y="4193"/>
                </a:cubicBezTo>
                <a:cubicBezTo>
                  <a:pt x="8073" y="4193"/>
                  <a:pt x="8107" y="4193"/>
                  <a:pt x="8107" y="4158"/>
                </a:cubicBezTo>
                <a:close/>
                <a:moveTo>
                  <a:pt x="5933" y="1723"/>
                </a:moveTo>
                <a:cubicBezTo>
                  <a:pt x="5898" y="1740"/>
                  <a:pt x="5898" y="1758"/>
                  <a:pt x="5898" y="1775"/>
                </a:cubicBezTo>
                <a:cubicBezTo>
                  <a:pt x="5915" y="1810"/>
                  <a:pt x="5933" y="1810"/>
                  <a:pt x="5968" y="1792"/>
                </a:cubicBezTo>
                <a:cubicBezTo>
                  <a:pt x="6002" y="1775"/>
                  <a:pt x="6037" y="1740"/>
                  <a:pt x="6072" y="1705"/>
                </a:cubicBezTo>
                <a:cubicBezTo>
                  <a:pt x="6002" y="1688"/>
                  <a:pt x="5968" y="1705"/>
                  <a:pt x="5933" y="1723"/>
                </a:cubicBezTo>
                <a:close/>
                <a:moveTo>
                  <a:pt x="6020" y="2888"/>
                </a:moveTo>
                <a:cubicBezTo>
                  <a:pt x="6089" y="2906"/>
                  <a:pt x="6159" y="2871"/>
                  <a:pt x="6229" y="2766"/>
                </a:cubicBezTo>
                <a:cubicBezTo>
                  <a:pt x="6124" y="2784"/>
                  <a:pt x="6072" y="2836"/>
                  <a:pt x="6020" y="2888"/>
                </a:cubicBezTo>
                <a:close/>
                <a:moveTo>
                  <a:pt x="8038" y="1444"/>
                </a:moveTo>
                <a:cubicBezTo>
                  <a:pt x="8055" y="1444"/>
                  <a:pt x="8073" y="1444"/>
                  <a:pt x="8073" y="1427"/>
                </a:cubicBezTo>
                <a:cubicBezTo>
                  <a:pt x="8073" y="1410"/>
                  <a:pt x="8055" y="1410"/>
                  <a:pt x="8038" y="1410"/>
                </a:cubicBezTo>
                <a:cubicBezTo>
                  <a:pt x="7968" y="1410"/>
                  <a:pt x="7899" y="1410"/>
                  <a:pt x="7846" y="1479"/>
                </a:cubicBezTo>
                <a:cubicBezTo>
                  <a:pt x="7916" y="1479"/>
                  <a:pt x="7986" y="1479"/>
                  <a:pt x="8038" y="1444"/>
                </a:cubicBezTo>
                <a:close/>
                <a:moveTo>
                  <a:pt x="10021" y="3845"/>
                </a:moveTo>
                <a:cubicBezTo>
                  <a:pt x="9934" y="3845"/>
                  <a:pt x="9830" y="3828"/>
                  <a:pt x="9743" y="3862"/>
                </a:cubicBezTo>
                <a:cubicBezTo>
                  <a:pt x="9847" y="3880"/>
                  <a:pt x="9934" y="3880"/>
                  <a:pt x="10021" y="3845"/>
                </a:cubicBezTo>
                <a:close/>
                <a:moveTo>
                  <a:pt x="5863" y="1340"/>
                </a:moveTo>
                <a:cubicBezTo>
                  <a:pt x="5759" y="1305"/>
                  <a:pt x="5672" y="1340"/>
                  <a:pt x="5620" y="1444"/>
                </a:cubicBezTo>
                <a:cubicBezTo>
                  <a:pt x="5724" y="1427"/>
                  <a:pt x="5776" y="1375"/>
                  <a:pt x="5863" y="1340"/>
                </a:cubicBezTo>
                <a:close/>
                <a:moveTo>
                  <a:pt x="6663" y="5028"/>
                </a:moveTo>
                <a:cubicBezTo>
                  <a:pt x="6733" y="5098"/>
                  <a:pt x="6820" y="5167"/>
                  <a:pt x="6907" y="5202"/>
                </a:cubicBezTo>
                <a:cubicBezTo>
                  <a:pt x="6837" y="5115"/>
                  <a:pt x="6750" y="5063"/>
                  <a:pt x="6663" y="5028"/>
                </a:cubicBezTo>
                <a:close/>
                <a:moveTo>
                  <a:pt x="8281" y="2384"/>
                </a:moveTo>
                <a:cubicBezTo>
                  <a:pt x="8246" y="2314"/>
                  <a:pt x="8177" y="2279"/>
                  <a:pt x="8055" y="2279"/>
                </a:cubicBezTo>
                <a:cubicBezTo>
                  <a:pt x="8125" y="2349"/>
                  <a:pt x="8194" y="2366"/>
                  <a:pt x="8281" y="2384"/>
                </a:cubicBezTo>
                <a:close/>
                <a:moveTo>
                  <a:pt x="8577" y="4245"/>
                </a:moveTo>
                <a:cubicBezTo>
                  <a:pt x="8594" y="4141"/>
                  <a:pt x="8542" y="4089"/>
                  <a:pt x="8490" y="4019"/>
                </a:cubicBezTo>
                <a:cubicBezTo>
                  <a:pt x="8490" y="4106"/>
                  <a:pt x="8507" y="4176"/>
                  <a:pt x="8577" y="4245"/>
                </a:cubicBezTo>
                <a:close/>
                <a:moveTo>
                  <a:pt x="8177" y="975"/>
                </a:moveTo>
                <a:cubicBezTo>
                  <a:pt x="8264" y="992"/>
                  <a:pt x="8351" y="1010"/>
                  <a:pt x="8438" y="957"/>
                </a:cubicBezTo>
                <a:cubicBezTo>
                  <a:pt x="8351" y="940"/>
                  <a:pt x="8264" y="940"/>
                  <a:pt x="8177" y="975"/>
                </a:cubicBezTo>
                <a:close/>
                <a:moveTo>
                  <a:pt x="6785" y="3288"/>
                </a:moveTo>
                <a:cubicBezTo>
                  <a:pt x="6768" y="3306"/>
                  <a:pt x="6733" y="3306"/>
                  <a:pt x="6733" y="3341"/>
                </a:cubicBezTo>
                <a:cubicBezTo>
                  <a:pt x="6733" y="3375"/>
                  <a:pt x="6768" y="3375"/>
                  <a:pt x="6785" y="3393"/>
                </a:cubicBezTo>
                <a:cubicBezTo>
                  <a:pt x="6837" y="3410"/>
                  <a:pt x="6855" y="3410"/>
                  <a:pt x="6855" y="3358"/>
                </a:cubicBezTo>
                <a:cubicBezTo>
                  <a:pt x="6855" y="3323"/>
                  <a:pt x="6872" y="3306"/>
                  <a:pt x="6872" y="3288"/>
                </a:cubicBezTo>
                <a:cubicBezTo>
                  <a:pt x="6837" y="3271"/>
                  <a:pt x="6820" y="3271"/>
                  <a:pt x="6785" y="3288"/>
                </a:cubicBezTo>
                <a:close/>
                <a:moveTo>
                  <a:pt x="8681" y="4036"/>
                </a:moveTo>
                <a:cubicBezTo>
                  <a:pt x="8681" y="4123"/>
                  <a:pt x="8716" y="4210"/>
                  <a:pt x="8768" y="4280"/>
                </a:cubicBezTo>
                <a:cubicBezTo>
                  <a:pt x="8803" y="4176"/>
                  <a:pt x="8734" y="4106"/>
                  <a:pt x="8681" y="4036"/>
                </a:cubicBezTo>
                <a:close/>
                <a:moveTo>
                  <a:pt x="6142" y="3358"/>
                </a:moveTo>
                <a:cubicBezTo>
                  <a:pt x="6142" y="3410"/>
                  <a:pt x="6124" y="3462"/>
                  <a:pt x="6089" y="3497"/>
                </a:cubicBezTo>
                <a:cubicBezTo>
                  <a:pt x="6072" y="3515"/>
                  <a:pt x="6072" y="3532"/>
                  <a:pt x="6089" y="3549"/>
                </a:cubicBezTo>
                <a:cubicBezTo>
                  <a:pt x="6089" y="3567"/>
                  <a:pt x="6107" y="3567"/>
                  <a:pt x="6124" y="3567"/>
                </a:cubicBezTo>
                <a:cubicBezTo>
                  <a:pt x="6142" y="3549"/>
                  <a:pt x="6142" y="3532"/>
                  <a:pt x="6142" y="3515"/>
                </a:cubicBezTo>
                <a:cubicBezTo>
                  <a:pt x="6159" y="3480"/>
                  <a:pt x="6176" y="3445"/>
                  <a:pt x="6176" y="3410"/>
                </a:cubicBezTo>
                <a:cubicBezTo>
                  <a:pt x="6194" y="3375"/>
                  <a:pt x="6211" y="3358"/>
                  <a:pt x="6176" y="3323"/>
                </a:cubicBezTo>
                <a:cubicBezTo>
                  <a:pt x="6159" y="3323"/>
                  <a:pt x="6142" y="3341"/>
                  <a:pt x="6142" y="3358"/>
                </a:cubicBezTo>
                <a:close/>
                <a:moveTo>
                  <a:pt x="5950" y="1392"/>
                </a:moveTo>
                <a:cubicBezTo>
                  <a:pt x="5863" y="1427"/>
                  <a:pt x="5759" y="1427"/>
                  <a:pt x="5672" y="1531"/>
                </a:cubicBezTo>
                <a:cubicBezTo>
                  <a:pt x="5794" y="1514"/>
                  <a:pt x="5863" y="1444"/>
                  <a:pt x="5950" y="1392"/>
                </a:cubicBezTo>
                <a:close/>
                <a:moveTo>
                  <a:pt x="5985" y="1879"/>
                </a:moveTo>
                <a:cubicBezTo>
                  <a:pt x="6089" y="1862"/>
                  <a:pt x="6159" y="1810"/>
                  <a:pt x="6229" y="1740"/>
                </a:cubicBezTo>
                <a:cubicBezTo>
                  <a:pt x="6142" y="1758"/>
                  <a:pt x="6055" y="1775"/>
                  <a:pt x="5985" y="1879"/>
                </a:cubicBezTo>
                <a:close/>
                <a:moveTo>
                  <a:pt x="6559" y="2123"/>
                </a:moveTo>
                <a:cubicBezTo>
                  <a:pt x="6472" y="2123"/>
                  <a:pt x="6368" y="2123"/>
                  <a:pt x="6281" y="2192"/>
                </a:cubicBezTo>
                <a:cubicBezTo>
                  <a:pt x="6385" y="2210"/>
                  <a:pt x="6472" y="2158"/>
                  <a:pt x="6559" y="2123"/>
                </a:cubicBezTo>
                <a:close/>
                <a:moveTo>
                  <a:pt x="5898" y="2784"/>
                </a:moveTo>
                <a:cubicBezTo>
                  <a:pt x="5881" y="2801"/>
                  <a:pt x="5863" y="2819"/>
                  <a:pt x="5881" y="2836"/>
                </a:cubicBezTo>
                <a:cubicBezTo>
                  <a:pt x="5898" y="2871"/>
                  <a:pt x="5933" y="2853"/>
                  <a:pt x="5950" y="2836"/>
                </a:cubicBezTo>
                <a:cubicBezTo>
                  <a:pt x="6002" y="2801"/>
                  <a:pt x="6037" y="2749"/>
                  <a:pt x="6089" y="2697"/>
                </a:cubicBezTo>
                <a:cubicBezTo>
                  <a:pt x="6002" y="2697"/>
                  <a:pt x="5950" y="2749"/>
                  <a:pt x="5898" y="2784"/>
                </a:cubicBezTo>
                <a:close/>
                <a:moveTo>
                  <a:pt x="7690" y="1288"/>
                </a:moveTo>
                <a:cubicBezTo>
                  <a:pt x="7690" y="1288"/>
                  <a:pt x="7707" y="1288"/>
                  <a:pt x="7725" y="1288"/>
                </a:cubicBezTo>
                <a:cubicBezTo>
                  <a:pt x="7725" y="1288"/>
                  <a:pt x="7725" y="1270"/>
                  <a:pt x="7725" y="1270"/>
                </a:cubicBezTo>
                <a:cubicBezTo>
                  <a:pt x="7690" y="1183"/>
                  <a:pt x="7672" y="1079"/>
                  <a:pt x="7620" y="1010"/>
                </a:cubicBezTo>
                <a:cubicBezTo>
                  <a:pt x="7603" y="1114"/>
                  <a:pt x="7655" y="1201"/>
                  <a:pt x="7690" y="1288"/>
                </a:cubicBezTo>
                <a:close/>
                <a:moveTo>
                  <a:pt x="5724" y="3532"/>
                </a:moveTo>
                <a:cubicBezTo>
                  <a:pt x="5759" y="3410"/>
                  <a:pt x="5794" y="3288"/>
                  <a:pt x="5828" y="3184"/>
                </a:cubicBezTo>
                <a:cubicBezTo>
                  <a:pt x="5776" y="3288"/>
                  <a:pt x="5707" y="3393"/>
                  <a:pt x="5724" y="3532"/>
                </a:cubicBezTo>
                <a:close/>
                <a:moveTo>
                  <a:pt x="8768" y="1879"/>
                </a:moveTo>
                <a:cubicBezTo>
                  <a:pt x="8768" y="1897"/>
                  <a:pt x="8803" y="1914"/>
                  <a:pt x="8821" y="1897"/>
                </a:cubicBezTo>
                <a:cubicBezTo>
                  <a:pt x="8838" y="1879"/>
                  <a:pt x="8821" y="1862"/>
                  <a:pt x="8803" y="1845"/>
                </a:cubicBezTo>
                <a:cubicBezTo>
                  <a:pt x="8768" y="1792"/>
                  <a:pt x="8716" y="1723"/>
                  <a:pt x="8629" y="1688"/>
                </a:cubicBezTo>
                <a:cubicBezTo>
                  <a:pt x="8681" y="1758"/>
                  <a:pt x="8716" y="1810"/>
                  <a:pt x="8768" y="1879"/>
                </a:cubicBezTo>
                <a:close/>
                <a:moveTo>
                  <a:pt x="7011" y="1810"/>
                </a:moveTo>
                <a:cubicBezTo>
                  <a:pt x="7029" y="1827"/>
                  <a:pt x="7046" y="1810"/>
                  <a:pt x="7046" y="1810"/>
                </a:cubicBezTo>
                <a:cubicBezTo>
                  <a:pt x="7064" y="1792"/>
                  <a:pt x="7046" y="1775"/>
                  <a:pt x="7046" y="1758"/>
                </a:cubicBezTo>
                <a:cubicBezTo>
                  <a:pt x="6977" y="1705"/>
                  <a:pt x="6907" y="1705"/>
                  <a:pt x="6820" y="1740"/>
                </a:cubicBezTo>
                <a:cubicBezTo>
                  <a:pt x="6890" y="1775"/>
                  <a:pt x="6959" y="1775"/>
                  <a:pt x="7011" y="1810"/>
                </a:cubicBezTo>
                <a:close/>
                <a:moveTo>
                  <a:pt x="6298" y="3045"/>
                </a:moveTo>
                <a:cubicBezTo>
                  <a:pt x="6437" y="3045"/>
                  <a:pt x="6472" y="2923"/>
                  <a:pt x="6559" y="2888"/>
                </a:cubicBezTo>
                <a:cubicBezTo>
                  <a:pt x="6455" y="2906"/>
                  <a:pt x="6368" y="2940"/>
                  <a:pt x="6298" y="3045"/>
                </a:cubicBezTo>
                <a:close/>
                <a:moveTo>
                  <a:pt x="5985" y="5028"/>
                </a:moveTo>
                <a:cubicBezTo>
                  <a:pt x="6002" y="5045"/>
                  <a:pt x="6020" y="5045"/>
                  <a:pt x="6020" y="5045"/>
                </a:cubicBezTo>
                <a:cubicBezTo>
                  <a:pt x="6037" y="5028"/>
                  <a:pt x="6037" y="5028"/>
                  <a:pt x="6020" y="5011"/>
                </a:cubicBezTo>
                <a:cubicBezTo>
                  <a:pt x="5985" y="4924"/>
                  <a:pt x="5933" y="4837"/>
                  <a:pt x="5846" y="4767"/>
                </a:cubicBezTo>
                <a:cubicBezTo>
                  <a:pt x="5881" y="4854"/>
                  <a:pt x="5933" y="4941"/>
                  <a:pt x="5985" y="5028"/>
                </a:cubicBezTo>
                <a:close/>
                <a:moveTo>
                  <a:pt x="8107" y="2071"/>
                </a:moveTo>
                <a:cubicBezTo>
                  <a:pt x="8194" y="2158"/>
                  <a:pt x="8264" y="2210"/>
                  <a:pt x="8386" y="2245"/>
                </a:cubicBezTo>
                <a:cubicBezTo>
                  <a:pt x="8316" y="2140"/>
                  <a:pt x="8212" y="2105"/>
                  <a:pt x="8107" y="2071"/>
                </a:cubicBezTo>
                <a:close/>
                <a:moveTo>
                  <a:pt x="6611" y="2714"/>
                </a:moveTo>
                <a:cubicBezTo>
                  <a:pt x="6594" y="2732"/>
                  <a:pt x="6576" y="2749"/>
                  <a:pt x="6611" y="2766"/>
                </a:cubicBezTo>
                <a:cubicBezTo>
                  <a:pt x="6629" y="2784"/>
                  <a:pt x="6629" y="2766"/>
                  <a:pt x="6646" y="2749"/>
                </a:cubicBezTo>
                <a:cubicBezTo>
                  <a:pt x="6698" y="2680"/>
                  <a:pt x="6785" y="2645"/>
                  <a:pt x="6855" y="2558"/>
                </a:cubicBezTo>
                <a:cubicBezTo>
                  <a:pt x="6733" y="2575"/>
                  <a:pt x="6663" y="2645"/>
                  <a:pt x="6611" y="2714"/>
                </a:cubicBezTo>
                <a:close/>
                <a:moveTo>
                  <a:pt x="8908" y="1514"/>
                </a:moveTo>
                <a:cubicBezTo>
                  <a:pt x="8908" y="1514"/>
                  <a:pt x="8890" y="1497"/>
                  <a:pt x="8873" y="1514"/>
                </a:cubicBezTo>
                <a:cubicBezTo>
                  <a:pt x="8873" y="1514"/>
                  <a:pt x="8873" y="1531"/>
                  <a:pt x="8873" y="1531"/>
                </a:cubicBezTo>
                <a:cubicBezTo>
                  <a:pt x="8925" y="1618"/>
                  <a:pt x="8977" y="1705"/>
                  <a:pt x="9064" y="1758"/>
                </a:cubicBezTo>
                <a:cubicBezTo>
                  <a:pt x="9047" y="1653"/>
                  <a:pt x="8977" y="1584"/>
                  <a:pt x="8908" y="1514"/>
                </a:cubicBezTo>
                <a:close/>
                <a:moveTo>
                  <a:pt x="8160" y="1845"/>
                </a:moveTo>
                <a:cubicBezTo>
                  <a:pt x="8281" y="1949"/>
                  <a:pt x="8403" y="2036"/>
                  <a:pt x="8507" y="2140"/>
                </a:cubicBezTo>
                <a:cubicBezTo>
                  <a:pt x="8438" y="1984"/>
                  <a:pt x="8299" y="1914"/>
                  <a:pt x="8160" y="1845"/>
                </a:cubicBezTo>
                <a:close/>
                <a:moveTo>
                  <a:pt x="5828" y="1653"/>
                </a:moveTo>
                <a:cubicBezTo>
                  <a:pt x="5881" y="1688"/>
                  <a:pt x="5881" y="1688"/>
                  <a:pt x="6194" y="1531"/>
                </a:cubicBezTo>
                <a:cubicBezTo>
                  <a:pt x="6072" y="1531"/>
                  <a:pt x="5950" y="1601"/>
                  <a:pt x="5828" y="1653"/>
                </a:cubicBezTo>
                <a:close/>
                <a:moveTo>
                  <a:pt x="6211" y="2906"/>
                </a:moveTo>
                <a:cubicBezTo>
                  <a:pt x="6194" y="2923"/>
                  <a:pt x="6176" y="2940"/>
                  <a:pt x="6194" y="2958"/>
                </a:cubicBezTo>
                <a:cubicBezTo>
                  <a:pt x="6194" y="2975"/>
                  <a:pt x="6229" y="2975"/>
                  <a:pt x="6229" y="2958"/>
                </a:cubicBezTo>
                <a:cubicBezTo>
                  <a:pt x="6316" y="2906"/>
                  <a:pt x="6385" y="2836"/>
                  <a:pt x="6455" y="2766"/>
                </a:cubicBezTo>
                <a:cubicBezTo>
                  <a:pt x="6455" y="2766"/>
                  <a:pt x="6455" y="2766"/>
                  <a:pt x="6437" y="2749"/>
                </a:cubicBezTo>
                <a:cubicBezTo>
                  <a:pt x="6350" y="2801"/>
                  <a:pt x="6281" y="2853"/>
                  <a:pt x="6211" y="2906"/>
                </a:cubicBezTo>
                <a:close/>
                <a:moveTo>
                  <a:pt x="9116" y="4402"/>
                </a:moveTo>
                <a:cubicBezTo>
                  <a:pt x="9134" y="4297"/>
                  <a:pt x="9081" y="4193"/>
                  <a:pt x="9012" y="4106"/>
                </a:cubicBezTo>
                <a:cubicBezTo>
                  <a:pt x="9012" y="4210"/>
                  <a:pt x="9047" y="4315"/>
                  <a:pt x="9116" y="4402"/>
                </a:cubicBezTo>
                <a:close/>
                <a:moveTo>
                  <a:pt x="6594" y="3254"/>
                </a:moveTo>
                <a:cubicBezTo>
                  <a:pt x="6594" y="3271"/>
                  <a:pt x="6594" y="3288"/>
                  <a:pt x="6611" y="3288"/>
                </a:cubicBezTo>
                <a:cubicBezTo>
                  <a:pt x="6663" y="3323"/>
                  <a:pt x="6698" y="3306"/>
                  <a:pt x="6750" y="3288"/>
                </a:cubicBezTo>
                <a:cubicBezTo>
                  <a:pt x="6768" y="3271"/>
                  <a:pt x="6820" y="3254"/>
                  <a:pt x="6803" y="3219"/>
                </a:cubicBezTo>
                <a:cubicBezTo>
                  <a:pt x="6785" y="3167"/>
                  <a:pt x="6750" y="3184"/>
                  <a:pt x="6733" y="3184"/>
                </a:cubicBezTo>
                <a:cubicBezTo>
                  <a:pt x="6663" y="3184"/>
                  <a:pt x="6629" y="3201"/>
                  <a:pt x="6594" y="3254"/>
                </a:cubicBezTo>
                <a:close/>
                <a:moveTo>
                  <a:pt x="8160" y="1984"/>
                </a:moveTo>
                <a:cubicBezTo>
                  <a:pt x="8246" y="2071"/>
                  <a:pt x="8351" y="2123"/>
                  <a:pt x="8455" y="2175"/>
                </a:cubicBezTo>
                <a:cubicBezTo>
                  <a:pt x="8386" y="2071"/>
                  <a:pt x="8281" y="2001"/>
                  <a:pt x="8160" y="1984"/>
                </a:cubicBezTo>
                <a:close/>
                <a:moveTo>
                  <a:pt x="5950" y="5306"/>
                </a:moveTo>
                <a:cubicBezTo>
                  <a:pt x="6002" y="5202"/>
                  <a:pt x="5950" y="5080"/>
                  <a:pt x="5828" y="4976"/>
                </a:cubicBezTo>
                <a:cubicBezTo>
                  <a:pt x="5846" y="5098"/>
                  <a:pt x="5915" y="5184"/>
                  <a:pt x="5950" y="5306"/>
                </a:cubicBezTo>
                <a:close/>
                <a:moveTo>
                  <a:pt x="8699" y="1931"/>
                </a:moveTo>
                <a:cubicBezTo>
                  <a:pt x="8699" y="1827"/>
                  <a:pt x="8525" y="1653"/>
                  <a:pt x="8420" y="1636"/>
                </a:cubicBezTo>
                <a:cubicBezTo>
                  <a:pt x="8507" y="1758"/>
                  <a:pt x="8594" y="1845"/>
                  <a:pt x="8699" y="1931"/>
                </a:cubicBezTo>
                <a:close/>
                <a:moveTo>
                  <a:pt x="8629" y="801"/>
                </a:moveTo>
                <a:cubicBezTo>
                  <a:pt x="8647" y="801"/>
                  <a:pt x="8681" y="801"/>
                  <a:pt x="8681" y="766"/>
                </a:cubicBezTo>
                <a:cubicBezTo>
                  <a:pt x="8681" y="749"/>
                  <a:pt x="8664" y="731"/>
                  <a:pt x="8629" y="731"/>
                </a:cubicBezTo>
                <a:cubicBezTo>
                  <a:pt x="8542" y="731"/>
                  <a:pt x="8438" y="731"/>
                  <a:pt x="8333" y="766"/>
                </a:cubicBezTo>
                <a:cubicBezTo>
                  <a:pt x="8438" y="818"/>
                  <a:pt x="8542" y="818"/>
                  <a:pt x="8629" y="801"/>
                </a:cubicBezTo>
                <a:close/>
                <a:moveTo>
                  <a:pt x="4750" y="3080"/>
                </a:moveTo>
                <a:cubicBezTo>
                  <a:pt x="4854" y="2993"/>
                  <a:pt x="4959" y="2923"/>
                  <a:pt x="5028" y="2801"/>
                </a:cubicBezTo>
                <a:cubicBezTo>
                  <a:pt x="4872" y="2836"/>
                  <a:pt x="4802" y="2958"/>
                  <a:pt x="4750" y="3080"/>
                </a:cubicBezTo>
                <a:close/>
                <a:moveTo>
                  <a:pt x="9203" y="4419"/>
                </a:moveTo>
                <a:cubicBezTo>
                  <a:pt x="9203" y="4436"/>
                  <a:pt x="9221" y="4436"/>
                  <a:pt x="9238" y="4436"/>
                </a:cubicBezTo>
                <a:cubicBezTo>
                  <a:pt x="9255" y="4436"/>
                  <a:pt x="9255" y="4402"/>
                  <a:pt x="9255" y="4402"/>
                </a:cubicBezTo>
                <a:cubicBezTo>
                  <a:pt x="9238" y="4280"/>
                  <a:pt x="9186" y="4193"/>
                  <a:pt x="9134" y="4089"/>
                </a:cubicBezTo>
                <a:cubicBezTo>
                  <a:pt x="9116" y="4210"/>
                  <a:pt x="9151" y="4315"/>
                  <a:pt x="9203" y="4419"/>
                </a:cubicBezTo>
                <a:close/>
                <a:moveTo>
                  <a:pt x="8977" y="1792"/>
                </a:moveTo>
                <a:cubicBezTo>
                  <a:pt x="8942" y="1653"/>
                  <a:pt x="8821" y="1566"/>
                  <a:pt x="8699" y="1479"/>
                </a:cubicBezTo>
                <a:cubicBezTo>
                  <a:pt x="8803" y="1566"/>
                  <a:pt x="8855" y="1705"/>
                  <a:pt x="8977" y="1792"/>
                </a:cubicBezTo>
                <a:close/>
                <a:moveTo>
                  <a:pt x="7064" y="3793"/>
                </a:moveTo>
                <a:cubicBezTo>
                  <a:pt x="7151" y="3845"/>
                  <a:pt x="7238" y="3897"/>
                  <a:pt x="7307" y="3949"/>
                </a:cubicBezTo>
                <a:cubicBezTo>
                  <a:pt x="7325" y="3967"/>
                  <a:pt x="7359" y="3984"/>
                  <a:pt x="7377" y="3949"/>
                </a:cubicBezTo>
                <a:cubicBezTo>
                  <a:pt x="7377" y="3932"/>
                  <a:pt x="7359" y="3932"/>
                  <a:pt x="7342" y="3915"/>
                </a:cubicBezTo>
                <a:cubicBezTo>
                  <a:pt x="7238" y="3862"/>
                  <a:pt x="7168" y="3793"/>
                  <a:pt x="7081" y="3741"/>
                </a:cubicBezTo>
                <a:cubicBezTo>
                  <a:pt x="7081" y="3723"/>
                  <a:pt x="7064" y="3706"/>
                  <a:pt x="7046" y="3723"/>
                </a:cubicBezTo>
                <a:cubicBezTo>
                  <a:pt x="7029" y="3723"/>
                  <a:pt x="7029" y="3741"/>
                  <a:pt x="7029" y="3741"/>
                </a:cubicBezTo>
                <a:cubicBezTo>
                  <a:pt x="7029" y="3775"/>
                  <a:pt x="7046" y="3793"/>
                  <a:pt x="7064" y="3793"/>
                </a:cubicBezTo>
                <a:close/>
                <a:moveTo>
                  <a:pt x="5115" y="3497"/>
                </a:moveTo>
                <a:cubicBezTo>
                  <a:pt x="5098" y="3532"/>
                  <a:pt x="5080" y="3549"/>
                  <a:pt x="5115" y="3567"/>
                </a:cubicBezTo>
                <a:cubicBezTo>
                  <a:pt x="5133" y="3584"/>
                  <a:pt x="5167" y="3567"/>
                  <a:pt x="5167" y="3549"/>
                </a:cubicBezTo>
                <a:cubicBezTo>
                  <a:pt x="5220" y="3462"/>
                  <a:pt x="5254" y="3375"/>
                  <a:pt x="5272" y="3254"/>
                </a:cubicBezTo>
                <a:cubicBezTo>
                  <a:pt x="5202" y="3341"/>
                  <a:pt x="5133" y="3410"/>
                  <a:pt x="5115" y="3497"/>
                </a:cubicBezTo>
                <a:close/>
                <a:moveTo>
                  <a:pt x="5933" y="3532"/>
                </a:moveTo>
                <a:cubicBezTo>
                  <a:pt x="5933" y="3549"/>
                  <a:pt x="5933" y="3567"/>
                  <a:pt x="5950" y="3567"/>
                </a:cubicBezTo>
                <a:cubicBezTo>
                  <a:pt x="5968" y="3584"/>
                  <a:pt x="6002" y="3567"/>
                  <a:pt x="6002" y="3549"/>
                </a:cubicBezTo>
                <a:cubicBezTo>
                  <a:pt x="6037" y="3445"/>
                  <a:pt x="6055" y="3358"/>
                  <a:pt x="6089" y="3254"/>
                </a:cubicBezTo>
                <a:cubicBezTo>
                  <a:pt x="6089" y="3254"/>
                  <a:pt x="6072" y="3254"/>
                  <a:pt x="6072" y="3254"/>
                </a:cubicBezTo>
                <a:cubicBezTo>
                  <a:pt x="6002" y="3341"/>
                  <a:pt x="5950" y="3428"/>
                  <a:pt x="5933" y="3532"/>
                </a:cubicBezTo>
                <a:close/>
                <a:moveTo>
                  <a:pt x="5776" y="2749"/>
                </a:moveTo>
                <a:cubicBezTo>
                  <a:pt x="5898" y="2627"/>
                  <a:pt x="6020" y="2523"/>
                  <a:pt x="6124" y="2419"/>
                </a:cubicBezTo>
                <a:cubicBezTo>
                  <a:pt x="5985" y="2488"/>
                  <a:pt x="5846" y="2558"/>
                  <a:pt x="5776" y="2749"/>
                </a:cubicBezTo>
                <a:close/>
                <a:moveTo>
                  <a:pt x="8734" y="696"/>
                </a:moveTo>
                <a:cubicBezTo>
                  <a:pt x="8768" y="696"/>
                  <a:pt x="8803" y="696"/>
                  <a:pt x="8786" y="662"/>
                </a:cubicBezTo>
                <a:cubicBezTo>
                  <a:pt x="8786" y="644"/>
                  <a:pt x="8751" y="644"/>
                  <a:pt x="8734" y="644"/>
                </a:cubicBezTo>
                <a:cubicBezTo>
                  <a:pt x="8612" y="644"/>
                  <a:pt x="8507" y="644"/>
                  <a:pt x="8386" y="679"/>
                </a:cubicBezTo>
                <a:cubicBezTo>
                  <a:pt x="8507" y="714"/>
                  <a:pt x="8629" y="714"/>
                  <a:pt x="8734" y="696"/>
                </a:cubicBezTo>
                <a:close/>
                <a:moveTo>
                  <a:pt x="7464" y="1131"/>
                </a:moveTo>
                <a:cubicBezTo>
                  <a:pt x="7498" y="1131"/>
                  <a:pt x="7516" y="1166"/>
                  <a:pt x="7516" y="1201"/>
                </a:cubicBezTo>
                <a:cubicBezTo>
                  <a:pt x="7533" y="1236"/>
                  <a:pt x="7551" y="1288"/>
                  <a:pt x="7568" y="1323"/>
                </a:cubicBezTo>
                <a:cubicBezTo>
                  <a:pt x="7585" y="1131"/>
                  <a:pt x="7394" y="975"/>
                  <a:pt x="7220" y="1044"/>
                </a:cubicBezTo>
                <a:cubicBezTo>
                  <a:pt x="7307" y="1062"/>
                  <a:pt x="7359" y="1131"/>
                  <a:pt x="7464" y="1131"/>
                </a:cubicBezTo>
                <a:close/>
                <a:moveTo>
                  <a:pt x="5515" y="3045"/>
                </a:moveTo>
                <a:cubicBezTo>
                  <a:pt x="5411" y="3149"/>
                  <a:pt x="5307" y="3410"/>
                  <a:pt x="5307" y="3532"/>
                </a:cubicBezTo>
                <a:cubicBezTo>
                  <a:pt x="5307" y="3532"/>
                  <a:pt x="5324" y="3532"/>
                  <a:pt x="5324" y="3549"/>
                </a:cubicBezTo>
                <a:cubicBezTo>
                  <a:pt x="5394" y="3375"/>
                  <a:pt x="5446" y="3201"/>
                  <a:pt x="5515" y="3045"/>
                </a:cubicBezTo>
                <a:close/>
                <a:moveTo>
                  <a:pt x="8246" y="1775"/>
                </a:moveTo>
                <a:cubicBezTo>
                  <a:pt x="8281" y="1827"/>
                  <a:pt x="8333" y="1862"/>
                  <a:pt x="8386" y="1897"/>
                </a:cubicBezTo>
                <a:cubicBezTo>
                  <a:pt x="8438" y="1966"/>
                  <a:pt x="8490" y="2018"/>
                  <a:pt x="8560" y="2071"/>
                </a:cubicBezTo>
                <a:cubicBezTo>
                  <a:pt x="8594" y="2123"/>
                  <a:pt x="8612" y="2123"/>
                  <a:pt x="8681" y="2088"/>
                </a:cubicBezTo>
                <a:cubicBezTo>
                  <a:pt x="8490" y="2036"/>
                  <a:pt x="8455" y="1810"/>
                  <a:pt x="8246" y="1775"/>
                </a:cubicBezTo>
                <a:close/>
                <a:moveTo>
                  <a:pt x="9221" y="4019"/>
                </a:moveTo>
                <a:cubicBezTo>
                  <a:pt x="9221" y="4176"/>
                  <a:pt x="9273" y="4315"/>
                  <a:pt x="9360" y="4454"/>
                </a:cubicBezTo>
                <a:cubicBezTo>
                  <a:pt x="9377" y="4280"/>
                  <a:pt x="9290" y="4158"/>
                  <a:pt x="9221" y="4019"/>
                </a:cubicBezTo>
                <a:close/>
                <a:moveTo>
                  <a:pt x="6924" y="1288"/>
                </a:moveTo>
                <a:cubicBezTo>
                  <a:pt x="7064" y="1305"/>
                  <a:pt x="7203" y="1357"/>
                  <a:pt x="7342" y="1392"/>
                </a:cubicBezTo>
                <a:cubicBezTo>
                  <a:pt x="7342" y="1392"/>
                  <a:pt x="7359" y="1410"/>
                  <a:pt x="7377" y="1392"/>
                </a:cubicBezTo>
                <a:cubicBezTo>
                  <a:pt x="7394" y="1375"/>
                  <a:pt x="7359" y="1357"/>
                  <a:pt x="7359" y="1357"/>
                </a:cubicBezTo>
                <a:cubicBezTo>
                  <a:pt x="7168" y="1270"/>
                  <a:pt x="6994" y="1218"/>
                  <a:pt x="6768" y="1253"/>
                </a:cubicBezTo>
                <a:cubicBezTo>
                  <a:pt x="6820" y="1288"/>
                  <a:pt x="6890" y="1270"/>
                  <a:pt x="6924" y="1288"/>
                </a:cubicBezTo>
                <a:close/>
                <a:moveTo>
                  <a:pt x="6820" y="1392"/>
                </a:moveTo>
                <a:cubicBezTo>
                  <a:pt x="7029" y="1410"/>
                  <a:pt x="7220" y="1479"/>
                  <a:pt x="7429" y="1584"/>
                </a:cubicBezTo>
                <a:cubicBezTo>
                  <a:pt x="7359" y="1444"/>
                  <a:pt x="6977" y="1323"/>
                  <a:pt x="6820" y="1392"/>
                </a:cubicBezTo>
                <a:close/>
                <a:moveTo>
                  <a:pt x="5915" y="5324"/>
                </a:moveTo>
                <a:cubicBezTo>
                  <a:pt x="5863" y="5219"/>
                  <a:pt x="5811" y="5115"/>
                  <a:pt x="5742" y="5011"/>
                </a:cubicBezTo>
                <a:cubicBezTo>
                  <a:pt x="5724" y="4993"/>
                  <a:pt x="5707" y="4906"/>
                  <a:pt x="5672" y="4941"/>
                </a:cubicBezTo>
                <a:cubicBezTo>
                  <a:pt x="5637" y="4958"/>
                  <a:pt x="5689" y="5011"/>
                  <a:pt x="5707" y="5045"/>
                </a:cubicBezTo>
                <a:cubicBezTo>
                  <a:pt x="5759" y="5167"/>
                  <a:pt x="5828" y="5271"/>
                  <a:pt x="5863" y="5376"/>
                </a:cubicBezTo>
                <a:cubicBezTo>
                  <a:pt x="5863" y="5393"/>
                  <a:pt x="5863" y="5428"/>
                  <a:pt x="5898" y="5428"/>
                </a:cubicBezTo>
                <a:cubicBezTo>
                  <a:pt x="5915" y="5393"/>
                  <a:pt x="5933" y="5358"/>
                  <a:pt x="5915" y="5324"/>
                </a:cubicBezTo>
                <a:close/>
                <a:moveTo>
                  <a:pt x="6785" y="1618"/>
                </a:moveTo>
                <a:cubicBezTo>
                  <a:pt x="6803" y="1636"/>
                  <a:pt x="7307" y="1775"/>
                  <a:pt x="7377" y="1775"/>
                </a:cubicBezTo>
                <a:cubicBezTo>
                  <a:pt x="7307" y="1688"/>
                  <a:pt x="6890" y="1566"/>
                  <a:pt x="6785" y="1618"/>
                </a:cubicBezTo>
                <a:close/>
                <a:moveTo>
                  <a:pt x="7081" y="1149"/>
                </a:moveTo>
                <a:cubicBezTo>
                  <a:pt x="7168" y="1183"/>
                  <a:pt x="7255" y="1218"/>
                  <a:pt x="7342" y="1253"/>
                </a:cubicBezTo>
                <a:cubicBezTo>
                  <a:pt x="7377" y="1270"/>
                  <a:pt x="7377" y="1305"/>
                  <a:pt x="7411" y="1340"/>
                </a:cubicBezTo>
                <a:cubicBezTo>
                  <a:pt x="7429" y="1357"/>
                  <a:pt x="7446" y="1375"/>
                  <a:pt x="7481" y="1357"/>
                </a:cubicBezTo>
                <a:cubicBezTo>
                  <a:pt x="7498" y="1340"/>
                  <a:pt x="7481" y="1305"/>
                  <a:pt x="7464" y="1288"/>
                </a:cubicBezTo>
                <a:cubicBezTo>
                  <a:pt x="7464" y="1270"/>
                  <a:pt x="7446" y="1253"/>
                  <a:pt x="7429" y="1236"/>
                </a:cubicBezTo>
                <a:cubicBezTo>
                  <a:pt x="7238" y="1149"/>
                  <a:pt x="7029" y="1079"/>
                  <a:pt x="6803" y="1096"/>
                </a:cubicBezTo>
                <a:cubicBezTo>
                  <a:pt x="6907" y="1149"/>
                  <a:pt x="6994" y="1131"/>
                  <a:pt x="7081" y="1149"/>
                </a:cubicBezTo>
                <a:close/>
                <a:moveTo>
                  <a:pt x="9499" y="4506"/>
                </a:moveTo>
                <a:cubicBezTo>
                  <a:pt x="9482" y="4332"/>
                  <a:pt x="9429" y="4176"/>
                  <a:pt x="9325" y="4019"/>
                </a:cubicBezTo>
                <a:cubicBezTo>
                  <a:pt x="9290" y="4054"/>
                  <a:pt x="9325" y="4089"/>
                  <a:pt x="9342" y="4123"/>
                </a:cubicBezTo>
                <a:cubicBezTo>
                  <a:pt x="9377" y="4245"/>
                  <a:pt x="9412" y="4367"/>
                  <a:pt x="9447" y="4489"/>
                </a:cubicBezTo>
                <a:cubicBezTo>
                  <a:pt x="9447" y="4523"/>
                  <a:pt x="9447" y="4558"/>
                  <a:pt x="9412" y="4576"/>
                </a:cubicBezTo>
                <a:cubicBezTo>
                  <a:pt x="9499" y="4610"/>
                  <a:pt x="9499" y="4576"/>
                  <a:pt x="9499" y="4506"/>
                </a:cubicBezTo>
                <a:close/>
                <a:moveTo>
                  <a:pt x="5481" y="2697"/>
                </a:moveTo>
                <a:cubicBezTo>
                  <a:pt x="5620" y="2506"/>
                  <a:pt x="5776" y="2332"/>
                  <a:pt x="5985" y="2192"/>
                </a:cubicBezTo>
                <a:cubicBezTo>
                  <a:pt x="5794" y="2210"/>
                  <a:pt x="5498" y="2506"/>
                  <a:pt x="5481" y="2697"/>
                </a:cubicBezTo>
                <a:close/>
                <a:moveTo>
                  <a:pt x="8368" y="3062"/>
                </a:moveTo>
                <a:cubicBezTo>
                  <a:pt x="8438" y="3097"/>
                  <a:pt x="8473" y="3027"/>
                  <a:pt x="8507" y="2993"/>
                </a:cubicBezTo>
                <a:cubicBezTo>
                  <a:pt x="8542" y="2958"/>
                  <a:pt x="8490" y="2940"/>
                  <a:pt x="8473" y="2923"/>
                </a:cubicBezTo>
                <a:cubicBezTo>
                  <a:pt x="8420" y="2871"/>
                  <a:pt x="8368" y="2836"/>
                  <a:pt x="8299" y="2801"/>
                </a:cubicBezTo>
                <a:cubicBezTo>
                  <a:pt x="8229" y="2766"/>
                  <a:pt x="8142" y="2749"/>
                  <a:pt x="8073" y="2697"/>
                </a:cubicBezTo>
                <a:cubicBezTo>
                  <a:pt x="8177" y="2819"/>
                  <a:pt x="8351" y="2853"/>
                  <a:pt x="8438" y="2993"/>
                </a:cubicBezTo>
                <a:cubicBezTo>
                  <a:pt x="8351" y="2958"/>
                  <a:pt x="8281" y="2871"/>
                  <a:pt x="8177" y="2888"/>
                </a:cubicBezTo>
                <a:cubicBezTo>
                  <a:pt x="8229" y="2958"/>
                  <a:pt x="8299" y="3027"/>
                  <a:pt x="8368" y="3062"/>
                </a:cubicBezTo>
                <a:close/>
                <a:moveTo>
                  <a:pt x="9690" y="4767"/>
                </a:moveTo>
                <a:cubicBezTo>
                  <a:pt x="9743" y="4784"/>
                  <a:pt x="9812" y="4819"/>
                  <a:pt x="9864" y="4854"/>
                </a:cubicBezTo>
                <a:cubicBezTo>
                  <a:pt x="9882" y="4871"/>
                  <a:pt x="9916" y="4871"/>
                  <a:pt x="9916" y="4837"/>
                </a:cubicBezTo>
                <a:cubicBezTo>
                  <a:pt x="9899" y="4593"/>
                  <a:pt x="9882" y="4367"/>
                  <a:pt x="9760" y="4158"/>
                </a:cubicBezTo>
                <a:cubicBezTo>
                  <a:pt x="9743" y="4210"/>
                  <a:pt x="9743" y="4280"/>
                  <a:pt x="9795" y="4436"/>
                </a:cubicBezTo>
                <a:cubicBezTo>
                  <a:pt x="9812" y="4506"/>
                  <a:pt x="9830" y="4593"/>
                  <a:pt x="9830" y="4680"/>
                </a:cubicBezTo>
                <a:cubicBezTo>
                  <a:pt x="9830" y="4732"/>
                  <a:pt x="9812" y="4750"/>
                  <a:pt x="9760" y="4732"/>
                </a:cubicBezTo>
                <a:cubicBezTo>
                  <a:pt x="9621" y="4697"/>
                  <a:pt x="9499" y="4645"/>
                  <a:pt x="9377" y="4610"/>
                </a:cubicBezTo>
                <a:cubicBezTo>
                  <a:pt x="9308" y="4593"/>
                  <a:pt x="9238" y="4558"/>
                  <a:pt x="9186" y="4576"/>
                </a:cubicBezTo>
                <a:cubicBezTo>
                  <a:pt x="9342" y="4645"/>
                  <a:pt x="9516" y="4680"/>
                  <a:pt x="9690" y="4767"/>
                </a:cubicBezTo>
                <a:close/>
                <a:moveTo>
                  <a:pt x="8003" y="3393"/>
                </a:moveTo>
                <a:cubicBezTo>
                  <a:pt x="8003" y="3428"/>
                  <a:pt x="8020" y="3410"/>
                  <a:pt x="8055" y="3393"/>
                </a:cubicBezTo>
                <a:cubicBezTo>
                  <a:pt x="8125" y="3323"/>
                  <a:pt x="8212" y="3254"/>
                  <a:pt x="8299" y="3167"/>
                </a:cubicBezTo>
                <a:cubicBezTo>
                  <a:pt x="8351" y="3132"/>
                  <a:pt x="8333" y="3080"/>
                  <a:pt x="8281" y="3062"/>
                </a:cubicBezTo>
                <a:cubicBezTo>
                  <a:pt x="8212" y="3010"/>
                  <a:pt x="8125" y="2993"/>
                  <a:pt x="8038" y="2940"/>
                </a:cubicBezTo>
                <a:cubicBezTo>
                  <a:pt x="8055" y="3027"/>
                  <a:pt x="8160" y="3027"/>
                  <a:pt x="8194" y="3097"/>
                </a:cubicBezTo>
                <a:cubicBezTo>
                  <a:pt x="8160" y="3114"/>
                  <a:pt x="8125" y="3080"/>
                  <a:pt x="8090" y="3080"/>
                </a:cubicBezTo>
                <a:cubicBezTo>
                  <a:pt x="8038" y="3027"/>
                  <a:pt x="7968" y="2993"/>
                  <a:pt x="7864" y="3010"/>
                </a:cubicBezTo>
                <a:cubicBezTo>
                  <a:pt x="7899" y="3062"/>
                  <a:pt x="7951" y="3062"/>
                  <a:pt x="7986" y="3080"/>
                </a:cubicBezTo>
                <a:cubicBezTo>
                  <a:pt x="8020" y="3080"/>
                  <a:pt x="8038" y="3097"/>
                  <a:pt x="8038" y="3132"/>
                </a:cubicBezTo>
                <a:cubicBezTo>
                  <a:pt x="8020" y="3149"/>
                  <a:pt x="8003" y="3132"/>
                  <a:pt x="7986" y="3132"/>
                </a:cubicBezTo>
                <a:cubicBezTo>
                  <a:pt x="7933" y="3132"/>
                  <a:pt x="7899" y="3132"/>
                  <a:pt x="7864" y="3132"/>
                </a:cubicBezTo>
                <a:cubicBezTo>
                  <a:pt x="7881" y="3167"/>
                  <a:pt x="7916" y="3184"/>
                  <a:pt x="7951" y="3184"/>
                </a:cubicBezTo>
                <a:cubicBezTo>
                  <a:pt x="7968" y="3201"/>
                  <a:pt x="8003" y="3201"/>
                  <a:pt x="8020" y="3254"/>
                </a:cubicBezTo>
                <a:cubicBezTo>
                  <a:pt x="7951" y="3271"/>
                  <a:pt x="7916" y="3219"/>
                  <a:pt x="7864" y="3236"/>
                </a:cubicBezTo>
                <a:cubicBezTo>
                  <a:pt x="7812" y="3201"/>
                  <a:pt x="7777" y="3201"/>
                  <a:pt x="7707" y="3201"/>
                </a:cubicBezTo>
                <a:cubicBezTo>
                  <a:pt x="7742" y="3236"/>
                  <a:pt x="7777" y="3236"/>
                  <a:pt x="7812" y="3254"/>
                </a:cubicBezTo>
                <a:cubicBezTo>
                  <a:pt x="7881" y="3288"/>
                  <a:pt x="7968" y="3306"/>
                  <a:pt x="8003" y="3393"/>
                </a:cubicBezTo>
                <a:close/>
                <a:moveTo>
                  <a:pt x="9603" y="4071"/>
                </a:moveTo>
                <a:cubicBezTo>
                  <a:pt x="9603" y="4071"/>
                  <a:pt x="9603" y="4071"/>
                  <a:pt x="9603" y="4054"/>
                </a:cubicBezTo>
                <a:cubicBezTo>
                  <a:pt x="9621" y="4245"/>
                  <a:pt x="9673" y="4436"/>
                  <a:pt x="9708" y="4610"/>
                </a:cubicBezTo>
                <a:cubicBezTo>
                  <a:pt x="9725" y="4628"/>
                  <a:pt x="9725" y="4663"/>
                  <a:pt x="9743" y="4663"/>
                </a:cubicBezTo>
                <a:cubicBezTo>
                  <a:pt x="9777" y="4663"/>
                  <a:pt x="9760" y="4628"/>
                  <a:pt x="9760" y="4610"/>
                </a:cubicBezTo>
                <a:cubicBezTo>
                  <a:pt x="9760" y="4402"/>
                  <a:pt x="9708" y="4228"/>
                  <a:pt x="9603" y="4054"/>
                </a:cubicBezTo>
                <a:cubicBezTo>
                  <a:pt x="9603" y="4054"/>
                  <a:pt x="9603" y="4071"/>
                  <a:pt x="9603" y="4071"/>
                </a:cubicBezTo>
                <a:close/>
                <a:moveTo>
                  <a:pt x="9569" y="4541"/>
                </a:moveTo>
                <a:cubicBezTo>
                  <a:pt x="9569" y="4558"/>
                  <a:pt x="9586" y="4576"/>
                  <a:pt x="9586" y="4593"/>
                </a:cubicBezTo>
                <a:cubicBezTo>
                  <a:pt x="9603" y="4610"/>
                  <a:pt x="9603" y="4645"/>
                  <a:pt x="9638" y="4628"/>
                </a:cubicBezTo>
                <a:cubicBezTo>
                  <a:pt x="9656" y="4628"/>
                  <a:pt x="9656" y="4593"/>
                  <a:pt x="9638" y="4576"/>
                </a:cubicBezTo>
                <a:cubicBezTo>
                  <a:pt x="9603" y="4402"/>
                  <a:pt x="9569" y="4228"/>
                  <a:pt x="9499" y="4071"/>
                </a:cubicBezTo>
                <a:cubicBezTo>
                  <a:pt x="9482" y="4054"/>
                  <a:pt x="9482" y="4036"/>
                  <a:pt x="9464" y="3984"/>
                </a:cubicBezTo>
                <a:cubicBezTo>
                  <a:pt x="9447" y="4054"/>
                  <a:pt x="9464" y="4106"/>
                  <a:pt x="9482" y="4158"/>
                </a:cubicBezTo>
                <a:cubicBezTo>
                  <a:pt x="9516" y="4280"/>
                  <a:pt x="9534" y="4402"/>
                  <a:pt x="9569" y="4541"/>
                </a:cubicBezTo>
                <a:close/>
                <a:moveTo>
                  <a:pt x="5950" y="2384"/>
                </a:moveTo>
                <a:cubicBezTo>
                  <a:pt x="5881" y="2384"/>
                  <a:pt x="5863" y="2453"/>
                  <a:pt x="5828" y="2471"/>
                </a:cubicBezTo>
                <a:cubicBezTo>
                  <a:pt x="5759" y="2488"/>
                  <a:pt x="5689" y="2523"/>
                  <a:pt x="5637" y="2575"/>
                </a:cubicBezTo>
                <a:cubicBezTo>
                  <a:pt x="5602" y="2610"/>
                  <a:pt x="5568" y="2627"/>
                  <a:pt x="5568" y="2680"/>
                </a:cubicBezTo>
                <a:cubicBezTo>
                  <a:pt x="5550" y="2714"/>
                  <a:pt x="5585" y="2749"/>
                  <a:pt x="5620" y="2766"/>
                </a:cubicBezTo>
                <a:cubicBezTo>
                  <a:pt x="5655" y="2784"/>
                  <a:pt x="5655" y="2749"/>
                  <a:pt x="5672" y="2714"/>
                </a:cubicBezTo>
                <a:cubicBezTo>
                  <a:pt x="5707" y="2645"/>
                  <a:pt x="5776" y="2575"/>
                  <a:pt x="5828" y="2506"/>
                </a:cubicBezTo>
                <a:cubicBezTo>
                  <a:pt x="5863" y="2471"/>
                  <a:pt x="5898" y="2436"/>
                  <a:pt x="5950" y="2384"/>
                </a:cubicBezTo>
                <a:close/>
                <a:moveTo>
                  <a:pt x="7551" y="1027"/>
                </a:moveTo>
                <a:cubicBezTo>
                  <a:pt x="7533" y="957"/>
                  <a:pt x="7481" y="940"/>
                  <a:pt x="7429" y="923"/>
                </a:cubicBezTo>
                <a:cubicBezTo>
                  <a:pt x="7307" y="905"/>
                  <a:pt x="7168" y="888"/>
                  <a:pt x="7046" y="888"/>
                </a:cubicBezTo>
                <a:cubicBezTo>
                  <a:pt x="6959" y="888"/>
                  <a:pt x="6890" y="888"/>
                  <a:pt x="6803" y="888"/>
                </a:cubicBezTo>
                <a:cubicBezTo>
                  <a:pt x="6803" y="905"/>
                  <a:pt x="6803" y="923"/>
                  <a:pt x="6803" y="923"/>
                </a:cubicBezTo>
                <a:cubicBezTo>
                  <a:pt x="6872" y="923"/>
                  <a:pt x="6924" y="923"/>
                  <a:pt x="6977" y="923"/>
                </a:cubicBezTo>
                <a:cubicBezTo>
                  <a:pt x="7168" y="940"/>
                  <a:pt x="7359" y="957"/>
                  <a:pt x="7551" y="1027"/>
                </a:cubicBezTo>
                <a:close/>
                <a:moveTo>
                  <a:pt x="6559" y="3062"/>
                </a:moveTo>
                <a:cubicBezTo>
                  <a:pt x="6576" y="3045"/>
                  <a:pt x="6611" y="3027"/>
                  <a:pt x="6646" y="3010"/>
                </a:cubicBezTo>
                <a:cubicBezTo>
                  <a:pt x="6542" y="2993"/>
                  <a:pt x="6490" y="3027"/>
                  <a:pt x="6437" y="3114"/>
                </a:cubicBezTo>
                <a:cubicBezTo>
                  <a:pt x="6472" y="3132"/>
                  <a:pt x="6507" y="3062"/>
                  <a:pt x="6542" y="3097"/>
                </a:cubicBezTo>
                <a:cubicBezTo>
                  <a:pt x="6524" y="3132"/>
                  <a:pt x="6455" y="3167"/>
                  <a:pt x="6490" y="3219"/>
                </a:cubicBezTo>
                <a:cubicBezTo>
                  <a:pt x="6524" y="3271"/>
                  <a:pt x="6576" y="3219"/>
                  <a:pt x="6611" y="3184"/>
                </a:cubicBezTo>
                <a:cubicBezTo>
                  <a:pt x="6646" y="3167"/>
                  <a:pt x="6681" y="3149"/>
                  <a:pt x="6733" y="3114"/>
                </a:cubicBezTo>
                <a:cubicBezTo>
                  <a:pt x="6663" y="3045"/>
                  <a:pt x="6611" y="3062"/>
                  <a:pt x="6542" y="3097"/>
                </a:cubicBezTo>
                <a:cubicBezTo>
                  <a:pt x="6524" y="3080"/>
                  <a:pt x="6542" y="3080"/>
                  <a:pt x="6559" y="3062"/>
                </a:cubicBezTo>
                <a:close/>
                <a:moveTo>
                  <a:pt x="6646" y="4471"/>
                </a:moveTo>
                <a:cubicBezTo>
                  <a:pt x="6698" y="4419"/>
                  <a:pt x="6768" y="4402"/>
                  <a:pt x="6820" y="4315"/>
                </a:cubicBezTo>
                <a:cubicBezTo>
                  <a:pt x="6733" y="4332"/>
                  <a:pt x="6663" y="4350"/>
                  <a:pt x="6594" y="4384"/>
                </a:cubicBezTo>
                <a:cubicBezTo>
                  <a:pt x="6559" y="4402"/>
                  <a:pt x="6576" y="4436"/>
                  <a:pt x="6576" y="4471"/>
                </a:cubicBezTo>
                <a:cubicBezTo>
                  <a:pt x="6542" y="4436"/>
                  <a:pt x="6490" y="4506"/>
                  <a:pt x="6455" y="4454"/>
                </a:cubicBezTo>
                <a:cubicBezTo>
                  <a:pt x="6455" y="4436"/>
                  <a:pt x="6437" y="4471"/>
                  <a:pt x="6437" y="4489"/>
                </a:cubicBezTo>
                <a:cubicBezTo>
                  <a:pt x="6437" y="4523"/>
                  <a:pt x="6455" y="4558"/>
                  <a:pt x="6490" y="4593"/>
                </a:cubicBezTo>
                <a:cubicBezTo>
                  <a:pt x="6524" y="4576"/>
                  <a:pt x="6490" y="4541"/>
                  <a:pt x="6507" y="4523"/>
                </a:cubicBezTo>
                <a:cubicBezTo>
                  <a:pt x="6611" y="4593"/>
                  <a:pt x="6542" y="4471"/>
                  <a:pt x="6576" y="4471"/>
                </a:cubicBezTo>
                <a:cubicBezTo>
                  <a:pt x="6594" y="4489"/>
                  <a:pt x="6611" y="4489"/>
                  <a:pt x="6646" y="4471"/>
                </a:cubicBezTo>
                <a:close/>
                <a:moveTo>
                  <a:pt x="8281" y="1618"/>
                </a:moveTo>
                <a:cubicBezTo>
                  <a:pt x="8281" y="1705"/>
                  <a:pt x="8386" y="1723"/>
                  <a:pt x="8438" y="1792"/>
                </a:cubicBezTo>
                <a:cubicBezTo>
                  <a:pt x="8490" y="1845"/>
                  <a:pt x="8525" y="1897"/>
                  <a:pt x="8577" y="1966"/>
                </a:cubicBezTo>
                <a:cubicBezTo>
                  <a:pt x="8577" y="1984"/>
                  <a:pt x="8594" y="2001"/>
                  <a:pt x="8594" y="2001"/>
                </a:cubicBezTo>
                <a:cubicBezTo>
                  <a:pt x="8612" y="2018"/>
                  <a:pt x="8647" y="2036"/>
                  <a:pt x="8664" y="2018"/>
                </a:cubicBezTo>
                <a:cubicBezTo>
                  <a:pt x="8681" y="2001"/>
                  <a:pt x="8664" y="1984"/>
                  <a:pt x="8647" y="1966"/>
                </a:cubicBezTo>
                <a:cubicBezTo>
                  <a:pt x="8594" y="1897"/>
                  <a:pt x="8525" y="1827"/>
                  <a:pt x="8438" y="1792"/>
                </a:cubicBezTo>
                <a:cubicBezTo>
                  <a:pt x="8420" y="1705"/>
                  <a:pt x="8316" y="1688"/>
                  <a:pt x="8281" y="1618"/>
                </a:cubicBezTo>
                <a:close/>
                <a:moveTo>
                  <a:pt x="8681" y="1566"/>
                </a:moveTo>
                <a:cubicBezTo>
                  <a:pt x="8681" y="1566"/>
                  <a:pt x="8681" y="1566"/>
                  <a:pt x="8681" y="1566"/>
                </a:cubicBezTo>
                <a:cubicBezTo>
                  <a:pt x="8681" y="1584"/>
                  <a:pt x="8681" y="1584"/>
                  <a:pt x="8681" y="1584"/>
                </a:cubicBezTo>
                <a:cubicBezTo>
                  <a:pt x="8681" y="1601"/>
                  <a:pt x="8699" y="1618"/>
                  <a:pt x="8716" y="1636"/>
                </a:cubicBezTo>
                <a:cubicBezTo>
                  <a:pt x="8768" y="1688"/>
                  <a:pt x="8803" y="1740"/>
                  <a:pt x="8838" y="1810"/>
                </a:cubicBezTo>
                <a:cubicBezTo>
                  <a:pt x="8855" y="1827"/>
                  <a:pt x="8873" y="1862"/>
                  <a:pt x="8908" y="1862"/>
                </a:cubicBezTo>
                <a:cubicBezTo>
                  <a:pt x="8873" y="1740"/>
                  <a:pt x="8786" y="1653"/>
                  <a:pt x="8681" y="1584"/>
                </a:cubicBezTo>
                <a:cubicBezTo>
                  <a:pt x="8681" y="1584"/>
                  <a:pt x="8681" y="1566"/>
                  <a:pt x="8681" y="1566"/>
                </a:cubicBezTo>
                <a:close/>
                <a:moveTo>
                  <a:pt x="8490" y="1218"/>
                </a:moveTo>
                <a:cubicBezTo>
                  <a:pt x="8490" y="1218"/>
                  <a:pt x="8490" y="1236"/>
                  <a:pt x="8507" y="1236"/>
                </a:cubicBezTo>
                <a:lnTo>
                  <a:pt x="8734" y="957"/>
                </a:lnTo>
                <a:lnTo>
                  <a:pt x="8734" y="957"/>
                </a:lnTo>
                <a:lnTo>
                  <a:pt x="8734" y="957"/>
                </a:lnTo>
                <a:cubicBezTo>
                  <a:pt x="8612" y="1010"/>
                  <a:pt x="8542" y="1114"/>
                  <a:pt x="8490" y="1218"/>
                </a:cubicBezTo>
                <a:close/>
                <a:moveTo>
                  <a:pt x="6716" y="2923"/>
                </a:moveTo>
                <a:cubicBezTo>
                  <a:pt x="6820" y="2906"/>
                  <a:pt x="6872" y="2836"/>
                  <a:pt x="6907" y="2766"/>
                </a:cubicBezTo>
                <a:lnTo>
                  <a:pt x="6924" y="2766"/>
                </a:lnTo>
                <a:lnTo>
                  <a:pt x="6907" y="2766"/>
                </a:lnTo>
                <a:cubicBezTo>
                  <a:pt x="6820" y="2784"/>
                  <a:pt x="6768" y="2836"/>
                  <a:pt x="6716" y="2923"/>
                </a:cubicBezTo>
                <a:close/>
                <a:moveTo>
                  <a:pt x="8420" y="3445"/>
                </a:moveTo>
                <a:cubicBezTo>
                  <a:pt x="8438" y="3515"/>
                  <a:pt x="8473" y="3567"/>
                  <a:pt x="8507" y="3619"/>
                </a:cubicBezTo>
                <a:cubicBezTo>
                  <a:pt x="8507" y="3671"/>
                  <a:pt x="8542" y="3706"/>
                  <a:pt x="8525" y="3758"/>
                </a:cubicBezTo>
                <a:cubicBezTo>
                  <a:pt x="8507" y="3741"/>
                  <a:pt x="8490" y="3723"/>
                  <a:pt x="8473" y="3688"/>
                </a:cubicBezTo>
                <a:cubicBezTo>
                  <a:pt x="8473" y="3688"/>
                  <a:pt x="8473" y="3671"/>
                  <a:pt x="8455" y="3671"/>
                </a:cubicBezTo>
                <a:lnTo>
                  <a:pt x="8455" y="3671"/>
                </a:lnTo>
                <a:cubicBezTo>
                  <a:pt x="8438" y="3619"/>
                  <a:pt x="8420" y="3584"/>
                  <a:pt x="8368" y="3515"/>
                </a:cubicBezTo>
                <a:cubicBezTo>
                  <a:pt x="8368" y="3584"/>
                  <a:pt x="8403" y="3619"/>
                  <a:pt x="8420" y="3654"/>
                </a:cubicBezTo>
                <a:cubicBezTo>
                  <a:pt x="8420" y="3688"/>
                  <a:pt x="8420" y="3688"/>
                  <a:pt x="8386" y="3688"/>
                </a:cubicBezTo>
                <a:cubicBezTo>
                  <a:pt x="8351" y="3636"/>
                  <a:pt x="8316" y="3584"/>
                  <a:pt x="8264" y="3532"/>
                </a:cubicBezTo>
                <a:cubicBezTo>
                  <a:pt x="8229" y="3549"/>
                  <a:pt x="8281" y="3584"/>
                  <a:pt x="8246" y="3601"/>
                </a:cubicBezTo>
                <a:cubicBezTo>
                  <a:pt x="8212" y="3619"/>
                  <a:pt x="8194" y="3584"/>
                  <a:pt x="8177" y="3567"/>
                </a:cubicBezTo>
                <a:cubicBezTo>
                  <a:pt x="8142" y="3532"/>
                  <a:pt x="8125" y="3532"/>
                  <a:pt x="8090" y="3567"/>
                </a:cubicBezTo>
                <a:cubicBezTo>
                  <a:pt x="8055" y="3601"/>
                  <a:pt x="8003" y="3636"/>
                  <a:pt x="7951" y="3688"/>
                </a:cubicBezTo>
                <a:cubicBezTo>
                  <a:pt x="8107" y="3723"/>
                  <a:pt x="8107" y="3828"/>
                  <a:pt x="8090" y="3949"/>
                </a:cubicBezTo>
                <a:cubicBezTo>
                  <a:pt x="8246" y="3880"/>
                  <a:pt x="8420" y="3862"/>
                  <a:pt x="8577" y="3810"/>
                </a:cubicBezTo>
                <a:cubicBezTo>
                  <a:pt x="8612" y="3793"/>
                  <a:pt x="8629" y="3775"/>
                  <a:pt x="8612" y="3723"/>
                </a:cubicBezTo>
                <a:cubicBezTo>
                  <a:pt x="8577" y="3671"/>
                  <a:pt x="8560" y="3619"/>
                  <a:pt x="8525" y="3584"/>
                </a:cubicBezTo>
                <a:cubicBezTo>
                  <a:pt x="8507" y="3532"/>
                  <a:pt x="8473" y="3480"/>
                  <a:pt x="8420" y="3445"/>
                </a:cubicBezTo>
                <a:close/>
                <a:moveTo>
                  <a:pt x="8716" y="2732"/>
                </a:moveTo>
                <a:cubicBezTo>
                  <a:pt x="8681" y="2697"/>
                  <a:pt x="8681" y="2645"/>
                  <a:pt x="8629" y="2645"/>
                </a:cubicBezTo>
                <a:cubicBezTo>
                  <a:pt x="8594" y="2593"/>
                  <a:pt x="8525" y="2575"/>
                  <a:pt x="8455" y="2523"/>
                </a:cubicBezTo>
                <a:cubicBezTo>
                  <a:pt x="8490" y="2593"/>
                  <a:pt x="8560" y="2627"/>
                  <a:pt x="8629" y="2645"/>
                </a:cubicBezTo>
                <a:cubicBezTo>
                  <a:pt x="8647" y="2680"/>
                  <a:pt x="8647" y="2714"/>
                  <a:pt x="8716" y="2732"/>
                </a:cubicBezTo>
                <a:close/>
                <a:moveTo>
                  <a:pt x="10751" y="6263"/>
                </a:moveTo>
                <a:cubicBezTo>
                  <a:pt x="10734" y="6228"/>
                  <a:pt x="10734" y="6228"/>
                  <a:pt x="10717" y="6211"/>
                </a:cubicBezTo>
                <a:cubicBezTo>
                  <a:pt x="10682" y="6159"/>
                  <a:pt x="10647" y="6124"/>
                  <a:pt x="10612" y="6089"/>
                </a:cubicBezTo>
                <a:cubicBezTo>
                  <a:pt x="10630" y="6141"/>
                  <a:pt x="10647" y="6211"/>
                  <a:pt x="10717" y="6211"/>
                </a:cubicBezTo>
                <a:cubicBezTo>
                  <a:pt x="10699" y="6228"/>
                  <a:pt x="10734" y="6246"/>
                  <a:pt x="10751" y="6263"/>
                </a:cubicBezTo>
                <a:close/>
                <a:moveTo>
                  <a:pt x="6681" y="6385"/>
                </a:moveTo>
                <a:cubicBezTo>
                  <a:pt x="6663" y="6402"/>
                  <a:pt x="6681" y="6402"/>
                  <a:pt x="6681" y="6420"/>
                </a:cubicBezTo>
                <a:cubicBezTo>
                  <a:pt x="6698" y="6437"/>
                  <a:pt x="6698" y="6472"/>
                  <a:pt x="6733" y="6489"/>
                </a:cubicBezTo>
                <a:cubicBezTo>
                  <a:pt x="6733" y="6454"/>
                  <a:pt x="6733" y="6420"/>
                  <a:pt x="6698" y="6402"/>
                </a:cubicBezTo>
                <a:cubicBezTo>
                  <a:pt x="6698" y="6402"/>
                  <a:pt x="6698" y="6367"/>
                  <a:pt x="6681" y="6385"/>
                </a:cubicBezTo>
                <a:close/>
                <a:moveTo>
                  <a:pt x="6681" y="6385"/>
                </a:moveTo>
                <a:cubicBezTo>
                  <a:pt x="6681" y="6385"/>
                  <a:pt x="6681" y="6385"/>
                  <a:pt x="6681" y="6385"/>
                </a:cubicBezTo>
                <a:cubicBezTo>
                  <a:pt x="6681" y="6367"/>
                  <a:pt x="6681" y="6350"/>
                  <a:pt x="6663" y="6350"/>
                </a:cubicBezTo>
                <a:cubicBezTo>
                  <a:pt x="6663" y="6333"/>
                  <a:pt x="6663" y="6315"/>
                  <a:pt x="6646" y="6298"/>
                </a:cubicBezTo>
                <a:cubicBezTo>
                  <a:pt x="6646" y="6298"/>
                  <a:pt x="6629" y="6298"/>
                  <a:pt x="6629" y="6315"/>
                </a:cubicBezTo>
                <a:cubicBezTo>
                  <a:pt x="6629" y="6333"/>
                  <a:pt x="6629" y="6350"/>
                  <a:pt x="6646" y="6350"/>
                </a:cubicBezTo>
                <a:cubicBezTo>
                  <a:pt x="6646" y="6367"/>
                  <a:pt x="6663" y="6385"/>
                  <a:pt x="6681" y="6385"/>
                </a:cubicBezTo>
                <a:close/>
                <a:moveTo>
                  <a:pt x="7238" y="1566"/>
                </a:moveTo>
                <a:cubicBezTo>
                  <a:pt x="7168" y="1514"/>
                  <a:pt x="7081" y="1531"/>
                  <a:pt x="6994" y="1497"/>
                </a:cubicBezTo>
                <a:cubicBezTo>
                  <a:pt x="7064" y="1549"/>
                  <a:pt x="7151" y="1584"/>
                  <a:pt x="7238" y="1566"/>
                </a:cubicBezTo>
                <a:cubicBezTo>
                  <a:pt x="7238" y="1584"/>
                  <a:pt x="7255" y="1584"/>
                  <a:pt x="7255" y="1584"/>
                </a:cubicBezTo>
                <a:cubicBezTo>
                  <a:pt x="7255" y="1584"/>
                  <a:pt x="7255" y="1601"/>
                  <a:pt x="7255" y="1601"/>
                </a:cubicBezTo>
                <a:cubicBezTo>
                  <a:pt x="7255" y="1601"/>
                  <a:pt x="7255" y="1584"/>
                  <a:pt x="7255" y="1584"/>
                </a:cubicBezTo>
                <a:cubicBezTo>
                  <a:pt x="7238" y="1584"/>
                  <a:pt x="7238" y="1584"/>
                  <a:pt x="7238" y="1566"/>
                </a:cubicBezTo>
                <a:close/>
                <a:moveTo>
                  <a:pt x="6576" y="3775"/>
                </a:moveTo>
                <a:cubicBezTo>
                  <a:pt x="6524" y="3775"/>
                  <a:pt x="6507" y="3810"/>
                  <a:pt x="6507" y="3880"/>
                </a:cubicBezTo>
                <a:cubicBezTo>
                  <a:pt x="6507" y="3949"/>
                  <a:pt x="6524" y="4002"/>
                  <a:pt x="6524" y="4071"/>
                </a:cubicBezTo>
                <a:cubicBezTo>
                  <a:pt x="6472" y="4054"/>
                  <a:pt x="6490" y="3967"/>
                  <a:pt x="6437" y="3984"/>
                </a:cubicBezTo>
                <a:cubicBezTo>
                  <a:pt x="6403" y="3984"/>
                  <a:pt x="6437" y="4054"/>
                  <a:pt x="6420" y="4106"/>
                </a:cubicBezTo>
                <a:cubicBezTo>
                  <a:pt x="6420" y="4123"/>
                  <a:pt x="6420" y="4141"/>
                  <a:pt x="6403" y="4141"/>
                </a:cubicBezTo>
                <a:cubicBezTo>
                  <a:pt x="6385" y="4141"/>
                  <a:pt x="6368" y="4123"/>
                  <a:pt x="6368" y="4106"/>
                </a:cubicBezTo>
                <a:cubicBezTo>
                  <a:pt x="6333" y="4054"/>
                  <a:pt x="6316" y="4019"/>
                  <a:pt x="6316" y="3949"/>
                </a:cubicBezTo>
                <a:cubicBezTo>
                  <a:pt x="6316" y="3915"/>
                  <a:pt x="6316" y="3897"/>
                  <a:pt x="6316" y="3862"/>
                </a:cubicBezTo>
                <a:cubicBezTo>
                  <a:pt x="6298" y="3828"/>
                  <a:pt x="6298" y="3793"/>
                  <a:pt x="6281" y="3758"/>
                </a:cubicBezTo>
                <a:cubicBezTo>
                  <a:pt x="6229" y="3915"/>
                  <a:pt x="6298" y="4071"/>
                  <a:pt x="6298" y="4228"/>
                </a:cubicBezTo>
                <a:cubicBezTo>
                  <a:pt x="6246" y="4176"/>
                  <a:pt x="6229" y="4123"/>
                  <a:pt x="6229" y="4071"/>
                </a:cubicBezTo>
                <a:cubicBezTo>
                  <a:pt x="6211" y="4019"/>
                  <a:pt x="6194" y="3984"/>
                  <a:pt x="6194" y="3932"/>
                </a:cubicBezTo>
                <a:cubicBezTo>
                  <a:pt x="6176" y="3880"/>
                  <a:pt x="6176" y="3828"/>
                  <a:pt x="6159" y="3775"/>
                </a:cubicBezTo>
                <a:cubicBezTo>
                  <a:pt x="6107" y="3932"/>
                  <a:pt x="6176" y="4054"/>
                  <a:pt x="6176" y="4210"/>
                </a:cubicBezTo>
                <a:cubicBezTo>
                  <a:pt x="6072" y="4106"/>
                  <a:pt x="6089" y="3967"/>
                  <a:pt x="6020" y="3862"/>
                </a:cubicBezTo>
                <a:cubicBezTo>
                  <a:pt x="6020" y="3984"/>
                  <a:pt x="6037" y="4106"/>
                  <a:pt x="6055" y="4245"/>
                </a:cubicBezTo>
                <a:cubicBezTo>
                  <a:pt x="5933" y="4106"/>
                  <a:pt x="5968" y="3932"/>
                  <a:pt x="5881" y="3810"/>
                </a:cubicBezTo>
                <a:cubicBezTo>
                  <a:pt x="5863" y="3967"/>
                  <a:pt x="5915" y="4123"/>
                  <a:pt x="5915" y="4280"/>
                </a:cubicBezTo>
                <a:cubicBezTo>
                  <a:pt x="5794" y="4141"/>
                  <a:pt x="5794" y="3932"/>
                  <a:pt x="5724" y="3775"/>
                </a:cubicBezTo>
                <a:cubicBezTo>
                  <a:pt x="5689" y="3967"/>
                  <a:pt x="5759" y="4158"/>
                  <a:pt x="5776" y="4367"/>
                </a:cubicBezTo>
                <a:cubicBezTo>
                  <a:pt x="5655" y="4245"/>
                  <a:pt x="5655" y="4089"/>
                  <a:pt x="5602" y="3949"/>
                </a:cubicBezTo>
                <a:cubicBezTo>
                  <a:pt x="5568" y="4123"/>
                  <a:pt x="5602" y="4280"/>
                  <a:pt x="5602" y="4454"/>
                </a:cubicBezTo>
                <a:cubicBezTo>
                  <a:pt x="5533" y="4402"/>
                  <a:pt x="5550" y="4315"/>
                  <a:pt x="5498" y="4263"/>
                </a:cubicBezTo>
                <a:cubicBezTo>
                  <a:pt x="5498" y="4141"/>
                  <a:pt x="5498" y="4019"/>
                  <a:pt x="5481" y="3897"/>
                </a:cubicBezTo>
                <a:cubicBezTo>
                  <a:pt x="5463" y="4071"/>
                  <a:pt x="5481" y="4245"/>
                  <a:pt x="5481" y="4436"/>
                </a:cubicBezTo>
                <a:cubicBezTo>
                  <a:pt x="5481" y="4436"/>
                  <a:pt x="5481" y="4454"/>
                  <a:pt x="5481" y="4454"/>
                </a:cubicBezTo>
                <a:cubicBezTo>
                  <a:pt x="5463" y="4471"/>
                  <a:pt x="5446" y="4454"/>
                  <a:pt x="5446" y="4436"/>
                </a:cubicBezTo>
                <a:cubicBezTo>
                  <a:pt x="5428" y="4350"/>
                  <a:pt x="5411" y="4280"/>
                  <a:pt x="5411" y="4193"/>
                </a:cubicBezTo>
                <a:cubicBezTo>
                  <a:pt x="5394" y="4071"/>
                  <a:pt x="5394" y="3932"/>
                  <a:pt x="5376" y="3810"/>
                </a:cubicBezTo>
                <a:cubicBezTo>
                  <a:pt x="5376" y="3810"/>
                  <a:pt x="5359" y="3793"/>
                  <a:pt x="5359" y="3793"/>
                </a:cubicBezTo>
                <a:cubicBezTo>
                  <a:pt x="5341" y="3845"/>
                  <a:pt x="5324" y="3897"/>
                  <a:pt x="5341" y="3949"/>
                </a:cubicBezTo>
                <a:cubicBezTo>
                  <a:pt x="5341" y="4123"/>
                  <a:pt x="5341" y="4315"/>
                  <a:pt x="5324" y="4489"/>
                </a:cubicBezTo>
                <a:cubicBezTo>
                  <a:pt x="5324" y="4489"/>
                  <a:pt x="5324" y="4489"/>
                  <a:pt x="5307" y="4489"/>
                </a:cubicBezTo>
                <a:cubicBezTo>
                  <a:pt x="5254" y="4263"/>
                  <a:pt x="5237" y="4019"/>
                  <a:pt x="5237" y="3775"/>
                </a:cubicBezTo>
                <a:cubicBezTo>
                  <a:pt x="5202" y="3793"/>
                  <a:pt x="5202" y="3810"/>
                  <a:pt x="5202" y="3828"/>
                </a:cubicBezTo>
                <a:cubicBezTo>
                  <a:pt x="5185" y="4054"/>
                  <a:pt x="5185" y="4280"/>
                  <a:pt x="5254" y="4506"/>
                </a:cubicBezTo>
                <a:cubicBezTo>
                  <a:pt x="5254" y="4523"/>
                  <a:pt x="5289" y="4558"/>
                  <a:pt x="5254" y="4576"/>
                </a:cubicBezTo>
                <a:cubicBezTo>
                  <a:pt x="5220" y="4593"/>
                  <a:pt x="5220" y="4541"/>
                  <a:pt x="5202" y="4541"/>
                </a:cubicBezTo>
                <a:cubicBezTo>
                  <a:pt x="5115" y="4263"/>
                  <a:pt x="5115" y="3967"/>
                  <a:pt x="5098" y="3671"/>
                </a:cubicBezTo>
                <a:cubicBezTo>
                  <a:pt x="5063" y="3706"/>
                  <a:pt x="5063" y="3741"/>
                  <a:pt x="5063" y="3775"/>
                </a:cubicBezTo>
                <a:cubicBezTo>
                  <a:pt x="5080" y="4036"/>
                  <a:pt x="5080" y="4297"/>
                  <a:pt x="5150" y="4541"/>
                </a:cubicBezTo>
                <a:cubicBezTo>
                  <a:pt x="5150" y="4558"/>
                  <a:pt x="5150" y="4558"/>
                  <a:pt x="5133" y="4576"/>
                </a:cubicBezTo>
                <a:cubicBezTo>
                  <a:pt x="5080" y="4489"/>
                  <a:pt x="5046" y="4402"/>
                  <a:pt x="5028" y="4297"/>
                </a:cubicBezTo>
                <a:cubicBezTo>
                  <a:pt x="4993" y="4158"/>
                  <a:pt x="4993" y="4019"/>
                  <a:pt x="4976" y="3862"/>
                </a:cubicBezTo>
                <a:cubicBezTo>
                  <a:pt x="4959" y="3810"/>
                  <a:pt x="4976" y="3758"/>
                  <a:pt x="4924" y="3671"/>
                </a:cubicBezTo>
                <a:cubicBezTo>
                  <a:pt x="4854" y="4002"/>
                  <a:pt x="4959" y="4315"/>
                  <a:pt x="4993" y="4628"/>
                </a:cubicBezTo>
                <a:cubicBezTo>
                  <a:pt x="4941" y="4576"/>
                  <a:pt x="4924" y="4523"/>
                  <a:pt x="4907" y="4471"/>
                </a:cubicBezTo>
                <a:cubicBezTo>
                  <a:pt x="4854" y="4263"/>
                  <a:pt x="4837" y="4036"/>
                  <a:pt x="4820" y="3828"/>
                </a:cubicBezTo>
                <a:cubicBezTo>
                  <a:pt x="4802" y="3793"/>
                  <a:pt x="4820" y="3758"/>
                  <a:pt x="4785" y="3741"/>
                </a:cubicBezTo>
                <a:cubicBezTo>
                  <a:pt x="4750" y="4054"/>
                  <a:pt x="4750" y="4367"/>
                  <a:pt x="4837" y="4697"/>
                </a:cubicBezTo>
                <a:cubicBezTo>
                  <a:pt x="4785" y="4680"/>
                  <a:pt x="4767" y="4645"/>
                  <a:pt x="4767" y="4628"/>
                </a:cubicBezTo>
                <a:cubicBezTo>
                  <a:pt x="4698" y="4419"/>
                  <a:pt x="4715" y="4210"/>
                  <a:pt x="4680" y="4002"/>
                </a:cubicBezTo>
                <a:cubicBezTo>
                  <a:pt x="4663" y="4228"/>
                  <a:pt x="4663" y="4471"/>
                  <a:pt x="4733" y="4697"/>
                </a:cubicBezTo>
                <a:cubicBezTo>
                  <a:pt x="4733" y="4715"/>
                  <a:pt x="4733" y="4732"/>
                  <a:pt x="4715" y="4750"/>
                </a:cubicBezTo>
                <a:cubicBezTo>
                  <a:pt x="4715" y="4750"/>
                  <a:pt x="4698" y="4732"/>
                  <a:pt x="4698" y="4732"/>
                </a:cubicBezTo>
                <a:cubicBezTo>
                  <a:pt x="4663" y="4715"/>
                  <a:pt x="4663" y="4680"/>
                  <a:pt x="4663" y="4663"/>
                </a:cubicBezTo>
                <a:cubicBezTo>
                  <a:pt x="4593" y="4402"/>
                  <a:pt x="4576" y="4141"/>
                  <a:pt x="4559" y="3880"/>
                </a:cubicBezTo>
                <a:cubicBezTo>
                  <a:pt x="4559" y="3845"/>
                  <a:pt x="4559" y="3810"/>
                  <a:pt x="4541" y="3793"/>
                </a:cubicBezTo>
                <a:cubicBezTo>
                  <a:pt x="4506" y="4123"/>
                  <a:pt x="4506" y="4454"/>
                  <a:pt x="4576" y="4784"/>
                </a:cubicBezTo>
                <a:cubicBezTo>
                  <a:pt x="4524" y="4784"/>
                  <a:pt x="4524" y="4750"/>
                  <a:pt x="4506" y="4715"/>
                </a:cubicBezTo>
                <a:cubicBezTo>
                  <a:pt x="4437" y="4471"/>
                  <a:pt x="4419" y="4210"/>
                  <a:pt x="4437" y="3967"/>
                </a:cubicBezTo>
                <a:cubicBezTo>
                  <a:pt x="4437" y="3915"/>
                  <a:pt x="4437" y="3862"/>
                  <a:pt x="4437" y="3793"/>
                </a:cubicBezTo>
                <a:cubicBezTo>
                  <a:pt x="4385" y="3862"/>
                  <a:pt x="4367" y="3897"/>
                  <a:pt x="4385" y="3949"/>
                </a:cubicBezTo>
                <a:cubicBezTo>
                  <a:pt x="4385" y="4089"/>
                  <a:pt x="4385" y="4210"/>
                  <a:pt x="4385" y="4350"/>
                </a:cubicBezTo>
                <a:cubicBezTo>
                  <a:pt x="4402" y="4541"/>
                  <a:pt x="4419" y="4732"/>
                  <a:pt x="4454" y="4906"/>
                </a:cubicBezTo>
                <a:cubicBezTo>
                  <a:pt x="4332" y="4715"/>
                  <a:pt x="4315" y="4489"/>
                  <a:pt x="4298" y="4263"/>
                </a:cubicBezTo>
                <a:cubicBezTo>
                  <a:pt x="4298" y="4141"/>
                  <a:pt x="4280" y="4002"/>
                  <a:pt x="4263" y="3880"/>
                </a:cubicBezTo>
                <a:cubicBezTo>
                  <a:pt x="4211" y="3984"/>
                  <a:pt x="4228" y="4106"/>
                  <a:pt x="4228" y="4228"/>
                </a:cubicBezTo>
                <a:cubicBezTo>
                  <a:pt x="4228" y="4454"/>
                  <a:pt x="4263" y="4663"/>
                  <a:pt x="4332" y="4889"/>
                </a:cubicBezTo>
                <a:cubicBezTo>
                  <a:pt x="4350" y="4906"/>
                  <a:pt x="4385" y="4941"/>
                  <a:pt x="4350" y="4958"/>
                </a:cubicBezTo>
                <a:cubicBezTo>
                  <a:pt x="4315" y="4976"/>
                  <a:pt x="4298" y="4924"/>
                  <a:pt x="4280" y="4906"/>
                </a:cubicBezTo>
                <a:cubicBezTo>
                  <a:pt x="4263" y="4889"/>
                  <a:pt x="4263" y="4871"/>
                  <a:pt x="4263" y="4854"/>
                </a:cubicBezTo>
                <a:cubicBezTo>
                  <a:pt x="4228" y="4680"/>
                  <a:pt x="4193" y="4506"/>
                  <a:pt x="4176" y="4332"/>
                </a:cubicBezTo>
                <a:cubicBezTo>
                  <a:pt x="4158" y="4228"/>
                  <a:pt x="4158" y="4106"/>
                  <a:pt x="4158" y="4002"/>
                </a:cubicBezTo>
                <a:cubicBezTo>
                  <a:pt x="4141" y="4002"/>
                  <a:pt x="4141" y="4002"/>
                  <a:pt x="4124" y="4002"/>
                </a:cubicBezTo>
                <a:cubicBezTo>
                  <a:pt x="4106" y="4141"/>
                  <a:pt x="4106" y="4280"/>
                  <a:pt x="4124" y="4402"/>
                </a:cubicBezTo>
                <a:cubicBezTo>
                  <a:pt x="4141" y="4541"/>
                  <a:pt x="4124" y="4680"/>
                  <a:pt x="4158" y="4802"/>
                </a:cubicBezTo>
                <a:cubicBezTo>
                  <a:pt x="4176" y="4837"/>
                  <a:pt x="4176" y="4871"/>
                  <a:pt x="4193" y="4906"/>
                </a:cubicBezTo>
                <a:cubicBezTo>
                  <a:pt x="4193" y="4924"/>
                  <a:pt x="4193" y="4941"/>
                  <a:pt x="4176" y="4958"/>
                </a:cubicBezTo>
                <a:cubicBezTo>
                  <a:pt x="4158" y="4958"/>
                  <a:pt x="4141" y="4941"/>
                  <a:pt x="4141" y="4924"/>
                </a:cubicBezTo>
                <a:cubicBezTo>
                  <a:pt x="4124" y="4871"/>
                  <a:pt x="4106" y="4819"/>
                  <a:pt x="4089" y="4767"/>
                </a:cubicBezTo>
                <a:cubicBezTo>
                  <a:pt x="4072" y="4715"/>
                  <a:pt x="4054" y="4645"/>
                  <a:pt x="4037" y="4593"/>
                </a:cubicBezTo>
                <a:cubicBezTo>
                  <a:pt x="4037" y="4593"/>
                  <a:pt x="4037" y="4593"/>
                  <a:pt x="4019" y="4593"/>
                </a:cubicBezTo>
                <a:cubicBezTo>
                  <a:pt x="4019" y="4663"/>
                  <a:pt x="4037" y="4715"/>
                  <a:pt x="4037" y="4784"/>
                </a:cubicBezTo>
                <a:cubicBezTo>
                  <a:pt x="3985" y="4784"/>
                  <a:pt x="4002" y="4750"/>
                  <a:pt x="4002" y="4732"/>
                </a:cubicBezTo>
                <a:cubicBezTo>
                  <a:pt x="3985" y="4645"/>
                  <a:pt x="3967" y="4558"/>
                  <a:pt x="3950" y="4454"/>
                </a:cubicBezTo>
                <a:cubicBezTo>
                  <a:pt x="3932" y="4593"/>
                  <a:pt x="3967" y="4715"/>
                  <a:pt x="4002" y="4837"/>
                </a:cubicBezTo>
                <a:cubicBezTo>
                  <a:pt x="4002" y="4889"/>
                  <a:pt x="4054" y="4941"/>
                  <a:pt x="4054" y="5011"/>
                </a:cubicBezTo>
                <a:cubicBezTo>
                  <a:pt x="4002" y="4993"/>
                  <a:pt x="3985" y="4958"/>
                  <a:pt x="3967" y="4924"/>
                </a:cubicBezTo>
                <a:cubicBezTo>
                  <a:pt x="3932" y="4837"/>
                  <a:pt x="3915" y="4732"/>
                  <a:pt x="3898" y="4610"/>
                </a:cubicBezTo>
                <a:cubicBezTo>
                  <a:pt x="3880" y="4454"/>
                  <a:pt x="3880" y="4297"/>
                  <a:pt x="3898" y="4123"/>
                </a:cubicBezTo>
                <a:cubicBezTo>
                  <a:pt x="3880" y="4263"/>
                  <a:pt x="3845" y="4384"/>
                  <a:pt x="3828" y="4523"/>
                </a:cubicBezTo>
                <a:cubicBezTo>
                  <a:pt x="3811" y="4697"/>
                  <a:pt x="3793" y="4871"/>
                  <a:pt x="3741" y="5063"/>
                </a:cubicBezTo>
                <a:cubicBezTo>
                  <a:pt x="3706" y="4941"/>
                  <a:pt x="3724" y="4854"/>
                  <a:pt x="3724" y="4750"/>
                </a:cubicBezTo>
                <a:cubicBezTo>
                  <a:pt x="3724" y="4663"/>
                  <a:pt x="3741" y="4576"/>
                  <a:pt x="3741" y="4489"/>
                </a:cubicBezTo>
                <a:cubicBezTo>
                  <a:pt x="3741" y="4471"/>
                  <a:pt x="3758" y="4454"/>
                  <a:pt x="3741" y="4454"/>
                </a:cubicBezTo>
                <a:cubicBezTo>
                  <a:pt x="3724" y="4454"/>
                  <a:pt x="3706" y="4454"/>
                  <a:pt x="3706" y="4471"/>
                </a:cubicBezTo>
                <a:cubicBezTo>
                  <a:pt x="3706" y="4523"/>
                  <a:pt x="3671" y="4558"/>
                  <a:pt x="3689" y="4610"/>
                </a:cubicBezTo>
                <a:cubicBezTo>
                  <a:pt x="3671" y="4628"/>
                  <a:pt x="3671" y="4628"/>
                  <a:pt x="3671" y="4645"/>
                </a:cubicBezTo>
                <a:cubicBezTo>
                  <a:pt x="3637" y="4802"/>
                  <a:pt x="3619" y="4976"/>
                  <a:pt x="3602" y="5132"/>
                </a:cubicBezTo>
                <a:cubicBezTo>
                  <a:pt x="3602" y="5167"/>
                  <a:pt x="3602" y="5167"/>
                  <a:pt x="3567" y="5167"/>
                </a:cubicBezTo>
                <a:cubicBezTo>
                  <a:pt x="3532" y="4958"/>
                  <a:pt x="3584" y="4750"/>
                  <a:pt x="3602" y="4541"/>
                </a:cubicBezTo>
                <a:cubicBezTo>
                  <a:pt x="3550" y="4680"/>
                  <a:pt x="3515" y="4802"/>
                  <a:pt x="3497" y="4941"/>
                </a:cubicBezTo>
                <a:cubicBezTo>
                  <a:pt x="3480" y="5028"/>
                  <a:pt x="3480" y="5132"/>
                  <a:pt x="3428" y="5237"/>
                </a:cubicBezTo>
                <a:cubicBezTo>
                  <a:pt x="3393" y="5132"/>
                  <a:pt x="3410" y="5045"/>
                  <a:pt x="3410" y="4941"/>
                </a:cubicBezTo>
                <a:lnTo>
                  <a:pt x="3515" y="4576"/>
                </a:lnTo>
                <a:cubicBezTo>
                  <a:pt x="3445" y="4680"/>
                  <a:pt x="3393" y="4784"/>
                  <a:pt x="3376" y="4906"/>
                </a:cubicBezTo>
                <a:cubicBezTo>
                  <a:pt x="3323" y="5028"/>
                  <a:pt x="3254" y="5132"/>
                  <a:pt x="3254" y="5289"/>
                </a:cubicBezTo>
                <a:cubicBezTo>
                  <a:pt x="3184" y="5219"/>
                  <a:pt x="3254" y="5132"/>
                  <a:pt x="3219" y="5080"/>
                </a:cubicBezTo>
                <a:cubicBezTo>
                  <a:pt x="3184" y="5080"/>
                  <a:pt x="3202" y="5132"/>
                  <a:pt x="3167" y="5150"/>
                </a:cubicBezTo>
                <a:cubicBezTo>
                  <a:pt x="3150" y="4958"/>
                  <a:pt x="3254" y="4784"/>
                  <a:pt x="3306" y="4610"/>
                </a:cubicBezTo>
                <a:cubicBezTo>
                  <a:pt x="3202" y="4697"/>
                  <a:pt x="3150" y="4819"/>
                  <a:pt x="3097" y="4941"/>
                </a:cubicBezTo>
                <a:cubicBezTo>
                  <a:pt x="3080" y="4819"/>
                  <a:pt x="3150" y="4732"/>
                  <a:pt x="3202" y="4628"/>
                </a:cubicBezTo>
                <a:cubicBezTo>
                  <a:pt x="3254" y="4558"/>
                  <a:pt x="3323" y="4489"/>
                  <a:pt x="3376" y="4419"/>
                </a:cubicBezTo>
                <a:cubicBezTo>
                  <a:pt x="3376" y="4402"/>
                  <a:pt x="3376" y="4402"/>
                  <a:pt x="3376" y="4402"/>
                </a:cubicBezTo>
                <a:cubicBezTo>
                  <a:pt x="3376" y="4402"/>
                  <a:pt x="3358" y="4402"/>
                  <a:pt x="3358" y="4402"/>
                </a:cubicBezTo>
                <a:cubicBezTo>
                  <a:pt x="3358" y="4402"/>
                  <a:pt x="3376" y="4402"/>
                  <a:pt x="3376" y="4419"/>
                </a:cubicBezTo>
                <a:cubicBezTo>
                  <a:pt x="3341" y="4402"/>
                  <a:pt x="3323" y="4419"/>
                  <a:pt x="3306" y="4454"/>
                </a:cubicBezTo>
                <a:cubicBezTo>
                  <a:pt x="3254" y="4489"/>
                  <a:pt x="3219" y="4558"/>
                  <a:pt x="3184" y="4610"/>
                </a:cubicBezTo>
                <a:cubicBezTo>
                  <a:pt x="3150" y="4610"/>
                  <a:pt x="3115" y="4628"/>
                  <a:pt x="3115" y="4593"/>
                </a:cubicBezTo>
                <a:cubicBezTo>
                  <a:pt x="3097" y="4558"/>
                  <a:pt x="3132" y="4558"/>
                  <a:pt x="3132" y="4541"/>
                </a:cubicBezTo>
                <a:cubicBezTo>
                  <a:pt x="3202" y="4454"/>
                  <a:pt x="3306" y="4384"/>
                  <a:pt x="3376" y="4315"/>
                </a:cubicBezTo>
                <a:cubicBezTo>
                  <a:pt x="3445" y="4280"/>
                  <a:pt x="3497" y="4210"/>
                  <a:pt x="3550" y="4141"/>
                </a:cubicBezTo>
                <a:cubicBezTo>
                  <a:pt x="3445" y="4176"/>
                  <a:pt x="3393" y="4228"/>
                  <a:pt x="3323" y="4280"/>
                </a:cubicBezTo>
                <a:cubicBezTo>
                  <a:pt x="3306" y="4280"/>
                  <a:pt x="3289" y="4297"/>
                  <a:pt x="3289" y="4280"/>
                </a:cubicBezTo>
                <a:cubicBezTo>
                  <a:pt x="3271" y="4280"/>
                  <a:pt x="3289" y="4263"/>
                  <a:pt x="3289" y="4245"/>
                </a:cubicBezTo>
                <a:cubicBezTo>
                  <a:pt x="3341" y="4176"/>
                  <a:pt x="3393" y="4141"/>
                  <a:pt x="3463" y="4106"/>
                </a:cubicBezTo>
                <a:cubicBezTo>
                  <a:pt x="3550" y="4071"/>
                  <a:pt x="3637" y="4019"/>
                  <a:pt x="3724" y="3984"/>
                </a:cubicBezTo>
                <a:cubicBezTo>
                  <a:pt x="3619" y="3984"/>
                  <a:pt x="3550" y="4054"/>
                  <a:pt x="3463" y="4089"/>
                </a:cubicBezTo>
                <a:cubicBezTo>
                  <a:pt x="3428" y="4036"/>
                  <a:pt x="3480" y="4019"/>
                  <a:pt x="3497" y="4002"/>
                </a:cubicBezTo>
                <a:cubicBezTo>
                  <a:pt x="3637" y="3915"/>
                  <a:pt x="3758" y="3828"/>
                  <a:pt x="3915" y="3758"/>
                </a:cubicBezTo>
                <a:cubicBezTo>
                  <a:pt x="4176" y="3636"/>
                  <a:pt x="4437" y="3584"/>
                  <a:pt x="4733" y="3584"/>
                </a:cubicBezTo>
                <a:cubicBezTo>
                  <a:pt x="4802" y="3584"/>
                  <a:pt x="4872" y="3584"/>
                  <a:pt x="4959" y="3584"/>
                </a:cubicBezTo>
                <a:cubicBezTo>
                  <a:pt x="4976" y="3584"/>
                  <a:pt x="5011" y="3567"/>
                  <a:pt x="5028" y="3549"/>
                </a:cubicBezTo>
                <a:cubicBezTo>
                  <a:pt x="5063" y="3445"/>
                  <a:pt x="5098" y="3341"/>
                  <a:pt x="5150" y="3236"/>
                </a:cubicBezTo>
                <a:cubicBezTo>
                  <a:pt x="5028" y="3306"/>
                  <a:pt x="4976" y="3428"/>
                  <a:pt x="4872" y="3515"/>
                </a:cubicBezTo>
                <a:cubicBezTo>
                  <a:pt x="4854" y="3445"/>
                  <a:pt x="4907" y="3393"/>
                  <a:pt x="4924" y="3341"/>
                </a:cubicBezTo>
                <a:cubicBezTo>
                  <a:pt x="4959" y="3306"/>
                  <a:pt x="4993" y="3254"/>
                  <a:pt x="5028" y="3201"/>
                </a:cubicBezTo>
                <a:cubicBezTo>
                  <a:pt x="4941" y="3201"/>
                  <a:pt x="4924" y="3271"/>
                  <a:pt x="4889" y="3306"/>
                </a:cubicBezTo>
                <a:cubicBezTo>
                  <a:pt x="4837" y="3375"/>
                  <a:pt x="4785" y="3445"/>
                  <a:pt x="4715" y="3515"/>
                </a:cubicBezTo>
                <a:cubicBezTo>
                  <a:pt x="4698" y="3497"/>
                  <a:pt x="4698" y="3462"/>
                  <a:pt x="4698" y="3445"/>
                </a:cubicBezTo>
                <a:cubicBezTo>
                  <a:pt x="4750" y="3375"/>
                  <a:pt x="4785" y="3306"/>
                  <a:pt x="4820" y="3219"/>
                </a:cubicBezTo>
                <a:cubicBezTo>
                  <a:pt x="4767" y="3288"/>
                  <a:pt x="4698" y="3341"/>
                  <a:pt x="4663" y="3410"/>
                </a:cubicBezTo>
                <a:cubicBezTo>
                  <a:pt x="4646" y="3445"/>
                  <a:pt x="4628" y="3462"/>
                  <a:pt x="4611" y="3480"/>
                </a:cubicBezTo>
                <a:cubicBezTo>
                  <a:pt x="4593" y="3428"/>
                  <a:pt x="4628" y="3410"/>
                  <a:pt x="4628" y="3375"/>
                </a:cubicBezTo>
                <a:cubicBezTo>
                  <a:pt x="4663" y="3341"/>
                  <a:pt x="4698" y="3288"/>
                  <a:pt x="4698" y="3236"/>
                </a:cubicBezTo>
                <a:cubicBezTo>
                  <a:pt x="4698" y="3236"/>
                  <a:pt x="4698" y="3236"/>
                  <a:pt x="4698" y="3236"/>
                </a:cubicBezTo>
                <a:lnTo>
                  <a:pt x="4698" y="3236"/>
                </a:lnTo>
                <a:lnTo>
                  <a:pt x="4698" y="3236"/>
                </a:lnTo>
                <a:cubicBezTo>
                  <a:pt x="4646" y="3271"/>
                  <a:pt x="4628" y="3306"/>
                  <a:pt x="4593" y="3358"/>
                </a:cubicBezTo>
                <a:cubicBezTo>
                  <a:pt x="4559" y="3410"/>
                  <a:pt x="4524" y="3480"/>
                  <a:pt x="4454" y="3515"/>
                </a:cubicBezTo>
                <a:cubicBezTo>
                  <a:pt x="4472" y="3480"/>
                  <a:pt x="4472" y="3445"/>
                  <a:pt x="4489" y="3410"/>
                </a:cubicBezTo>
                <a:cubicBezTo>
                  <a:pt x="4541" y="3323"/>
                  <a:pt x="4593" y="3236"/>
                  <a:pt x="4646" y="3132"/>
                </a:cubicBezTo>
                <a:cubicBezTo>
                  <a:pt x="4646" y="3132"/>
                  <a:pt x="4646" y="3114"/>
                  <a:pt x="4646" y="3114"/>
                </a:cubicBezTo>
                <a:cubicBezTo>
                  <a:pt x="4646" y="3114"/>
                  <a:pt x="4646" y="3114"/>
                  <a:pt x="4628" y="3114"/>
                </a:cubicBezTo>
                <a:cubicBezTo>
                  <a:pt x="4628" y="3132"/>
                  <a:pt x="4628" y="3132"/>
                  <a:pt x="4646" y="3132"/>
                </a:cubicBezTo>
                <a:cubicBezTo>
                  <a:pt x="4611" y="3132"/>
                  <a:pt x="4611" y="3149"/>
                  <a:pt x="4593" y="3167"/>
                </a:cubicBezTo>
                <a:cubicBezTo>
                  <a:pt x="4541" y="3236"/>
                  <a:pt x="4489" y="3323"/>
                  <a:pt x="4437" y="3393"/>
                </a:cubicBezTo>
                <a:cubicBezTo>
                  <a:pt x="4419" y="3428"/>
                  <a:pt x="4402" y="3462"/>
                  <a:pt x="4367" y="3480"/>
                </a:cubicBezTo>
                <a:cubicBezTo>
                  <a:pt x="4367" y="3497"/>
                  <a:pt x="4350" y="3515"/>
                  <a:pt x="4332" y="3497"/>
                </a:cubicBezTo>
                <a:cubicBezTo>
                  <a:pt x="4315" y="3497"/>
                  <a:pt x="4315" y="3462"/>
                  <a:pt x="4315" y="3445"/>
                </a:cubicBezTo>
                <a:cubicBezTo>
                  <a:pt x="4332" y="3410"/>
                  <a:pt x="4367" y="3375"/>
                  <a:pt x="4385" y="3358"/>
                </a:cubicBezTo>
                <a:cubicBezTo>
                  <a:pt x="4454" y="3236"/>
                  <a:pt x="4524" y="3132"/>
                  <a:pt x="4593" y="3010"/>
                </a:cubicBezTo>
                <a:cubicBezTo>
                  <a:pt x="4489" y="3080"/>
                  <a:pt x="4419" y="3201"/>
                  <a:pt x="4350" y="3306"/>
                </a:cubicBezTo>
                <a:cubicBezTo>
                  <a:pt x="4298" y="3358"/>
                  <a:pt x="4263" y="3428"/>
                  <a:pt x="4211" y="3497"/>
                </a:cubicBezTo>
                <a:cubicBezTo>
                  <a:pt x="4176" y="3445"/>
                  <a:pt x="4193" y="3428"/>
                  <a:pt x="4211" y="3393"/>
                </a:cubicBezTo>
                <a:cubicBezTo>
                  <a:pt x="4263" y="3254"/>
                  <a:pt x="4350" y="3149"/>
                  <a:pt x="4419" y="3010"/>
                </a:cubicBezTo>
                <a:cubicBezTo>
                  <a:pt x="4472" y="2993"/>
                  <a:pt x="4472" y="2940"/>
                  <a:pt x="4506" y="2906"/>
                </a:cubicBezTo>
                <a:cubicBezTo>
                  <a:pt x="4472" y="2923"/>
                  <a:pt x="4437" y="2940"/>
                  <a:pt x="4402" y="2993"/>
                </a:cubicBezTo>
                <a:cubicBezTo>
                  <a:pt x="4263" y="3114"/>
                  <a:pt x="4176" y="3288"/>
                  <a:pt x="4037" y="3462"/>
                </a:cubicBezTo>
                <a:cubicBezTo>
                  <a:pt x="4019" y="3393"/>
                  <a:pt x="4037" y="3341"/>
                  <a:pt x="4072" y="3288"/>
                </a:cubicBezTo>
                <a:cubicBezTo>
                  <a:pt x="4106" y="3219"/>
                  <a:pt x="4158" y="3167"/>
                  <a:pt x="4211" y="3097"/>
                </a:cubicBezTo>
                <a:cubicBezTo>
                  <a:pt x="4280" y="3027"/>
                  <a:pt x="4315" y="2940"/>
                  <a:pt x="4367" y="2871"/>
                </a:cubicBezTo>
                <a:cubicBezTo>
                  <a:pt x="4298" y="2923"/>
                  <a:pt x="4228" y="2975"/>
                  <a:pt x="4176" y="3062"/>
                </a:cubicBezTo>
                <a:cubicBezTo>
                  <a:pt x="4072" y="3167"/>
                  <a:pt x="3985" y="3288"/>
                  <a:pt x="3863" y="3393"/>
                </a:cubicBezTo>
                <a:cubicBezTo>
                  <a:pt x="3898" y="3254"/>
                  <a:pt x="4019" y="3167"/>
                  <a:pt x="4054" y="3027"/>
                </a:cubicBezTo>
                <a:cubicBezTo>
                  <a:pt x="3932" y="3132"/>
                  <a:pt x="3811" y="3236"/>
                  <a:pt x="3689" y="3341"/>
                </a:cubicBezTo>
                <a:cubicBezTo>
                  <a:pt x="3724" y="3201"/>
                  <a:pt x="3811" y="3132"/>
                  <a:pt x="3880" y="3045"/>
                </a:cubicBezTo>
                <a:cubicBezTo>
                  <a:pt x="3967" y="2975"/>
                  <a:pt x="4054" y="2888"/>
                  <a:pt x="4158" y="2836"/>
                </a:cubicBezTo>
                <a:lnTo>
                  <a:pt x="4141" y="2836"/>
                </a:lnTo>
                <a:cubicBezTo>
                  <a:pt x="4141" y="2836"/>
                  <a:pt x="4158" y="2836"/>
                  <a:pt x="4158" y="2853"/>
                </a:cubicBezTo>
                <a:cubicBezTo>
                  <a:pt x="4037" y="2871"/>
                  <a:pt x="3950" y="2940"/>
                  <a:pt x="3863" y="3010"/>
                </a:cubicBezTo>
                <a:cubicBezTo>
                  <a:pt x="3758" y="3062"/>
                  <a:pt x="3689" y="3149"/>
                  <a:pt x="3567" y="3184"/>
                </a:cubicBezTo>
                <a:cubicBezTo>
                  <a:pt x="3637" y="3062"/>
                  <a:pt x="3741" y="3010"/>
                  <a:pt x="3828" y="2923"/>
                </a:cubicBezTo>
                <a:cubicBezTo>
                  <a:pt x="3741" y="2906"/>
                  <a:pt x="3689" y="3010"/>
                  <a:pt x="3602" y="2993"/>
                </a:cubicBezTo>
                <a:cubicBezTo>
                  <a:pt x="3689" y="2888"/>
                  <a:pt x="3793" y="2836"/>
                  <a:pt x="3898" y="2784"/>
                </a:cubicBezTo>
                <a:cubicBezTo>
                  <a:pt x="3950" y="2766"/>
                  <a:pt x="3985" y="2749"/>
                  <a:pt x="4037" y="2732"/>
                </a:cubicBezTo>
                <a:cubicBezTo>
                  <a:pt x="3967" y="2714"/>
                  <a:pt x="3932" y="2714"/>
                  <a:pt x="3880" y="2749"/>
                </a:cubicBezTo>
                <a:cubicBezTo>
                  <a:pt x="3793" y="2766"/>
                  <a:pt x="3706" y="2836"/>
                  <a:pt x="3602" y="2819"/>
                </a:cubicBezTo>
                <a:cubicBezTo>
                  <a:pt x="3811" y="2610"/>
                  <a:pt x="4106" y="2697"/>
                  <a:pt x="4367" y="2645"/>
                </a:cubicBezTo>
                <a:cubicBezTo>
                  <a:pt x="4193" y="2558"/>
                  <a:pt x="4002" y="2610"/>
                  <a:pt x="3828" y="2627"/>
                </a:cubicBezTo>
                <a:cubicBezTo>
                  <a:pt x="4002" y="2506"/>
                  <a:pt x="4193" y="2540"/>
                  <a:pt x="4367" y="2523"/>
                </a:cubicBezTo>
                <a:cubicBezTo>
                  <a:pt x="4350" y="2488"/>
                  <a:pt x="4315" y="2506"/>
                  <a:pt x="4315" y="2471"/>
                </a:cubicBezTo>
                <a:cubicBezTo>
                  <a:pt x="4402" y="2453"/>
                  <a:pt x="4489" y="2471"/>
                  <a:pt x="4593" y="2488"/>
                </a:cubicBezTo>
                <a:cubicBezTo>
                  <a:pt x="4802" y="2540"/>
                  <a:pt x="5011" y="2575"/>
                  <a:pt x="5220" y="2627"/>
                </a:cubicBezTo>
                <a:cubicBezTo>
                  <a:pt x="5237" y="2627"/>
                  <a:pt x="5254" y="2645"/>
                  <a:pt x="5272" y="2645"/>
                </a:cubicBezTo>
                <a:cubicBezTo>
                  <a:pt x="5341" y="2662"/>
                  <a:pt x="5376" y="2680"/>
                  <a:pt x="5411" y="2593"/>
                </a:cubicBezTo>
                <a:cubicBezTo>
                  <a:pt x="5481" y="2419"/>
                  <a:pt x="5585" y="2279"/>
                  <a:pt x="5742" y="2175"/>
                </a:cubicBezTo>
                <a:cubicBezTo>
                  <a:pt x="5776" y="2158"/>
                  <a:pt x="5794" y="2123"/>
                  <a:pt x="5828" y="2088"/>
                </a:cubicBezTo>
                <a:cubicBezTo>
                  <a:pt x="5742" y="2105"/>
                  <a:pt x="5672" y="2158"/>
                  <a:pt x="5620" y="2210"/>
                </a:cubicBezTo>
                <a:cubicBezTo>
                  <a:pt x="5515" y="2332"/>
                  <a:pt x="5394" y="2419"/>
                  <a:pt x="5341" y="2575"/>
                </a:cubicBezTo>
                <a:cubicBezTo>
                  <a:pt x="5341" y="2593"/>
                  <a:pt x="5324" y="2610"/>
                  <a:pt x="5307" y="2593"/>
                </a:cubicBezTo>
                <a:cubicBezTo>
                  <a:pt x="5272" y="2575"/>
                  <a:pt x="5307" y="2540"/>
                  <a:pt x="5289" y="2506"/>
                </a:cubicBezTo>
                <a:cubicBezTo>
                  <a:pt x="5341" y="2419"/>
                  <a:pt x="5394" y="2332"/>
                  <a:pt x="5446" y="2245"/>
                </a:cubicBezTo>
                <a:cubicBezTo>
                  <a:pt x="5515" y="2140"/>
                  <a:pt x="5620" y="2071"/>
                  <a:pt x="5707" y="2001"/>
                </a:cubicBezTo>
                <a:cubicBezTo>
                  <a:pt x="5585" y="2036"/>
                  <a:pt x="5481" y="2105"/>
                  <a:pt x="5411" y="2210"/>
                </a:cubicBezTo>
                <a:cubicBezTo>
                  <a:pt x="5307" y="2279"/>
                  <a:pt x="5272" y="2384"/>
                  <a:pt x="5185" y="2471"/>
                </a:cubicBezTo>
                <a:cubicBezTo>
                  <a:pt x="5167" y="2419"/>
                  <a:pt x="5185" y="2366"/>
                  <a:pt x="5202" y="2332"/>
                </a:cubicBezTo>
                <a:cubicBezTo>
                  <a:pt x="5289" y="2192"/>
                  <a:pt x="5411" y="2088"/>
                  <a:pt x="5533" y="1966"/>
                </a:cubicBezTo>
                <a:cubicBezTo>
                  <a:pt x="5568" y="1931"/>
                  <a:pt x="5620" y="1914"/>
                  <a:pt x="5655" y="1845"/>
                </a:cubicBezTo>
                <a:cubicBezTo>
                  <a:pt x="5585" y="1827"/>
                  <a:pt x="5550" y="1862"/>
                  <a:pt x="5515" y="1897"/>
                </a:cubicBezTo>
                <a:cubicBezTo>
                  <a:pt x="5411" y="1984"/>
                  <a:pt x="5324" y="2071"/>
                  <a:pt x="5237" y="2192"/>
                </a:cubicBezTo>
                <a:cubicBezTo>
                  <a:pt x="5202" y="2227"/>
                  <a:pt x="5185" y="2297"/>
                  <a:pt x="5133" y="2332"/>
                </a:cubicBezTo>
                <a:cubicBezTo>
                  <a:pt x="5098" y="2297"/>
                  <a:pt x="5115" y="2245"/>
                  <a:pt x="5133" y="2210"/>
                </a:cubicBezTo>
                <a:cubicBezTo>
                  <a:pt x="5185" y="2105"/>
                  <a:pt x="5254" y="2018"/>
                  <a:pt x="5324" y="1931"/>
                </a:cubicBezTo>
                <a:cubicBezTo>
                  <a:pt x="5376" y="1897"/>
                  <a:pt x="5428" y="1862"/>
                  <a:pt x="5463" y="1827"/>
                </a:cubicBezTo>
                <a:cubicBezTo>
                  <a:pt x="5463" y="1810"/>
                  <a:pt x="5463" y="1810"/>
                  <a:pt x="5463" y="1810"/>
                </a:cubicBezTo>
                <a:cubicBezTo>
                  <a:pt x="5463" y="1810"/>
                  <a:pt x="5463" y="1827"/>
                  <a:pt x="5463" y="1827"/>
                </a:cubicBezTo>
                <a:cubicBezTo>
                  <a:pt x="5394" y="1810"/>
                  <a:pt x="5341" y="1879"/>
                  <a:pt x="5289" y="1914"/>
                </a:cubicBezTo>
                <a:cubicBezTo>
                  <a:pt x="5150" y="2018"/>
                  <a:pt x="5046" y="2123"/>
                  <a:pt x="4976" y="2297"/>
                </a:cubicBezTo>
                <a:cubicBezTo>
                  <a:pt x="4941" y="2245"/>
                  <a:pt x="4941" y="2192"/>
                  <a:pt x="4976" y="2158"/>
                </a:cubicBezTo>
                <a:cubicBezTo>
                  <a:pt x="4993" y="2105"/>
                  <a:pt x="5028" y="2053"/>
                  <a:pt x="5046" y="2018"/>
                </a:cubicBezTo>
                <a:cubicBezTo>
                  <a:pt x="5063" y="2001"/>
                  <a:pt x="5080" y="1984"/>
                  <a:pt x="5063" y="1966"/>
                </a:cubicBezTo>
                <a:cubicBezTo>
                  <a:pt x="5046" y="1949"/>
                  <a:pt x="5028" y="1966"/>
                  <a:pt x="5011" y="1966"/>
                </a:cubicBezTo>
                <a:cubicBezTo>
                  <a:pt x="4993" y="2001"/>
                  <a:pt x="4959" y="2036"/>
                  <a:pt x="4941" y="2053"/>
                </a:cubicBezTo>
                <a:cubicBezTo>
                  <a:pt x="4924" y="2071"/>
                  <a:pt x="4924" y="2105"/>
                  <a:pt x="4889" y="2088"/>
                </a:cubicBezTo>
                <a:cubicBezTo>
                  <a:pt x="4872" y="2071"/>
                  <a:pt x="4889" y="2036"/>
                  <a:pt x="4889" y="2018"/>
                </a:cubicBezTo>
                <a:cubicBezTo>
                  <a:pt x="4907" y="2001"/>
                  <a:pt x="4907" y="1984"/>
                  <a:pt x="4924" y="1984"/>
                </a:cubicBezTo>
                <a:cubicBezTo>
                  <a:pt x="5063" y="1827"/>
                  <a:pt x="5220" y="1705"/>
                  <a:pt x="5376" y="1584"/>
                </a:cubicBezTo>
                <a:cubicBezTo>
                  <a:pt x="5167" y="1636"/>
                  <a:pt x="5046" y="1792"/>
                  <a:pt x="4889" y="1931"/>
                </a:cubicBezTo>
                <a:cubicBezTo>
                  <a:pt x="4854" y="1949"/>
                  <a:pt x="4837" y="1984"/>
                  <a:pt x="4820" y="2018"/>
                </a:cubicBezTo>
                <a:cubicBezTo>
                  <a:pt x="4820" y="2018"/>
                  <a:pt x="4820" y="2036"/>
                  <a:pt x="4785" y="2036"/>
                </a:cubicBezTo>
                <a:cubicBezTo>
                  <a:pt x="4767" y="2036"/>
                  <a:pt x="4785" y="2018"/>
                  <a:pt x="4785" y="2001"/>
                </a:cubicBezTo>
                <a:cubicBezTo>
                  <a:pt x="4785" y="1984"/>
                  <a:pt x="4785" y="1966"/>
                  <a:pt x="4785" y="1949"/>
                </a:cubicBezTo>
                <a:cubicBezTo>
                  <a:pt x="4750" y="1931"/>
                  <a:pt x="4733" y="1984"/>
                  <a:pt x="4715" y="1949"/>
                </a:cubicBezTo>
                <a:cubicBezTo>
                  <a:pt x="4715" y="1931"/>
                  <a:pt x="4733" y="1914"/>
                  <a:pt x="4750" y="1897"/>
                </a:cubicBezTo>
                <a:cubicBezTo>
                  <a:pt x="4785" y="1862"/>
                  <a:pt x="4802" y="1845"/>
                  <a:pt x="4837" y="1810"/>
                </a:cubicBezTo>
                <a:cubicBezTo>
                  <a:pt x="4959" y="1740"/>
                  <a:pt x="5080" y="1653"/>
                  <a:pt x="5202" y="1566"/>
                </a:cubicBezTo>
                <a:cubicBezTo>
                  <a:pt x="5046" y="1584"/>
                  <a:pt x="4941" y="1688"/>
                  <a:pt x="4820" y="1775"/>
                </a:cubicBezTo>
                <a:cubicBezTo>
                  <a:pt x="4750" y="1827"/>
                  <a:pt x="4646" y="1827"/>
                  <a:pt x="4611" y="1931"/>
                </a:cubicBezTo>
                <a:cubicBezTo>
                  <a:pt x="4593" y="1914"/>
                  <a:pt x="4593" y="1879"/>
                  <a:pt x="4593" y="1862"/>
                </a:cubicBezTo>
                <a:cubicBezTo>
                  <a:pt x="4663" y="1758"/>
                  <a:pt x="4785" y="1688"/>
                  <a:pt x="4872" y="1601"/>
                </a:cubicBezTo>
                <a:cubicBezTo>
                  <a:pt x="4733" y="1636"/>
                  <a:pt x="4663" y="1740"/>
                  <a:pt x="4559" y="1827"/>
                </a:cubicBezTo>
                <a:cubicBezTo>
                  <a:pt x="4524" y="1827"/>
                  <a:pt x="4489" y="1879"/>
                  <a:pt x="4472" y="1845"/>
                </a:cubicBezTo>
                <a:cubicBezTo>
                  <a:pt x="4454" y="1810"/>
                  <a:pt x="4506" y="1775"/>
                  <a:pt x="4524" y="1758"/>
                </a:cubicBezTo>
                <a:cubicBezTo>
                  <a:pt x="4541" y="1740"/>
                  <a:pt x="4559" y="1723"/>
                  <a:pt x="4576" y="1705"/>
                </a:cubicBezTo>
                <a:cubicBezTo>
                  <a:pt x="4698" y="1636"/>
                  <a:pt x="4802" y="1549"/>
                  <a:pt x="4924" y="1479"/>
                </a:cubicBezTo>
                <a:cubicBezTo>
                  <a:pt x="4889" y="1462"/>
                  <a:pt x="4854" y="1462"/>
                  <a:pt x="4837" y="1479"/>
                </a:cubicBezTo>
                <a:cubicBezTo>
                  <a:pt x="4767" y="1514"/>
                  <a:pt x="4698" y="1549"/>
                  <a:pt x="4646" y="1584"/>
                </a:cubicBezTo>
                <a:cubicBezTo>
                  <a:pt x="4593" y="1601"/>
                  <a:pt x="4559" y="1618"/>
                  <a:pt x="4541" y="1688"/>
                </a:cubicBezTo>
                <a:cubicBezTo>
                  <a:pt x="4541" y="1723"/>
                  <a:pt x="4506" y="1705"/>
                  <a:pt x="4489" y="1688"/>
                </a:cubicBezTo>
                <a:cubicBezTo>
                  <a:pt x="4454" y="1636"/>
                  <a:pt x="4472" y="1584"/>
                  <a:pt x="4472" y="1531"/>
                </a:cubicBezTo>
                <a:cubicBezTo>
                  <a:pt x="4541" y="1462"/>
                  <a:pt x="4611" y="1410"/>
                  <a:pt x="4698" y="1357"/>
                </a:cubicBezTo>
                <a:cubicBezTo>
                  <a:pt x="4576" y="1357"/>
                  <a:pt x="4506" y="1410"/>
                  <a:pt x="4437" y="1479"/>
                </a:cubicBezTo>
                <a:cubicBezTo>
                  <a:pt x="4419" y="1497"/>
                  <a:pt x="4402" y="1497"/>
                  <a:pt x="4385" y="1479"/>
                </a:cubicBezTo>
                <a:cubicBezTo>
                  <a:pt x="4350" y="1410"/>
                  <a:pt x="4402" y="1392"/>
                  <a:pt x="4437" y="1357"/>
                </a:cubicBezTo>
                <a:cubicBezTo>
                  <a:pt x="4506" y="1323"/>
                  <a:pt x="4576" y="1305"/>
                  <a:pt x="4628" y="1270"/>
                </a:cubicBezTo>
                <a:cubicBezTo>
                  <a:pt x="4559" y="1270"/>
                  <a:pt x="4489" y="1288"/>
                  <a:pt x="4419" y="1323"/>
                </a:cubicBezTo>
                <a:cubicBezTo>
                  <a:pt x="4367" y="1357"/>
                  <a:pt x="4298" y="1375"/>
                  <a:pt x="4228" y="1410"/>
                </a:cubicBezTo>
                <a:cubicBezTo>
                  <a:pt x="4263" y="1323"/>
                  <a:pt x="4332" y="1305"/>
                  <a:pt x="4385" y="1270"/>
                </a:cubicBezTo>
                <a:cubicBezTo>
                  <a:pt x="4437" y="1253"/>
                  <a:pt x="4489" y="1236"/>
                  <a:pt x="4541" y="1218"/>
                </a:cubicBezTo>
                <a:cubicBezTo>
                  <a:pt x="4472" y="1183"/>
                  <a:pt x="4419" y="1201"/>
                  <a:pt x="4350" y="1236"/>
                </a:cubicBezTo>
                <a:cubicBezTo>
                  <a:pt x="4298" y="1253"/>
                  <a:pt x="4245" y="1253"/>
                  <a:pt x="4193" y="1270"/>
                </a:cubicBezTo>
                <a:cubicBezTo>
                  <a:pt x="4280" y="1149"/>
                  <a:pt x="4402" y="1149"/>
                  <a:pt x="4506" y="1096"/>
                </a:cubicBezTo>
                <a:cubicBezTo>
                  <a:pt x="4350" y="1079"/>
                  <a:pt x="4211" y="1131"/>
                  <a:pt x="4072" y="1149"/>
                </a:cubicBezTo>
                <a:cubicBezTo>
                  <a:pt x="4176" y="1027"/>
                  <a:pt x="4332" y="1027"/>
                  <a:pt x="4472" y="992"/>
                </a:cubicBezTo>
                <a:cubicBezTo>
                  <a:pt x="4315" y="975"/>
                  <a:pt x="4158" y="1027"/>
                  <a:pt x="3985" y="992"/>
                </a:cubicBezTo>
                <a:cubicBezTo>
                  <a:pt x="4072" y="923"/>
                  <a:pt x="4176" y="940"/>
                  <a:pt x="4280" y="905"/>
                </a:cubicBezTo>
                <a:cubicBezTo>
                  <a:pt x="4158" y="836"/>
                  <a:pt x="4054" y="888"/>
                  <a:pt x="3950" y="870"/>
                </a:cubicBezTo>
                <a:cubicBezTo>
                  <a:pt x="4002" y="836"/>
                  <a:pt x="4019" y="818"/>
                  <a:pt x="3967" y="783"/>
                </a:cubicBezTo>
                <a:cubicBezTo>
                  <a:pt x="3932" y="749"/>
                  <a:pt x="3985" y="749"/>
                  <a:pt x="4002" y="749"/>
                </a:cubicBezTo>
                <a:cubicBezTo>
                  <a:pt x="4072" y="731"/>
                  <a:pt x="4158" y="731"/>
                  <a:pt x="4245" y="731"/>
                </a:cubicBezTo>
                <a:cubicBezTo>
                  <a:pt x="4176" y="696"/>
                  <a:pt x="4106" y="696"/>
                  <a:pt x="4054" y="679"/>
                </a:cubicBezTo>
                <a:cubicBezTo>
                  <a:pt x="4037" y="679"/>
                  <a:pt x="4002" y="662"/>
                  <a:pt x="4037" y="644"/>
                </a:cubicBezTo>
                <a:cubicBezTo>
                  <a:pt x="4072" y="644"/>
                  <a:pt x="4089" y="644"/>
                  <a:pt x="4124" y="644"/>
                </a:cubicBezTo>
                <a:cubicBezTo>
                  <a:pt x="4176" y="609"/>
                  <a:pt x="4263" y="731"/>
                  <a:pt x="4298" y="609"/>
                </a:cubicBezTo>
                <a:cubicBezTo>
                  <a:pt x="4298" y="609"/>
                  <a:pt x="4315" y="609"/>
                  <a:pt x="4315" y="609"/>
                </a:cubicBezTo>
                <a:cubicBezTo>
                  <a:pt x="4419" y="644"/>
                  <a:pt x="4524" y="627"/>
                  <a:pt x="4611" y="679"/>
                </a:cubicBezTo>
                <a:cubicBezTo>
                  <a:pt x="4715" y="731"/>
                  <a:pt x="4802" y="801"/>
                  <a:pt x="4907" y="853"/>
                </a:cubicBezTo>
                <a:cubicBezTo>
                  <a:pt x="5028" y="940"/>
                  <a:pt x="5150" y="1027"/>
                  <a:pt x="5254" y="1149"/>
                </a:cubicBezTo>
                <a:cubicBezTo>
                  <a:pt x="5272" y="1149"/>
                  <a:pt x="5289" y="1166"/>
                  <a:pt x="5289" y="1183"/>
                </a:cubicBezTo>
                <a:cubicBezTo>
                  <a:pt x="5289" y="1218"/>
                  <a:pt x="5307" y="1253"/>
                  <a:pt x="5324" y="1270"/>
                </a:cubicBezTo>
                <a:cubicBezTo>
                  <a:pt x="5359" y="1340"/>
                  <a:pt x="5376" y="1410"/>
                  <a:pt x="5428" y="1427"/>
                </a:cubicBezTo>
                <a:cubicBezTo>
                  <a:pt x="5411" y="1392"/>
                  <a:pt x="5394" y="1323"/>
                  <a:pt x="5324" y="1270"/>
                </a:cubicBezTo>
                <a:cubicBezTo>
                  <a:pt x="5324" y="1236"/>
                  <a:pt x="5307" y="1218"/>
                  <a:pt x="5272" y="1201"/>
                </a:cubicBezTo>
                <a:cubicBezTo>
                  <a:pt x="5237" y="1183"/>
                  <a:pt x="5237" y="1166"/>
                  <a:pt x="5254" y="1149"/>
                </a:cubicBezTo>
                <a:cubicBezTo>
                  <a:pt x="5307" y="1131"/>
                  <a:pt x="5220" y="1079"/>
                  <a:pt x="5272" y="1079"/>
                </a:cubicBezTo>
                <a:cubicBezTo>
                  <a:pt x="5307" y="1079"/>
                  <a:pt x="5324" y="1114"/>
                  <a:pt x="5341" y="1131"/>
                </a:cubicBezTo>
                <a:cubicBezTo>
                  <a:pt x="5359" y="1149"/>
                  <a:pt x="5376" y="1183"/>
                  <a:pt x="5376" y="1201"/>
                </a:cubicBezTo>
                <a:cubicBezTo>
                  <a:pt x="5411" y="1236"/>
                  <a:pt x="5446" y="1288"/>
                  <a:pt x="5481" y="1323"/>
                </a:cubicBezTo>
                <a:cubicBezTo>
                  <a:pt x="5550" y="1375"/>
                  <a:pt x="5637" y="1340"/>
                  <a:pt x="5672" y="1270"/>
                </a:cubicBezTo>
                <a:cubicBezTo>
                  <a:pt x="5637" y="1253"/>
                  <a:pt x="5602" y="1288"/>
                  <a:pt x="5585" y="1288"/>
                </a:cubicBezTo>
                <a:cubicBezTo>
                  <a:pt x="5533" y="1305"/>
                  <a:pt x="5533" y="1288"/>
                  <a:pt x="5550" y="1253"/>
                </a:cubicBezTo>
                <a:cubicBezTo>
                  <a:pt x="5637" y="1166"/>
                  <a:pt x="5742" y="1149"/>
                  <a:pt x="5846" y="1131"/>
                </a:cubicBezTo>
                <a:cubicBezTo>
                  <a:pt x="5915" y="1131"/>
                  <a:pt x="5985" y="1131"/>
                  <a:pt x="6055" y="1096"/>
                </a:cubicBezTo>
                <a:cubicBezTo>
                  <a:pt x="5881" y="1079"/>
                  <a:pt x="5724" y="1096"/>
                  <a:pt x="5585" y="1183"/>
                </a:cubicBezTo>
                <a:cubicBezTo>
                  <a:pt x="5550" y="1201"/>
                  <a:pt x="5515" y="1236"/>
                  <a:pt x="5481" y="1218"/>
                </a:cubicBezTo>
                <a:cubicBezTo>
                  <a:pt x="5498" y="1149"/>
                  <a:pt x="5550" y="1131"/>
                  <a:pt x="5602" y="1114"/>
                </a:cubicBezTo>
                <a:cubicBezTo>
                  <a:pt x="5655" y="1079"/>
                  <a:pt x="5724" y="1079"/>
                  <a:pt x="5794" y="1027"/>
                </a:cubicBezTo>
                <a:cubicBezTo>
                  <a:pt x="5655" y="1010"/>
                  <a:pt x="5550" y="1062"/>
                  <a:pt x="5428" y="1079"/>
                </a:cubicBezTo>
                <a:cubicBezTo>
                  <a:pt x="5550" y="923"/>
                  <a:pt x="5724" y="975"/>
                  <a:pt x="5881" y="940"/>
                </a:cubicBezTo>
                <a:cubicBezTo>
                  <a:pt x="5863" y="905"/>
                  <a:pt x="5828" y="905"/>
                  <a:pt x="5811" y="905"/>
                </a:cubicBezTo>
                <a:cubicBezTo>
                  <a:pt x="5707" y="923"/>
                  <a:pt x="5620" y="923"/>
                  <a:pt x="5515" y="923"/>
                </a:cubicBezTo>
                <a:cubicBezTo>
                  <a:pt x="5498" y="923"/>
                  <a:pt x="5463" y="940"/>
                  <a:pt x="5463" y="905"/>
                </a:cubicBezTo>
                <a:cubicBezTo>
                  <a:pt x="5463" y="888"/>
                  <a:pt x="5481" y="870"/>
                  <a:pt x="5515" y="853"/>
                </a:cubicBezTo>
                <a:cubicBezTo>
                  <a:pt x="5550" y="853"/>
                  <a:pt x="5602" y="836"/>
                  <a:pt x="5655" y="836"/>
                </a:cubicBezTo>
                <a:cubicBezTo>
                  <a:pt x="5637" y="801"/>
                  <a:pt x="5602" y="801"/>
                  <a:pt x="5568" y="801"/>
                </a:cubicBezTo>
                <a:cubicBezTo>
                  <a:pt x="5515" y="783"/>
                  <a:pt x="5463" y="783"/>
                  <a:pt x="5394" y="783"/>
                </a:cubicBezTo>
                <a:cubicBezTo>
                  <a:pt x="5376" y="783"/>
                  <a:pt x="5359" y="783"/>
                  <a:pt x="5341" y="766"/>
                </a:cubicBezTo>
                <a:cubicBezTo>
                  <a:pt x="5341" y="731"/>
                  <a:pt x="5359" y="714"/>
                  <a:pt x="5394" y="714"/>
                </a:cubicBezTo>
                <a:cubicBezTo>
                  <a:pt x="5428" y="696"/>
                  <a:pt x="5463" y="714"/>
                  <a:pt x="5515" y="696"/>
                </a:cubicBezTo>
                <a:cubicBezTo>
                  <a:pt x="5533" y="696"/>
                  <a:pt x="5568" y="714"/>
                  <a:pt x="5602" y="679"/>
                </a:cubicBezTo>
                <a:cubicBezTo>
                  <a:pt x="5498" y="644"/>
                  <a:pt x="5359" y="679"/>
                  <a:pt x="5254" y="592"/>
                </a:cubicBezTo>
                <a:cubicBezTo>
                  <a:pt x="5289" y="592"/>
                  <a:pt x="5307" y="592"/>
                  <a:pt x="5324" y="575"/>
                </a:cubicBezTo>
                <a:cubicBezTo>
                  <a:pt x="5446" y="540"/>
                  <a:pt x="5550" y="609"/>
                  <a:pt x="5655" y="644"/>
                </a:cubicBezTo>
                <a:cubicBezTo>
                  <a:pt x="5689" y="662"/>
                  <a:pt x="5742" y="696"/>
                  <a:pt x="5794" y="679"/>
                </a:cubicBezTo>
                <a:lnTo>
                  <a:pt x="5794" y="696"/>
                </a:lnTo>
                <a:lnTo>
                  <a:pt x="5794" y="679"/>
                </a:lnTo>
                <a:cubicBezTo>
                  <a:pt x="5689" y="609"/>
                  <a:pt x="5568" y="557"/>
                  <a:pt x="5446" y="522"/>
                </a:cubicBezTo>
                <a:cubicBezTo>
                  <a:pt x="5394" y="505"/>
                  <a:pt x="5359" y="488"/>
                  <a:pt x="5307" y="470"/>
                </a:cubicBezTo>
                <a:cubicBezTo>
                  <a:pt x="5341" y="418"/>
                  <a:pt x="5376" y="418"/>
                  <a:pt x="5411" y="435"/>
                </a:cubicBezTo>
                <a:cubicBezTo>
                  <a:pt x="5481" y="453"/>
                  <a:pt x="5533" y="470"/>
                  <a:pt x="5585" y="488"/>
                </a:cubicBezTo>
                <a:cubicBezTo>
                  <a:pt x="5620" y="505"/>
                  <a:pt x="5655" y="522"/>
                  <a:pt x="5707" y="540"/>
                </a:cubicBezTo>
                <a:cubicBezTo>
                  <a:pt x="5689" y="488"/>
                  <a:pt x="5655" y="453"/>
                  <a:pt x="5620" y="453"/>
                </a:cubicBezTo>
                <a:cubicBezTo>
                  <a:pt x="5568" y="401"/>
                  <a:pt x="5498" y="383"/>
                  <a:pt x="5463" y="314"/>
                </a:cubicBezTo>
                <a:cubicBezTo>
                  <a:pt x="5620" y="348"/>
                  <a:pt x="5707" y="488"/>
                  <a:pt x="5863" y="557"/>
                </a:cubicBezTo>
                <a:cubicBezTo>
                  <a:pt x="5828" y="470"/>
                  <a:pt x="5742" y="453"/>
                  <a:pt x="5724" y="366"/>
                </a:cubicBezTo>
                <a:cubicBezTo>
                  <a:pt x="5811" y="401"/>
                  <a:pt x="5863" y="470"/>
                  <a:pt x="5898" y="522"/>
                </a:cubicBezTo>
                <a:cubicBezTo>
                  <a:pt x="5915" y="557"/>
                  <a:pt x="5950" y="592"/>
                  <a:pt x="6002" y="627"/>
                </a:cubicBezTo>
                <a:cubicBezTo>
                  <a:pt x="5985" y="575"/>
                  <a:pt x="5968" y="522"/>
                  <a:pt x="5933" y="505"/>
                </a:cubicBezTo>
                <a:cubicBezTo>
                  <a:pt x="5933" y="470"/>
                  <a:pt x="5881" y="435"/>
                  <a:pt x="5898" y="383"/>
                </a:cubicBezTo>
                <a:cubicBezTo>
                  <a:pt x="6002" y="470"/>
                  <a:pt x="6020" y="609"/>
                  <a:pt x="6089" y="696"/>
                </a:cubicBezTo>
                <a:cubicBezTo>
                  <a:pt x="6107" y="662"/>
                  <a:pt x="6072" y="627"/>
                  <a:pt x="6072" y="575"/>
                </a:cubicBezTo>
                <a:cubicBezTo>
                  <a:pt x="6124" y="609"/>
                  <a:pt x="6142" y="644"/>
                  <a:pt x="6159" y="679"/>
                </a:cubicBezTo>
                <a:cubicBezTo>
                  <a:pt x="6211" y="818"/>
                  <a:pt x="6281" y="957"/>
                  <a:pt x="6316" y="1096"/>
                </a:cubicBezTo>
                <a:cubicBezTo>
                  <a:pt x="6350" y="1218"/>
                  <a:pt x="6437" y="1323"/>
                  <a:pt x="6490" y="1444"/>
                </a:cubicBezTo>
                <a:cubicBezTo>
                  <a:pt x="6542" y="1618"/>
                  <a:pt x="6611" y="1775"/>
                  <a:pt x="6663" y="1949"/>
                </a:cubicBezTo>
                <a:cubicBezTo>
                  <a:pt x="6681" y="1984"/>
                  <a:pt x="6698" y="2001"/>
                  <a:pt x="6733" y="2018"/>
                </a:cubicBezTo>
                <a:cubicBezTo>
                  <a:pt x="6733" y="1966"/>
                  <a:pt x="6733" y="1914"/>
                  <a:pt x="6716" y="1879"/>
                </a:cubicBezTo>
                <a:cubicBezTo>
                  <a:pt x="6698" y="1792"/>
                  <a:pt x="6681" y="1723"/>
                  <a:pt x="6681" y="1653"/>
                </a:cubicBezTo>
                <a:cubicBezTo>
                  <a:pt x="6646" y="1340"/>
                  <a:pt x="6629" y="1027"/>
                  <a:pt x="6733" y="714"/>
                </a:cubicBezTo>
                <a:cubicBezTo>
                  <a:pt x="6768" y="592"/>
                  <a:pt x="6837" y="453"/>
                  <a:pt x="6959" y="435"/>
                </a:cubicBezTo>
                <a:cubicBezTo>
                  <a:pt x="7168" y="418"/>
                  <a:pt x="7394" y="418"/>
                  <a:pt x="7551" y="627"/>
                </a:cubicBezTo>
                <a:cubicBezTo>
                  <a:pt x="7516" y="627"/>
                  <a:pt x="7481" y="644"/>
                  <a:pt x="7464" y="644"/>
                </a:cubicBezTo>
                <a:cubicBezTo>
                  <a:pt x="7325" y="662"/>
                  <a:pt x="7220" y="592"/>
                  <a:pt x="7098" y="575"/>
                </a:cubicBezTo>
                <a:cubicBezTo>
                  <a:pt x="7064" y="575"/>
                  <a:pt x="7029" y="575"/>
                  <a:pt x="6977" y="575"/>
                </a:cubicBezTo>
                <a:cubicBezTo>
                  <a:pt x="7168" y="627"/>
                  <a:pt x="7325" y="679"/>
                  <a:pt x="7498" y="731"/>
                </a:cubicBezTo>
                <a:cubicBezTo>
                  <a:pt x="7516" y="749"/>
                  <a:pt x="7568" y="766"/>
                  <a:pt x="7498" y="801"/>
                </a:cubicBezTo>
                <a:cubicBezTo>
                  <a:pt x="7481" y="801"/>
                  <a:pt x="7464" y="783"/>
                  <a:pt x="7429" y="783"/>
                </a:cubicBezTo>
                <a:cubicBezTo>
                  <a:pt x="7307" y="714"/>
                  <a:pt x="7151" y="679"/>
                  <a:pt x="7011" y="696"/>
                </a:cubicBezTo>
                <a:cubicBezTo>
                  <a:pt x="6977" y="696"/>
                  <a:pt x="6942" y="696"/>
                  <a:pt x="6924" y="714"/>
                </a:cubicBezTo>
                <a:cubicBezTo>
                  <a:pt x="7098" y="783"/>
                  <a:pt x="7290" y="766"/>
                  <a:pt x="7464" y="836"/>
                </a:cubicBezTo>
                <a:cubicBezTo>
                  <a:pt x="7464" y="940"/>
                  <a:pt x="7568" y="905"/>
                  <a:pt x="7620" y="957"/>
                </a:cubicBezTo>
                <a:cubicBezTo>
                  <a:pt x="7638" y="888"/>
                  <a:pt x="7620" y="853"/>
                  <a:pt x="7620" y="801"/>
                </a:cubicBezTo>
                <a:cubicBezTo>
                  <a:pt x="7620" y="749"/>
                  <a:pt x="7638" y="749"/>
                  <a:pt x="7655" y="783"/>
                </a:cubicBezTo>
                <a:cubicBezTo>
                  <a:pt x="7672" y="853"/>
                  <a:pt x="7690" y="905"/>
                  <a:pt x="7707" y="957"/>
                </a:cubicBezTo>
                <a:cubicBezTo>
                  <a:pt x="7742" y="905"/>
                  <a:pt x="7725" y="836"/>
                  <a:pt x="7707" y="783"/>
                </a:cubicBezTo>
                <a:cubicBezTo>
                  <a:pt x="7707" y="714"/>
                  <a:pt x="7672" y="662"/>
                  <a:pt x="7707" y="592"/>
                </a:cubicBezTo>
                <a:cubicBezTo>
                  <a:pt x="7777" y="749"/>
                  <a:pt x="7794" y="923"/>
                  <a:pt x="7881" y="1062"/>
                </a:cubicBezTo>
                <a:cubicBezTo>
                  <a:pt x="7864" y="957"/>
                  <a:pt x="7846" y="870"/>
                  <a:pt x="7829" y="783"/>
                </a:cubicBezTo>
                <a:cubicBezTo>
                  <a:pt x="7812" y="696"/>
                  <a:pt x="7812" y="609"/>
                  <a:pt x="7812" y="540"/>
                </a:cubicBezTo>
                <a:cubicBezTo>
                  <a:pt x="7812" y="505"/>
                  <a:pt x="7812" y="488"/>
                  <a:pt x="7829" y="488"/>
                </a:cubicBezTo>
                <a:cubicBezTo>
                  <a:pt x="7864" y="488"/>
                  <a:pt x="7864" y="505"/>
                  <a:pt x="7864" y="522"/>
                </a:cubicBezTo>
                <a:cubicBezTo>
                  <a:pt x="7864" y="609"/>
                  <a:pt x="7881" y="679"/>
                  <a:pt x="7881" y="749"/>
                </a:cubicBezTo>
                <a:cubicBezTo>
                  <a:pt x="7881" y="783"/>
                  <a:pt x="7881" y="836"/>
                  <a:pt x="7916" y="870"/>
                </a:cubicBezTo>
                <a:cubicBezTo>
                  <a:pt x="7951" y="696"/>
                  <a:pt x="7916" y="522"/>
                  <a:pt x="7916" y="348"/>
                </a:cubicBezTo>
                <a:cubicBezTo>
                  <a:pt x="7968" y="314"/>
                  <a:pt x="7951" y="366"/>
                  <a:pt x="7951" y="383"/>
                </a:cubicBezTo>
                <a:cubicBezTo>
                  <a:pt x="7968" y="435"/>
                  <a:pt x="7968" y="505"/>
                  <a:pt x="7968" y="575"/>
                </a:cubicBezTo>
                <a:cubicBezTo>
                  <a:pt x="7968" y="679"/>
                  <a:pt x="7986" y="766"/>
                  <a:pt x="8020" y="853"/>
                </a:cubicBezTo>
                <a:cubicBezTo>
                  <a:pt x="8038" y="696"/>
                  <a:pt x="8020" y="557"/>
                  <a:pt x="8020" y="401"/>
                </a:cubicBezTo>
                <a:cubicBezTo>
                  <a:pt x="8020" y="366"/>
                  <a:pt x="8020" y="331"/>
                  <a:pt x="8038" y="296"/>
                </a:cubicBezTo>
                <a:cubicBezTo>
                  <a:pt x="8073" y="435"/>
                  <a:pt x="8055" y="575"/>
                  <a:pt x="8090" y="731"/>
                </a:cubicBezTo>
                <a:cubicBezTo>
                  <a:pt x="8107" y="662"/>
                  <a:pt x="8125" y="592"/>
                  <a:pt x="8125" y="522"/>
                </a:cubicBezTo>
                <a:cubicBezTo>
                  <a:pt x="8125" y="435"/>
                  <a:pt x="8125" y="348"/>
                  <a:pt x="8160" y="261"/>
                </a:cubicBezTo>
                <a:cubicBezTo>
                  <a:pt x="8229" y="244"/>
                  <a:pt x="8194" y="296"/>
                  <a:pt x="8194" y="314"/>
                </a:cubicBezTo>
                <a:cubicBezTo>
                  <a:pt x="8177" y="383"/>
                  <a:pt x="8177" y="470"/>
                  <a:pt x="8160" y="540"/>
                </a:cubicBezTo>
                <a:cubicBezTo>
                  <a:pt x="8212" y="470"/>
                  <a:pt x="8212" y="383"/>
                  <a:pt x="8229" y="314"/>
                </a:cubicBezTo>
                <a:lnTo>
                  <a:pt x="8229" y="314"/>
                </a:lnTo>
                <a:cubicBezTo>
                  <a:pt x="8246" y="314"/>
                  <a:pt x="8246" y="296"/>
                  <a:pt x="8229" y="279"/>
                </a:cubicBezTo>
                <a:cubicBezTo>
                  <a:pt x="8264" y="244"/>
                  <a:pt x="8264" y="192"/>
                  <a:pt x="8299" y="175"/>
                </a:cubicBezTo>
                <a:cubicBezTo>
                  <a:pt x="8299" y="209"/>
                  <a:pt x="8299" y="261"/>
                  <a:pt x="8299" y="296"/>
                </a:cubicBezTo>
                <a:cubicBezTo>
                  <a:pt x="8264" y="418"/>
                  <a:pt x="8229" y="540"/>
                  <a:pt x="8229" y="662"/>
                </a:cubicBezTo>
                <a:cubicBezTo>
                  <a:pt x="8281" y="557"/>
                  <a:pt x="8299" y="453"/>
                  <a:pt x="8333" y="331"/>
                </a:cubicBezTo>
                <a:cubicBezTo>
                  <a:pt x="8368" y="261"/>
                  <a:pt x="8386" y="192"/>
                  <a:pt x="8473" y="157"/>
                </a:cubicBezTo>
                <a:cubicBezTo>
                  <a:pt x="8473" y="192"/>
                  <a:pt x="8455" y="227"/>
                  <a:pt x="8455" y="244"/>
                </a:cubicBezTo>
                <a:cubicBezTo>
                  <a:pt x="8455" y="261"/>
                  <a:pt x="8438" y="261"/>
                  <a:pt x="8455" y="279"/>
                </a:cubicBezTo>
                <a:cubicBezTo>
                  <a:pt x="8455" y="279"/>
                  <a:pt x="8455" y="261"/>
                  <a:pt x="8473" y="261"/>
                </a:cubicBezTo>
                <a:cubicBezTo>
                  <a:pt x="8490" y="227"/>
                  <a:pt x="8525" y="175"/>
                  <a:pt x="8560" y="140"/>
                </a:cubicBezTo>
                <a:cubicBezTo>
                  <a:pt x="8577" y="140"/>
                  <a:pt x="8612" y="105"/>
                  <a:pt x="8594" y="175"/>
                </a:cubicBezTo>
                <a:cubicBezTo>
                  <a:pt x="8577" y="209"/>
                  <a:pt x="8560" y="244"/>
                  <a:pt x="8525" y="279"/>
                </a:cubicBezTo>
                <a:cubicBezTo>
                  <a:pt x="8594" y="261"/>
                  <a:pt x="8594" y="192"/>
                  <a:pt x="8629" y="157"/>
                </a:cubicBezTo>
                <a:cubicBezTo>
                  <a:pt x="8681" y="140"/>
                  <a:pt x="8716" y="88"/>
                  <a:pt x="8751" y="35"/>
                </a:cubicBezTo>
                <a:cubicBezTo>
                  <a:pt x="8751" y="35"/>
                  <a:pt x="8768" y="1"/>
                  <a:pt x="8786" y="18"/>
                </a:cubicBezTo>
                <a:cubicBezTo>
                  <a:pt x="8803" y="35"/>
                  <a:pt x="8803" y="53"/>
                  <a:pt x="8803" y="70"/>
                </a:cubicBezTo>
                <a:cubicBezTo>
                  <a:pt x="8751" y="122"/>
                  <a:pt x="8699" y="192"/>
                  <a:pt x="8647" y="244"/>
                </a:cubicBezTo>
                <a:cubicBezTo>
                  <a:pt x="8734" y="209"/>
                  <a:pt x="8768" y="140"/>
                  <a:pt x="8821" y="88"/>
                </a:cubicBezTo>
                <a:cubicBezTo>
                  <a:pt x="8873" y="70"/>
                  <a:pt x="8925" y="18"/>
                  <a:pt x="9012" y="18"/>
                </a:cubicBezTo>
                <a:cubicBezTo>
                  <a:pt x="8960" y="70"/>
                  <a:pt x="8925" y="88"/>
                  <a:pt x="8908" y="105"/>
                </a:cubicBezTo>
                <a:cubicBezTo>
                  <a:pt x="8890" y="122"/>
                  <a:pt x="8873" y="140"/>
                  <a:pt x="8873" y="157"/>
                </a:cubicBezTo>
                <a:cubicBezTo>
                  <a:pt x="8890" y="175"/>
                  <a:pt x="8908" y="175"/>
                  <a:pt x="8925" y="157"/>
                </a:cubicBezTo>
                <a:cubicBezTo>
                  <a:pt x="8995" y="140"/>
                  <a:pt x="9047" y="105"/>
                  <a:pt x="9116" y="105"/>
                </a:cubicBezTo>
                <a:cubicBezTo>
                  <a:pt x="9134" y="105"/>
                  <a:pt x="9151" y="88"/>
                  <a:pt x="9168" y="105"/>
                </a:cubicBezTo>
                <a:cubicBezTo>
                  <a:pt x="9186" y="122"/>
                  <a:pt x="9151" y="140"/>
                  <a:pt x="9151" y="157"/>
                </a:cubicBezTo>
                <a:cubicBezTo>
                  <a:pt x="9134" y="157"/>
                  <a:pt x="9116" y="175"/>
                  <a:pt x="9116" y="175"/>
                </a:cubicBezTo>
                <a:cubicBezTo>
                  <a:pt x="9047" y="175"/>
                  <a:pt x="8995" y="192"/>
                  <a:pt x="8942" y="227"/>
                </a:cubicBezTo>
                <a:cubicBezTo>
                  <a:pt x="8995" y="244"/>
                  <a:pt x="9047" y="244"/>
                  <a:pt x="9099" y="227"/>
                </a:cubicBezTo>
                <a:cubicBezTo>
                  <a:pt x="9099" y="227"/>
                  <a:pt x="9116" y="227"/>
                  <a:pt x="9134" y="227"/>
                </a:cubicBezTo>
                <a:cubicBezTo>
                  <a:pt x="9134" y="227"/>
                  <a:pt x="9134" y="227"/>
                  <a:pt x="9151" y="227"/>
                </a:cubicBezTo>
                <a:cubicBezTo>
                  <a:pt x="9168" y="227"/>
                  <a:pt x="9186" y="227"/>
                  <a:pt x="9203" y="227"/>
                </a:cubicBezTo>
                <a:cubicBezTo>
                  <a:pt x="9203" y="227"/>
                  <a:pt x="9221" y="227"/>
                  <a:pt x="9221" y="244"/>
                </a:cubicBezTo>
                <a:cubicBezTo>
                  <a:pt x="9221" y="261"/>
                  <a:pt x="9203" y="261"/>
                  <a:pt x="9186" y="261"/>
                </a:cubicBezTo>
                <a:cubicBezTo>
                  <a:pt x="9116" y="279"/>
                  <a:pt x="9047" y="279"/>
                  <a:pt x="8960" y="296"/>
                </a:cubicBezTo>
                <a:cubicBezTo>
                  <a:pt x="9047" y="331"/>
                  <a:pt x="9116" y="296"/>
                  <a:pt x="9186" y="331"/>
                </a:cubicBezTo>
                <a:cubicBezTo>
                  <a:pt x="9081" y="366"/>
                  <a:pt x="8995" y="366"/>
                  <a:pt x="8890" y="383"/>
                </a:cubicBezTo>
                <a:cubicBezTo>
                  <a:pt x="8977" y="401"/>
                  <a:pt x="9081" y="401"/>
                  <a:pt x="9203" y="453"/>
                </a:cubicBezTo>
                <a:cubicBezTo>
                  <a:pt x="9012" y="488"/>
                  <a:pt x="8838" y="418"/>
                  <a:pt x="8664" y="488"/>
                </a:cubicBezTo>
                <a:cubicBezTo>
                  <a:pt x="8821" y="522"/>
                  <a:pt x="8995" y="470"/>
                  <a:pt x="9134" y="575"/>
                </a:cubicBezTo>
                <a:cubicBezTo>
                  <a:pt x="9012" y="575"/>
                  <a:pt x="8908" y="540"/>
                  <a:pt x="8786" y="575"/>
                </a:cubicBezTo>
                <a:cubicBezTo>
                  <a:pt x="8855" y="609"/>
                  <a:pt x="8925" y="609"/>
                  <a:pt x="8977" y="662"/>
                </a:cubicBezTo>
                <a:cubicBezTo>
                  <a:pt x="8942" y="696"/>
                  <a:pt x="8908" y="662"/>
                  <a:pt x="8890" y="662"/>
                </a:cubicBezTo>
                <a:cubicBezTo>
                  <a:pt x="8873" y="662"/>
                  <a:pt x="8855" y="662"/>
                  <a:pt x="8838" y="679"/>
                </a:cubicBezTo>
                <a:cubicBezTo>
                  <a:pt x="8838" y="714"/>
                  <a:pt x="8855" y="731"/>
                  <a:pt x="8873" y="731"/>
                </a:cubicBezTo>
                <a:cubicBezTo>
                  <a:pt x="8890" y="783"/>
                  <a:pt x="8838" y="766"/>
                  <a:pt x="8821" y="766"/>
                </a:cubicBezTo>
                <a:cubicBezTo>
                  <a:pt x="8803" y="783"/>
                  <a:pt x="8768" y="766"/>
                  <a:pt x="8768" y="801"/>
                </a:cubicBezTo>
                <a:cubicBezTo>
                  <a:pt x="8786" y="836"/>
                  <a:pt x="8821" y="836"/>
                  <a:pt x="8838" y="818"/>
                </a:cubicBezTo>
                <a:cubicBezTo>
                  <a:pt x="8873" y="801"/>
                  <a:pt x="8908" y="783"/>
                  <a:pt x="8925" y="766"/>
                </a:cubicBezTo>
                <a:cubicBezTo>
                  <a:pt x="8995" y="749"/>
                  <a:pt x="9047" y="696"/>
                  <a:pt x="9116" y="714"/>
                </a:cubicBezTo>
                <a:cubicBezTo>
                  <a:pt x="9099" y="714"/>
                  <a:pt x="9099" y="731"/>
                  <a:pt x="9081" y="749"/>
                </a:cubicBezTo>
                <a:cubicBezTo>
                  <a:pt x="9029" y="801"/>
                  <a:pt x="8942" y="836"/>
                  <a:pt x="8873" y="905"/>
                </a:cubicBezTo>
                <a:cubicBezTo>
                  <a:pt x="8977" y="870"/>
                  <a:pt x="9047" y="836"/>
                  <a:pt x="9116" y="783"/>
                </a:cubicBezTo>
                <a:cubicBezTo>
                  <a:pt x="9186" y="766"/>
                  <a:pt x="9238" y="714"/>
                  <a:pt x="9325" y="714"/>
                </a:cubicBezTo>
                <a:cubicBezTo>
                  <a:pt x="9308" y="766"/>
                  <a:pt x="9273" y="783"/>
                  <a:pt x="9238" y="801"/>
                </a:cubicBezTo>
                <a:cubicBezTo>
                  <a:pt x="9168" y="853"/>
                  <a:pt x="9099" y="888"/>
                  <a:pt x="9029" y="923"/>
                </a:cubicBezTo>
                <a:cubicBezTo>
                  <a:pt x="9012" y="940"/>
                  <a:pt x="8977" y="957"/>
                  <a:pt x="8995" y="975"/>
                </a:cubicBezTo>
                <a:cubicBezTo>
                  <a:pt x="9012" y="1010"/>
                  <a:pt x="9029" y="975"/>
                  <a:pt x="9064" y="957"/>
                </a:cubicBezTo>
                <a:cubicBezTo>
                  <a:pt x="9203" y="888"/>
                  <a:pt x="9342" y="801"/>
                  <a:pt x="9516" y="783"/>
                </a:cubicBezTo>
                <a:lnTo>
                  <a:pt x="9516" y="801"/>
                </a:lnTo>
                <a:cubicBezTo>
                  <a:pt x="9429" y="853"/>
                  <a:pt x="9325" y="888"/>
                  <a:pt x="9221" y="940"/>
                </a:cubicBezTo>
                <a:cubicBezTo>
                  <a:pt x="9134" y="975"/>
                  <a:pt x="9064" y="1027"/>
                  <a:pt x="8995" y="1079"/>
                </a:cubicBezTo>
                <a:cubicBezTo>
                  <a:pt x="8995" y="1079"/>
                  <a:pt x="8995" y="1096"/>
                  <a:pt x="9012" y="1096"/>
                </a:cubicBezTo>
                <a:cubicBezTo>
                  <a:pt x="9099" y="1044"/>
                  <a:pt x="9186" y="1010"/>
                  <a:pt x="9273" y="957"/>
                </a:cubicBezTo>
                <a:cubicBezTo>
                  <a:pt x="9395" y="923"/>
                  <a:pt x="9516" y="870"/>
                  <a:pt x="9656" y="888"/>
                </a:cubicBezTo>
                <a:cubicBezTo>
                  <a:pt x="9569" y="905"/>
                  <a:pt x="9499" y="923"/>
                  <a:pt x="9429" y="957"/>
                </a:cubicBezTo>
                <a:cubicBezTo>
                  <a:pt x="9360" y="992"/>
                  <a:pt x="9273" y="1010"/>
                  <a:pt x="9203" y="1079"/>
                </a:cubicBezTo>
                <a:cubicBezTo>
                  <a:pt x="9395" y="1079"/>
                  <a:pt x="9569" y="957"/>
                  <a:pt x="9777" y="992"/>
                </a:cubicBezTo>
                <a:cubicBezTo>
                  <a:pt x="9638" y="1044"/>
                  <a:pt x="9482" y="1062"/>
                  <a:pt x="9360" y="1131"/>
                </a:cubicBezTo>
                <a:cubicBezTo>
                  <a:pt x="9551" y="1149"/>
                  <a:pt x="9725" y="1044"/>
                  <a:pt x="9899" y="1131"/>
                </a:cubicBezTo>
                <a:cubicBezTo>
                  <a:pt x="9725" y="1166"/>
                  <a:pt x="9534" y="1166"/>
                  <a:pt x="9377" y="1218"/>
                </a:cubicBezTo>
                <a:cubicBezTo>
                  <a:pt x="9377" y="1253"/>
                  <a:pt x="9395" y="1236"/>
                  <a:pt x="9412" y="1236"/>
                </a:cubicBezTo>
                <a:cubicBezTo>
                  <a:pt x="9569" y="1236"/>
                  <a:pt x="9743" y="1236"/>
                  <a:pt x="9899" y="1236"/>
                </a:cubicBezTo>
                <a:cubicBezTo>
                  <a:pt x="9986" y="1218"/>
                  <a:pt x="10056" y="1218"/>
                  <a:pt x="10143" y="1166"/>
                </a:cubicBezTo>
                <a:cubicBezTo>
                  <a:pt x="10143" y="1166"/>
                  <a:pt x="10177" y="1149"/>
                  <a:pt x="10177" y="1166"/>
                </a:cubicBezTo>
                <a:cubicBezTo>
                  <a:pt x="10195" y="1236"/>
                  <a:pt x="10247" y="1183"/>
                  <a:pt x="10282" y="1183"/>
                </a:cubicBezTo>
                <a:cubicBezTo>
                  <a:pt x="10317" y="1166"/>
                  <a:pt x="10369" y="1131"/>
                  <a:pt x="10404" y="1166"/>
                </a:cubicBezTo>
                <a:cubicBezTo>
                  <a:pt x="10438" y="1201"/>
                  <a:pt x="10456" y="1183"/>
                  <a:pt x="10491" y="1183"/>
                </a:cubicBezTo>
                <a:cubicBezTo>
                  <a:pt x="10508" y="1166"/>
                  <a:pt x="10543" y="1166"/>
                  <a:pt x="10560" y="1149"/>
                </a:cubicBezTo>
                <a:cubicBezTo>
                  <a:pt x="10578" y="1149"/>
                  <a:pt x="10595" y="1149"/>
                  <a:pt x="10595" y="1166"/>
                </a:cubicBezTo>
                <a:cubicBezTo>
                  <a:pt x="10595" y="1183"/>
                  <a:pt x="10578" y="1183"/>
                  <a:pt x="10578" y="1201"/>
                </a:cubicBezTo>
                <a:cubicBezTo>
                  <a:pt x="10525" y="1218"/>
                  <a:pt x="10456" y="1218"/>
                  <a:pt x="10404" y="1288"/>
                </a:cubicBezTo>
                <a:cubicBezTo>
                  <a:pt x="10491" y="1253"/>
                  <a:pt x="10560" y="1236"/>
                  <a:pt x="10647" y="1218"/>
                </a:cubicBezTo>
                <a:cubicBezTo>
                  <a:pt x="10699" y="1201"/>
                  <a:pt x="10751" y="1201"/>
                  <a:pt x="10804" y="1201"/>
                </a:cubicBezTo>
                <a:cubicBezTo>
                  <a:pt x="10821" y="1201"/>
                  <a:pt x="10821" y="1201"/>
                  <a:pt x="10838" y="1218"/>
                </a:cubicBezTo>
                <a:cubicBezTo>
                  <a:pt x="10838" y="1236"/>
                  <a:pt x="10804" y="1236"/>
                  <a:pt x="10804" y="1253"/>
                </a:cubicBezTo>
                <a:cubicBezTo>
                  <a:pt x="10873" y="1253"/>
                  <a:pt x="10943" y="1253"/>
                  <a:pt x="10995" y="1253"/>
                </a:cubicBezTo>
                <a:cubicBezTo>
                  <a:pt x="11047" y="1270"/>
                  <a:pt x="11065" y="1340"/>
                  <a:pt x="11030" y="1340"/>
                </a:cubicBezTo>
                <a:cubicBezTo>
                  <a:pt x="10960" y="1375"/>
                  <a:pt x="11030" y="1392"/>
                  <a:pt x="11047" y="1410"/>
                </a:cubicBezTo>
                <a:cubicBezTo>
                  <a:pt x="11099" y="1462"/>
                  <a:pt x="11169" y="1479"/>
                  <a:pt x="11204" y="1549"/>
                </a:cubicBezTo>
                <a:cubicBezTo>
                  <a:pt x="11186" y="1566"/>
                  <a:pt x="11169" y="1549"/>
                  <a:pt x="11152" y="1549"/>
                </a:cubicBezTo>
                <a:cubicBezTo>
                  <a:pt x="11134" y="1566"/>
                  <a:pt x="11152" y="1584"/>
                  <a:pt x="11169" y="1601"/>
                </a:cubicBezTo>
                <a:cubicBezTo>
                  <a:pt x="11186" y="1618"/>
                  <a:pt x="11221" y="1636"/>
                  <a:pt x="11204" y="1671"/>
                </a:cubicBezTo>
                <a:cubicBezTo>
                  <a:pt x="11169" y="1688"/>
                  <a:pt x="11152" y="1636"/>
                  <a:pt x="11134" y="1636"/>
                </a:cubicBezTo>
                <a:cubicBezTo>
                  <a:pt x="11117" y="1636"/>
                  <a:pt x="11117" y="1636"/>
                  <a:pt x="11117" y="1636"/>
                </a:cubicBezTo>
                <a:cubicBezTo>
                  <a:pt x="11065" y="1584"/>
                  <a:pt x="11012" y="1549"/>
                  <a:pt x="10943" y="1514"/>
                </a:cubicBezTo>
                <a:cubicBezTo>
                  <a:pt x="10978" y="1584"/>
                  <a:pt x="11030" y="1636"/>
                  <a:pt x="11082" y="1671"/>
                </a:cubicBezTo>
                <a:cubicBezTo>
                  <a:pt x="11099" y="1705"/>
                  <a:pt x="11134" y="1740"/>
                  <a:pt x="11134" y="1810"/>
                </a:cubicBezTo>
                <a:cubicBezTo>
                  <a:pt x="11047" y="1723"/>
                  <a:pt x="10978" y="1636"/>
                  <a:pt x="10891" y="1584"/>
                </a:cubicBezTo>
                <a:cubicBezTo>
                  <a:pt x="10856" y="1549"/>
                  <a:pt x="10821" y="1531"/>
                  <a:pt x="10786" y="1514"/>
                </a:cubicBezTo>
                <a:cubicBezTo>
                  <a:pt x="10786" y="1566"/>
                  <a:pt x="10821" y="1584"/>
                  <a:pt x="10856" y="1601"/>
                </a:cubicBezTo>
                <a:cubicBezTo>
                  <a:pt x="10908" y="1671"/>
                  <a:pt x="10978" y="1723"/>
                  <a:pt x="11012" y="1827"/>
                </a:cubicBezTo>
                <a:cubicBezTo>
                  <a:pt x="10978" y="1810"/>
                  <a:pt x="10960" y="1792"/>
                  <a:pt x="10925" y="1775"/>
                </a:cubicBezTo>
                <a:cubicBezTo>
                  <a:pt x="10821" y="1636"/>
                  <a:pt x="10699" y="1531"/>
                  <a:pt x="10630" y="1549"/>
                </a:cubicBezTo>
                <a:cubicBezTo>
                  <a:pt x="10717" y="1636"/>
                  <a:pt x="10804" y="1723"/>
                  <a:pt x="10891" y="1810"/>
                </a:cubicBezTo>
                <a:cubicBezTo>
                  <a:pt x="10891" y="1845"/>
                  <a:pt x="10943" y="1862"/>
                  <a:pt x="10925" y="1914"/>
                </a:cubicBezTo>
                <a:cubicBezTo>
                  <a:pt x="10891" y="1897"/>
                  <a:pt x="10856" y="1862"/>
                  <a:pt x="10838" y="1845"/>
                </a:cubicBezTo>
                <a:cubicBezTo>
                  <a:pt x="10734" y="1705"/>
                  <a:pt x="10630" y="1566"/>
                  <a:pt x="10456" y="1514"/>
                </a:cubicBezTo>
                <a:cubicBezTo>
                  <a:pt x="10578" y="1636"/>
                  <a:pt x="10699" y="1758"/>
                  <a:pt x="10804" y="1879"/>
                </a:cubicBezTo>
                <a:cubicBezTo>
                  <a:pt x="10804" y="1897"/>
                  <a:pt x="10856" y="1931"/>
                  <a:pt x="10821" y="1949"/>
                </a:cubicBezTo>
                <a:cubicBezTo>
                  <a:pt x="10786" y="1984"/>
                  <a:pt x="10769" y="1931"/>
                  <a:pt x="10751" y="1914"/>
                </a:cubicBezTo>
                <a:cubicBezTo>
                  <a:pt x="10734" y="1914"/>
                  <a:pt x="10734" y="1897"/>
                  <a:pt x="10734" y="1897"/>
                </a:cubicBezTo>
                <a:cubicBezTo>
                  <a:pt x="10699" y="1827"/>
                  <a:pt x="10630" y="1758"/>
                  <a:pt x="10560" y="1705"/>
                </a:cubicBezTo>
                <a:cubicBezTo>
                  <a:pt x="10508" y="1653"/>
                  <a:pt x="10438" y="1601"/>
                  <a:pt x="10334" y="1584"/>
                </a:cubicBezTo>
                <a:cubicBezTo>
                  <a:pt x="10421" y="1705"/>
                  <a:pt x="10543" y="1775"/>
                  <a:pt x="10630" y="1931"/>
                </a:cubicBezTo>
                <a:cubicBezTo>
                  <a:pt x="10525" y="1879"/>
                  <a:pt x="10491" y="1810"/>
                  <a:pt x="10421" y="1758"/>
                </a:cubicBezTo>
                <a:cubicBezTo>
                  <a:pt x="10351" y="1671"/>
                  <a:pt x="10282" y="1636"/>
                  <a:pt x="10230" y="1653"/>
                </a:cubicBezTo>
                <a:cubicBezTo>
                  <a:pt x="10247" y="1688"/>
                  <a:pt x="10264" y="1705"/>
                  <a:pt x="10299" y="1723"/>
                </a:cubicBezTo>
                <a:cubicBezTo>
                  <a:pt x="10386" y="1810"/>
                  <a:pt x="10456" y="1879"/>
                  <a:pt x="10525" y="1966"/>
                </a:cubicBezTo>
                <a:cubicBezTo>
                  <a:pt x="10543" y="1984"/>
                  <a:pt x="10560" y="1984"/>
                  <a:pt x="10543" y="2001"/>
                </a:cubicBezTo>
                <a:cubicBezTo>
                  <a:pt x="10525" y="2018"/>
                  <a:pt x="10508" y="2001"/>
                  <a:pt x="10508" y="1984"/>
                </a:cubicBezTo>
                <a:cubicBezTo>
                  <a:pt x="10438" y="1931"/>
                  <a:pt x="10369" y="1862"/>
                  <a:pt x="10299" y="1810"/>
                </a:cubicBezTo>
                <a:cubicBezTo>
                  <a:pt x="10247" y="1723"/>
                  <a:pt x="10160" y="1705"/>
                  <a:pt x="10073" y="1653"/>
                </a:cubicBezTo>
                <a:cubicBezTo>
                  <a:pt x="10125" y="1723"/>
                  <a:pt x="10177" y="1792"/>
                  <a:pt x="10264" y="1845"/>
                </a:cubicBezTo>
                <a:cubicBezTo>
                  <a:pt x="10299" y="1879"/>
                  <a:pt x="10334" y="1914"/>
                  <a:pt x="10369" y="1966"/>
                </a:cubicBezTo>
                <a:cubicBezTo>
                  <a:pt x="10404" y="2001"/>
                  <a:pt x="10438" y="2036"/>
                  <a:pt x="10438" y="2105"/>
                </a:cubicBezTo>
                <a:cubicBezTo>
                  <a:pt x="10282" y="1949"/>
                  <a:pt x="10125" y="1775"/>
                  <a:pt x="9899" y="1688"/>
                </a:cubicBezTo>
                <a:cubicBezTo>
                  <a:pt x="9795" y="1636"/>
                  <a:pt x="9725" y="1531"/>
                  <a:pt x="9621" y="1531"/>
                </a:cubicBezTo>
                <a:lnTo>
                  <a:pt x="9603" y="1549"/>
                </a:lnTo>
                <a:cubicBezTo>
                  <a:pt x="9690" y="1601"/>
                  <a:pt x="9777" y="1653"/>
                  <a:pt x="9864" y="1723"/>
                </a:cubicBezTo>
                <a:cubicBezTo>
                  <a:pt x="10021" y="1845"/>
                  <a:pt x="10212" y="1949"/>
                  <a:pt x="10264" y="2158"/>
                </a:cubicBezTo>
                <a:cubicBezTo>
                  <a:pt x="10247" y="2140"/>
                  <a:pt x="10212" y="2123"/>
                  <a:pt x="10195" y="2105"/>
                </a:cubicBezTo>
                <a:cubicBezTo>
                  <a:pt x="10108" y="2018"/>
                  <a:pt x="10021" y="1914"/>
                  <a:pt x="9916" y="1862"/>
                </a:cubicBezTo>
                <a:cubicBezTo>
                  <a:pt x="9916" y="1845"/>
                  <a:pt x="9899" y="1827"/>
                  <a:pt x="9882" y="1845"/>
                </a:cubicBezTo>
                <a:cubicBezTo>
                  <a:pt x="9864" y="1862"/>
                  <a:pt x="9882" y="1879"/>
                  <a:pt x="9899" y="1879"/>
                </a:cubicBezTo>
                <a:cubicBezTo>
                  <a:pt x="9969" y="2001"/>
                  <a:pt x="10090" y="2071"/>
                  <a:pt x="10143" y="2210"/>
                </a:cubicBezTo>
                <a:cubicBezTo>
                  <a:pt x="10090" y="2210"/>
                  <a:pt x="10073" y="2175"/>
                  <a:pt x="10056" y="2140"/>
                </a:cubicBezTo>
                <a:cubicBezTo>
                  <a:pt x="10003" y="2088"/>
                  <a:pt x="9951" y="2018"/>
                  <a:pt x="9899" y="1966"/>
                </a:cubicBezTo>
                <a:cubicBezTo>
                  <a:pt x="9864" y="1949"/>
                  <a:pt x="9847" y="1931"/>
                  <a:pt x="9812" y="1949"/>
                </a:cubicBezTo>
                <a:cubicBezTo>
                  <a:pt x="9812" y="1949"/>
                  <a:pt x="9795" y="1949"/>
                  <a:pt x="9795" y="1931"/>
                </a:cubicBezTo>
                <a:cubicBezTo>
                  <a:pt x="9760" y="1897"/>
                  <a:pt x="9743" y="1827"/>
                  <a:pt x="9656" y="1810"/>
                </a:cubicBezTo>
                <a:cubicBezTo>
                  <a:pt x="9690" y="1879"/>
                  <a:pt x="9725" y="1914"/>
                  <a:pt x="9795" y="1931"/>
                </a:cubicBezTo>
                <a:cubicBezTo>
                  <a:pt x="9795" y="1966"/>
                  <a:pt x="9795" y="1984"/>
                  <a:pt x="9812" y="1984"/>
                </a:cubicBezTo>
                <a:cubicBezTo>
                  <a:pt x="9864" y="2053"/>
                  <a:pt x="9934" y="2105"/>
                  <a:pt x="9951" y="2210"/>
                </a:cubicBezTo>
                <a:cubicBezTo>
                  <a:pt x="9847" y="2071"/>
                  <a:pt x="9708" y="1966"/>
                  <a:pt x="9534" y="1879"/>
                </a:cubicBezTo>
                <a:cubicBezTo>
                  <a:pt x="9586" y="2001"/>
                  <a:pt x="9673" y="2071"/>
                  <a:pt x="9725" y="2140"/>
                </a:cubicBezTo>
                <a:cubicBezTo>
                  <a:pt x="9760" y="2210"/>
                  <a:pt x="9725" y="2192"/>
                  <a:pt x="9690" y="2175"/>
                </a:cubicBezTo>
                <a:cubicBezTo>
                  <a:pt x="9656" y="2123"/>
                  <a:pt x="9603" y="2071"/>
                  <a:pt x="9551" y="2018"/>
                </a:cubicBezTo>
                <a:cubicBezTo>
                  <a:pt x="9534" y="2018"/>
                  <a:pt x="9516" y="2001"/>
                  <a:pt x="9499" y="1984"/>
                </a:cubicBezTo>
                <a:cubicBezTo>
                  <a:pt x="9516" y="2071"/>
                  <a:pt x="9569" y="2105"/>
                  <a:pt x="9603" y="2140"/>
                </a:cubicBezTo>
                <a:cubicBezTo>
                  <a:pt x="9638" y="2175"/>
                  <a:pt x="9673" y="2210"/>
                  <a:pt x="9690" y="2245"/>
                </a:cubicBezTo>
                <a:cubicBezTo>
                  <a:pt x="9708" y="2262"/>
                  <a:pt x="9708" y="2279"/>
                  <a:pt x="9673" y="2279"/>
                </a:cubicBezTo>
                <a:cubicBezTo>
                  <a:pt x="9656" y="2262"/>
                  <a:pt x="9656" y="2262"/>
                  <a:pt x="9638" y="2245"/>
                </a:cubicBezTo>
                <a:cubicBezTo>
                  <a:pt x="9516" y="2123"/>
                  <a:pt x="9412" y="1984"/>
                  <a:pt x="9238" y="1914"/>
                </a:cubicBezTo>
                <a:cubicBezTo>
                  <a:pt x="9360" y="2036"/>
                  <a:pt x="9499" y="2140"/>
                  <a:pt x="9603" y="2279"/>
                </a:cubicBezTo>
                <a:cubicBezTo>
                  <a:pt x="9621" y="2314"/>
                  <a:pt x="9603" y="2332"/>
                  <a:pt x="9569" y="2297"/>
                </a:cubicBezTo>
                <a:cubicBezTo>
                  <a:pt x="9534" y="2262"/>
                  <a:pt x="9499" y="2227"/>
                  <a:pt x="9447" y="2192"/>
                </a:cubicBezTo>
                <a:cubicBezTo>
                  <a:pt x="9360" y="2071"/>
                  <a:pt x="9238" y="1984"/>
                  <a:pt x="9116" y="1914"/>
                </a:cubicBezTo>
                <a:cubicBezTo>
                  <a:pt x="9099" y="1914"/>
                  <a:pt x="9099" y="1914"/>
                  <a:pt x="9099" y="1931"/>
                </a:cubicBezTo>
                <a:cubicBezTo>
                  <a:pt x="9203" y="2036"/>
                  <a:pt x="9308" y="2123"/>
                  <a:pt x="9412" y="2227"/>
                </a:cubicBezTo>
                <a:cubicBezTo>
                  <a:pt x="9412" y="2245"/>
                  <a:pt x="9429" y="2262"/>
                  <a:pt x="9429" y="2279"/>
                </a:cubicBezTo>
                <a:cubicBezTo>
                  <a:pt x="9377" y="2262"/>
                  <a:pt x="9342" y="2227"/>
                  <a:pt x="9308" y="2192"/>
                </a:cubicBezTo>
                <a:cubicBezTo>
                  <a:pt x="9221" y="2140"/>
                  <a:pt x="9168" y="2053"/>
                  <a:pt x="9081" y="2018"/>
                </a:cubicBezTo>
                <a:cubicBezTo>
                  <a:pt x="9047" y="1984"/>
                  <a:pt x="9012" y="1984"/>
                  <a:pt x="8977" y="1966"/>
                </a:cubicBezTo>
                <a:cubicBezTo>
                  <a:pt x="8995" y="2001"/>
                  <a:pt x="9029" y="2036"/>
                  <a:pt x="9047" y="2036"/>
                </a:cubicBezTo>
                <a:cubicBezTo>
                  <a:pt x="9151" y="2123"/>
                  <a:pt x="9238" y="2192"/>
                  <a:pt x="9308" y="2297"/>
                </a:cubicBezTo>
                <a:cubicBezTo>
                  <a:pt x="9325" y="2314"/>
                  <a:pt x="9360" y="2349"/>
                  <a:pt x="9325" y="2366"/>
                </a:cubicBezTo>
                <a:cubicBezTo>
                  <a:pt x="9308" y="2384"/>
                  <a:pt x="9273" y="2349"/>
                  <a:pt x="9255" y="2332"/>
                </a:cubicBezTo>
                <a:cubicBezTo>
                  <a:pt x="9221" y="2245"/>
                  <a:pt x="9151" y="2192"/>
                  <a:pt x="9064" y="2140"/>
                </a:cubicBezTo>
                <a:cubicBezTo>
                  <a:pt x="9047" y="2123"/>
                  <a:pt x="9047" y="2105"/>
                  <a:pt x="9029" y="2123"/>
                </a:cubicBezTo>
                <a:cubicBezTo>
                  <a:pt x="9012" y="2140"/>
                  <a:pt x="9029" y="2158"/>
                  <a:pt x="9029" y="2175"/>
                </a:cubicBezTo>
                <a:cubicBezTo>
                  <a:pt x="9081" y="2210"/>
                  <a:pt x="9116" y="2262"/>
                  <a:pt x="9151" y="2297"/>
                </a:cubicBezTo>
                <a:cubicBezTo>
                  <a:pt x="9186" y="2349"/>
                  <a:pt x="9238" y="2384"/>
                  <a:pt x="9186" y="2436"/>
                </a:cubicBezTo>
                <a:cubicBezTo>
                  <a:pt x="9151" y="2471"/>
                  <a:pt x="9116" y="2419"/>
                  <a:pt x="9081" y="2401"/>
                </a:cubicBezTo>
                <a:cubicBezTo>
                  <a:pt x="8995" y="2332"/>
                  <a:pt x="8925" y="2227"/>
                  <a:pt x="8821" y="2175"/>
                </a:cubicBezTo>
                <a:lnTo>
                  <a:pt x="8803" y="2175"/>
                </a:lnTo>
                <a:lnTo>
                  <a:pt x="8821" y="2175"/>
                </a:lnTo>
                <a:cubicBezTo>
                  <a:pt x="8803" y="2210"/>
                  <a:pt x="8855" y="2227"/>
                  <a:pt x="8873" y="2245"/>
                </a:cubicBezTo>
                <a:cubicBezTo>
                  <a:pt x="8925" y="2314"/>
                  <a:pt x="8995" y="2366"/>
                  <a:pt x="9047" y="2419"/>
                </a:cubicBezTo>
                <a:cubicBezTo>
                  <a:pt x="9047" y="2488"/>
                  <a:pt x="9012" y="2436"/>
                  <a:pt x="8995" y="2436"/>
                </a:cubicBezTo>
                <a:cubicBezTo>
                  <a:pt x="8925" y="2332"/>
                  <a:pt x="8821" y="2262"/>
                  <a:pt x="8699" y="2210"/>
                </a:cubicBezTo>
                <a:cubicBezTo>
                  <a:pt x="8803" y="2297"/>
                  <a:pt x="8908" y="2366"/>
                  <a:pt x="8977" y="2471"/>
                </a:cubicBezTo>
                <a:cubicBezTo>
                  <a:pt x="8977" y="2488"/>
                  <a:pt x="8995" y="2506"/>
                  <a:pt x="8995" y="2506"/>
                </a:cubicBezTo>
                <a:cubicBezTo>
                  <a:pt x="8977" y="2523"/>
                  <a:pt x="8960" y="2506"/>
                  <a:pt x="8942" y="2506"/>
                </a:cubicBezTo>
                <a:cubicBezTo>
                  <a:pt x="8855" y="2419"/>
                  <a:pt x="8768" y="2314"/>
                  <a:pt x="8647" y="2262"/>
                </a:cubicBezTo>
                <a:cubicBezTo>
                  <a:pt x="8716" y="2384"/>
                  <a:pt x="8821" y="2436"/>
                  <a:pt x="8925" y="2523"/>
                </a:cubicBezTo>
                <a:cubicBezTo>
                  <a:pt x="8925" y="2558"/>
                  <a:pt x="8960" y="2575"/>
                  <a:pt x="8960" y="2593"/>
                </a:cubicBezTo>
                <a:cubicBezTo>
                  <a:pt x="8890" y="2610"/>
                  <a:pt x="8855" y="2540"/>
                  <a:pt x="8821" y="2506"/>
                </a:cubicBezTo>
                <a:cubicBezTo>
                  <a:pt x="8768" y="2419"/>
                  <a:pt x="8681" y="2384"/>
                  <a:pt x="8594" y="2349"/>
                </a:cubicBezTo>
                <a:cubicBezTo>
                  <a:pt x="8647" y="2436"/>
                  <a:pt x="8734" y="2488"/>
                  <a:pt x="8803" y="2558"/>
                </a:cubicBezTo>
                <a:cubicBezTo>
                  <a:pt x="8803" y="2593"/>
                  <a:pt x="8838" y="2610"/>
                  <a:pt x="8821" y="2645"/>
                </a:cubicBezTo>
                <a:cubicBezTo>
                  <a:pt x="8734" y="2575"/>
                  <a:pt x="8681" y="2471"/>
                  <a:pt x="8560" y="2453"/>
                </a:cubicBezTo>
                <a:cubicBezTo>
                  <a:pt x="8560" y="2488"/>
                  <a:pt x="8594" y="2523"/>
                  <a:pt x="8612" y="2540"/>
                </a:cubicBezTo>
                <a:cubicBezTo>
                  <a:pt x="8664" y="2593"/>
                  <a:pt x="8716" y="2645"/>
                  <a:pt x="8768" y="2697"/>
                </a:cubicBezTo>
                <a:cubicBezTo>
                  <a:pt x="8786" y="2749"/>
                  <a:pt x="8786" y="2766"/>
                  <a:pt x="8734" y="2766"/>
                </a:cubicBezTo>
                <a:cubicBezTo>
                  <a:pt x="8664" y="2766"/>
                  <a:pt x="8629" y="2749"/>
                  <a:pt x="8577" y="2697"/>
                </a:cubicBezTo>
                <a:cubicBezTo>
                  <a:pt x="8525" y="2662"/>
                  <a:pt x="8490" y="2627"/>
                  <a:pt x="8420" y="2593"/>
                </a:cubicBezTo>
                <a:cubicBezTo>
                  <a:pt x="8455" y="2714"/>
                  <a:pt x="8560" y="2766"/>
                  <a:pt x="8629" y="2853"/>
                </a:cubicBezTo>
                <a:cubicBezTo>
                  <a:pt x="8560" y="2888"/>
                  <a:pt x="8525" y="2836"/>
                  <a:pt x="8507" y="2801"/>
                </a:cubicBezTo>
                <a:cubicBezTo>
                  <a:pt x="8420" y="2680"/>
                  <a:pt x="8264" y="2714"/>
                  <a:pt x="8160" y="2645"/>
                </a:cubicBezTo>
                <a:cubicBezTo>
                  <a:pt x="8229" y="2714"/>
                  <a:pt x="8333" y="2749"/>
                  <a:pt x="8420" y="2819"/>
                </a:cubicBezTo>
                <a:cubicBezTo>
                  <a:pt x="8438" y="2836"/>
                  <a:pt x="8473" y="2853"/>
                  <a:pt x="8507" y="2871"/>
                </a:cubicBezTo>
                <a:cubicBezTo>
                  <a:pt x="8594" y="2940"/>
                  <a:pt x="8594" y="2940"/>
                  <a:pt x="8699" y="2871"/>
                </a:cubicBezTo>
                <a:cubicBezTo>
                  <a:pt x="8734" y="2853"/>
                  <a:pt x="8751" y="2853"/>
                  <a:pt x="8786" y="2836"/>
                </a:cubicBezTo>
                <a:cubicBezTo>
                  <a:pt x="8995" y="2714"/>
                  <a:pt x="9238" y="2645"/>
                  <a:pt x="9447" y="2506"/>
                </a:cubicBezTo>
                <a:cubicBezTo>
                  <a:pt x="9569" y="2436"/>
                  <a:pt x="9673" y="2366"/>
                  <a:pt x="9812" y="2419"/>
                </a:cubicBezTo>
                <a:cubicBezTo>
                  <a:pt x="9812" y="2419"/>
                  <a:pt x="9830" y="2419"/>
                  <a:pt x="9847" y="2401"/>
                </a:cubicBezTo>
                <a:cubicBezTo>
                  <a:pt x="9951" y="2384"/>
                  <a:pt x="10056" y="2366"/>
                  <a:pt x="10177" y="2384"/>
                </a:cubicBezTo>
                <a:cubicBezTo>
                  <a:pt x="10404" y="2419"/>
                  <a:pt x="10647" y="2401"/>
                  <a:pt x="10891" y="2419"/>
                </a:cubicBezTo>
                <a:cubicBezTo>
                  <a:pt x="11065" y="2419"/>
                  <a:pt x="11273" y="2401"/>
                  <a:pt x="11395" y="2575"/>
                </a:cubicBezTo>
                <a:cubicBezTo>
                  <a:pt x="11360" y="2593"/>
                  <a:pt x="11326" y="2575"/>
                  <a:pt x="11291" y="2575"/>
                </a:cubicBezTo>
                <a:cubicBezTo>
                  <a:pt x="11239" y="2558"/>
                  <a:pt x="11169" y="2523"/>
                  <a:pt x="11117" y="2506"/>
                </a:cubicBezTo>
                <a:cubicBezTo>
                  <a:pt x="11152" y="2575"/>
                  <a:pt x="11239" y="2575"/>
                  <a:pt x="11291" y="2610"/>
                </a:cubicBezTo>
                <a:cubicBezTo>
                  <a:pt x="11308" y="2627"/>
                  <a:pt x="11343" y="2645"/>
                  <a:pt x="11343" y="2680"/>
                </a:cubicBezTo>
                <a:cubicBezTo>
                  <a:pt x="11326" y="2680"/>
                  <a:pt x="11308" y="2680"/>
                  <a:pt x="11291" y="2680"/>
                </a:cubicBezTo>
                <a:cubicBezTo>
                  <a:pt x="11239" y="2627"/>
                  <a:pt x="11169" y="2610"/>
                  <a:pt x="11099" y="2593"/>
                </a:cubicBezTo>
                <a:cubicBezTo>
                  <a:pt x="11152" y="2645"/>
                  <a:pt x="11204" y="2680"/>
                  <a:pt x="11256" y="2697"/>
                </a:cubicBezTo>
                <a:cubicBezTo>
                  <a:pt x="11256" y="2714"/>
                  <a:pt x="11291" y="2714"/>
                  <a:pt x="11291" y="2732"/>
                </a:cubicBezTo>
                <a:cubicBezTo>
                  <a:pt x="11239" y="2749"/>
                  <a:pt x="11221" y="2714"/>
                  <a:pt x="11186" y="2714"/>
                </a:cubicBezTo>
                <a:cubicBezTo>
                  <a:pt x="11099" y="2662"/>
                  <a:pt x="11030" y="2627"/>
                  <a:pt x="10943" y="2610"/>
                </a:cubicBezTo>
                <a:cubicBezTo>
                  <a:pt x="10995" y="2662"/>
                  <a:pt x="11082" y="2697"/>
                  <a:pt x="11152" y="2732"/>
                </a:cubicBezTo>
                <a:cubicBezTo>
                  <a:pt x="11169" y="2749"/>
                  <a:pt x="11186" y="2784"/>
                  <a:pt x="11152" y="2766"/>
                </a:cubicBezTo>
                <a:cubicBezTo>
                  <a:pt x="11099" y="2749"/>
                  <a:pt x="11065" y="2732"/>
                  <a:pt x="11030" y="2697"/>
                </a:cubicBezTo>
                <a:cubicBezTo>
                  <a:pt x="10995" y="2680"/>
                  <a:pt x="10995" y="2680"/>
                  <a:pt x="10978" y="2732"/>
                </a:cubicBezTo>
                <a:cubicBezTo>
                  <a:pt x="10978" y="2766"/>
                  <a:pt x="10960" y="2766"/>
                  <a:pt x="10943" y="2749"/>
                </a:cubicBezTo>
                <a:cubicBezTo>
                  <a:pt x="10891" y="2714"/>
                  <a:pt x="10838" y="2749"/>
                  <a:pt x="10786" y="2732"/>
                </a:cubicBezTo>
                <a:cubicBezTo>
                  <a:pt x="10769" y="2732"/>
                  <a:pt x="10751" y="2732"/>
                  <a:pt x="10734" y="2749"/>
                </a:cubicBezTo>
                <a:cubicBezTo>
                  <a:pt x="10717" y="2766"/>
                  <a:pt x="10751" y="2784"/>
                  <a:pt x="10769" y="2784"/>
                </a:cubicBezTo>
                <a:cubicBezTo>
                  <a:pt x="10769" y="2801"/>
                  <a:pt x="10786" y="2801"/>
                  <a:pt x="10769" y="2819"/>
                </a:cubicBezTo>
                <a:cubicBezTo>
                  <a:pt x="10699" y="2819"/>
                  <a:pt x="10647" y="2749"/>
                  <a:pt x="10560" y="2784"/>
                </a:cubicBezTo>
                <a:cubicBezTo>
                  <a:pt x="10717" y="2888"/>
                  <a:pt x="10873" y="2975"/>
                  <a:pt x="10978" y="3132"/>
                </a:cubicBezTo>
                <a:cubicBezTo>
                  <a:pt x="10925" y="3097"/>
                  <a:pt x="10856" y="3062"/>
                  <a:pt x="10786" y="3027"/>
                </a:cubicBezTo>
                <a:cubicBezTo>
                  <a:pt x="10769" y="2993"/>
                  <a:pt x="10734" y="2975"/>
                  <a:pt x="10682" y="2958"/>
                </a:cubicBezTo>
                <a:cubicBezTo>
                  <a:pt x="10682" y="2958"/>
                  <a:pt x="10682" y="2940"/>
                  <a:pt x="10664" y="2940"/>
                </a:cubicBezTo>
                <a:cubicBezTo>
                  <a:pt x="10664" y="2958"/>
                  <a:pt x="10664" y="2958"/>
                  <a:pt x="10682" y="2958"/>
                </a:cubicBezTo>
                <a:cubicBezTo>
                  <a:pt x="10699" y="2993"/>
                  <a:pt x="10734" y="3010"/>
                  <a:pt x="10769" y="3045"/>
                </a:cubicBezTo>
                <a:cubicBezTo>
                  <a:pt x="10838" y="3114"/>
                  <a:pt x="10908" y="3201"/>
                  <a:pt x="10978" y="3306"/>
                </a:cubicBezTo>
                <a:cubicBezTo>
                  <a:pt x="10873" y="3254"/>
                  <a:pt x="10821" y="3167"/>
                  <a:pt x="10751" y="3114"/>
                </a:cubicBezTo>
                <a:cubicBezTo>
                  <a:pt x="10717" y="3062"/>
                  <a:pt x="10682" y="3010"/>
                  <a:pt x="10612" y="2993"/>
                </a:cubicBezTo>
                <a:cubicBezTo>
                  <a:pt x="10647" y="3062"/>
                  <a:pt x="10682" y="3114"/>
                  <a:pt x="10734" y="3149"/>
                </a:cubicBezTo>
                <a:cubicBezTo>
                  <a:pt x="10804" y="3254"/>
                  <a:pt x="10908" y="3358"/>
                  <a:pt x="10943" y="3480"/>
                </a:cubicBezTo>
                <a:cubicBezTo>
                  <a:pt x="10925" y="3480"/>
                  <a:pt x="10925" y="3497"/>
                  <a:pt x="10925" y="3497"/>
                </a:cubicBezTo>
                <a:cubicBezTo>
                  <a:pt x="10856" y="3410"/>
                  <a:pt x="10786" y="3306"/>
                  <a:pt x="10717" y="3219"/>
                </a:cubicBezTo>
                <a:cubicBezTo>
                  <a:pt x="10699" y="3167"/>
                  <a:pt x="10647" y="3132"/>
                  <a:pt x="10612" y="3097"/>
                </a:cubicBezTo>
                <a:cubicBezTo>
                  <a:pt x="10630" y="3149"/>
                  <a:pt x="10647" y="3201"/>
                  <a:pt x="10682" y="3236"/>
                </a:cubicBezTo>
                <a:cubicBezTo>
                  <a:pt x="10699" y="3341"/>
                  <a:pt x="10769" y="3428"/>
                  <a:pt x="10769" y="3532"/>
                </a:cubicBezTo>
                <a:cubicBezTo>
                  <a:pt x="10717" y="3462"/>
                  <a:pt x="10682" y="3375"/>
                  <a:pt x="10647" y="3306"/>
                </a:cubicBezTo>
                <a:lnTo>
                  <a:pt x="10630" y="3271"/>
                </a:lnTo>
                <a:lnTo>
                  <a:pt x="10630" y="3271"/>
                </a:lnTo>
                <a:cubicBezTo>
                  <a:pt x="10595" y="3167"/>
                  <a:pt x="10525" y="3080"/>
                  <a:pt x="10438" y="3010"/>
                </a:cubicBezTo>
                <a:cubicBezTo>
                  <a:pt x="10491" y="3132"/>
                  <a:pt x="10595" y="3219"/>
                  <a:pt x="10595" y="3341"/>
                </a:cubicBezTo>
                <a:cubicBezTo>
                  <a:pt x="10560" y="3323"/>
                  <a:pt x="10543" y="3288"/>
                  <a:pt x="10508" y="3254"/>
                </a:cubicBezTo>
                <a:cubicBezTo>
                  <a:pt x="10473" y="3167"/>
                  <a:pt x="10421" y="3080"/>
                  <a:pt x="10351" y="3010"/>
                </a:cubicBezTo>
                <a:cubicBezTo>
                  <a:pt x="10299" y="2940"/>
                  <a:pt x="10247" y="2906"/>
                  <a:pt x="10177" y="2853"/>
                </a:cubicBezTo>
                <a:cubicBezTo>
                  <a:pt x="10212" y="2940"/>
                  <a:pt x="10282" y="3027"/>
                  <a:pt x="10351" y="3097"/>
                </a:cubicBezTo>
                <a:cubicBezTo>
                  <a:pt x="10369" y="3149"/>
                  <a:pt x="10421" y="3201"/>
                  <a:pt x="10438" y="3271"/>
                </a:cubicBezTo>
                <a:cubicBezTo>
                  <a:pt x="10386" y="3254"/>
                  <a:pt x="10386" y="3219"/>
                  <a:pt x="10351" y="3201"/>
                </a:cubicBezTo>
                <a:cubicBezTo>
                  <a:pt x="10247" y="3027"/>
                  <a:pt x="10108" y="2888"/>
                  <a:pt x="9951" y="2749"/>
                </a:cubicBezTo>
                <a:cubicBezTo>
                  <a:pt x="9951" y="2749"/>
                  <a:pt x="9951" y="2749"/>
                  <a:pt x="9951" y="2749"/>
                </a:cubicBezTo>
                <a:cubicBezTo>
                  <a:pt x="9951" y="2749"/>
                  <a:pt x="9951" y="2749"/>
                  <a:pt x="9951" y="2749"/>
                </a:cubicBezTo>
                <a:cubicBezTo>
                  <a:pt x="9951" y="2784"/>
                  <a:pt x="9969" y="2801"/>
                  <a:pt x="9986" y="2836"/>
                </a:cubicBezTo>
                <a:cubicBezTo>
                  <a:pt x="10108" y="2958"/>
                  <a:pt x="10212" y="3080"/>
                  <a:pt x="10317" y="3219"/>
                </a:cubicBezTo>
                <a:cubicBezTo>
                  <a:pt x="10317" y="3236"/>
                  <a:pt x="10334" y="3271"/>
                  <a:pt x="10299" y="3254"/>
                </a:cubicBezTo>
                <a:cubicBezTo>
                  <a:pt x="10264" y="3254"/>
                  <a:pt x="10247" y="3219"/>
                  <a:pt x="10230" y="3184"/>
                </a:cubicBezTo>
                <a:cubicBezTo>
                  <a:pt x="10160" y="3114"/>
                  <a:pt x="10108" y="3027"/>
                  <a:pt x="10021" y="2958"/>
                </a:cubicBezTo>
                <a:cubicBezTo>
                  <a:pt x="10003" y="2906"/>
                  <a:pt x="9951" y="2871"/>
                  <a:pt x="9899" y="2853"/>
                </a:cubicBezTo>
                <a:cubicBezTo>
                  <a:pt x="9916" y="2906"/>
                  <a:pt x="9951" y="2958"/>
                  <a:pt x="10003" y="2993"/>
                </a:cubicBezTo>
                <a:cubicBezTo>
                  <a:pt x="10021" y="3062"/>
                  <a:pt x="10073" y="3097"/>
                  <a:pt x="10090" y="3167"/>
                </a:cubicBezTo>
                <a:cubicBezTo>
                  <a:pt x="9934" y="3045"/>
                  <a:pt x="9847" y="2888"/>
                  <a:pt x="9708" y="2766"/>
                </a:cubicBezTo>
                <a:cubicBezTo>
                  <a:pt x="9690" y="2801"/>
                  <a:pt x="9708" y="2819"/>
                  <a:pt x="9725" y="2836"/>
                </a:cubicBezTo>
                <a:cubicBezTo>
                  <a:pt x="9760" y="2906"/>
                  <a:pt x="9812" y="2958"/>
                  <a:pt x="9847" y="3027"/>
                </a:cubicBezTo>
                <a:cubicBezTo>
                  <a:pt x="9847" y="3045"/>
                  <a:pt x="9864" y="3062"/>
                  <a:pt x="9847" y="3080"/>
                </a:cubicBezTo>
                <a:cubicBezTo>
                  <a:pt x="9830" y="3097"/>
                  <a:pt x="9812" y="3062"/>
                  <a:pt x="9795" y="3045"/>
                </a:cubicBezTo>
                <a:cubicBezTo>
                  <a:pt x="9777" y="3010"/>
                  <a:pt x="9743" y="2975"/>
                  <a:pt x="9708" y="2940"/>
                </a:cubicBezTo>
                <a:cubicBezTo>
                  <a:pt x="9673" y="2888"/>
                  <a:pt x="9621" y="2853"/>
                  <a:pt x="9569" y="2819"/>
                </a:cubicBezTo>
                <a:cubicBezTo>
                  <a:pt x="9603" y="2888"/>
                  <a:pt x="9638" y="2940"/>
                  <a:pt x="9673" y="2975"/>
                </a:cubicBezTo>
                <a:cubicBezTo>
                  <a:pt x="9708" y="3062"/>
                  <a:pt x="9777" y="3132"/>
                  <a:pt x="9777" y="3236"/>
                </a:cubicBezTo>
                <a:cubicBezTo>
                  <a:pt x="9743" y="3236"/>
                  <a:pt x="9743" y="3219"/>
                  <a:pt x="9725" y="3201"/>
                </a:cubicBezTo>
                <a:cubicBezTo>
                  <a:pt x="9621" y="2993"/>
                  <a:pt x="9464" y="2836"/>
                  <a:pt x="9273" y="2732"/>
                </a:cubicBezTo>
                <a:cubicBezTo>
                  <a:pt x="9447" y="2853"/>
                  <a:pt x="9569" y="3045"/>
                  <a:pt x="9690" y="3236"/>
                </a:cubicBezTo>
                <a:cubicBezTo>
                  <a:pt x="9690" y="3271"/>
                  <a:pt x="9708" y="3288"/>
                  <a:pt x="9690" y="3323"/>
                </a:cubicBezTo>
                <a:cubicBezTo>
                  <a:pt x="9586" y="3236"/>
                  <a:pt x="9534" y="3080"/>
                  <a:pt x="9395" y="2993"/>
                </a:cubicBezTo>
                <a:cubicBezTo>
                  <a:pt x="9447" y="3132"/>
                  <a:pt x="9569" y="3236"/>
                  <a:pt x="9569" y="3393"/>
                </a:cubicBezTo>
                <a:cubicBezTo>
                  <a:pt x="9464" y="3271"/>
                  <a:pt x="9395" y="3114"/>
                  <a:pt x="9255" y="2993"/>
                </a:cubicBezTo>
                <a:cubicBezTo>
                  <a:pt x="9238" y="2958"/>
                  <a:pt x="9203" y="2940"/>
                  <a:pt x="9151" y="2888"/>
                </a:cubicBezTo>
                <a:cubicBezTo>
                  <a:pt x="9168" y="2958"/>
                  <a:pt x="9203" y="2993"/>
                  <a:pt x="9221" y="3027"/>
                </a:cubicBezTo>
                <a:cubicBezTo>
                  <a:pt x="9308" y="3184"/>
                  <a:pt x="9412" y="3306"/>
                  <a:pt x="9464" y="3480"/>
                </a:cubicBezTo>
                <a:cubicBezTo>
                  <a:pt x="9429" y="3480"/>
                  <a:pt x="9429" y="3462"/>
                  <a:pt x="9412" y="3445"/>
                </a:cubicBezTo>
                <a:cubicBezTo>
                  <a:pt x="9342" y="3358"/>
                  <a:pt x="9308" y="3236"/>
                  <a:pt x="9238" y="3167"/>
                </a:cubicBezTo>
                <a:cubicBezTo>
                  <a:pt x="9186" y="3080"/>
                  <a:pt x="9116" y="3010"/>
                  <a:pt x="9047" y="2958"/>
                </a:cubicBezTo>
                <a:cubicBezTo>
                  <a:pt x="9029" y="2940"/>
                  <a:pt x="9012" y="2923"/>
                  <a:pt x="8995" y="2906"/>
                </a:cubicBezTo>
                <a:cubicBezTo>
                  <a:pt x="8977" y="2906"/>
                  <a:pt x="8942" y="2888"/>
                  <a:pt x="8925" y="2871"/>
                </a:cubicBezTo>
                <a:cubicBezTo>
                  <a:pt x="8942" y="2888"/>
                  <a:pt x="8960" y="2923"/>
                  <a:pt x="8995" y="2906"/>
                </a:cubicBezTo>
                <a:cubicBezTo>
                  <a:pt x="8995" y="2940"/>
                  <a:pt x="9012" y="2958"/>
                  <a:pt x="9047" y="2958"/>
                </a:cubicBezTo>
                <a:cubicBezTo>
                  <a:pt x="9081" y="3045"/>
                  <a:pt x="9151" y="3132"/>
                  <a:pt x="9221" y="3219"/>
                </a:cubicBezTo>
                <a:cubicBezTo>
                  <a:pt x="9255" y="3323"/>
                  <a:pt x="9360" y="3428"/>
                  <a:pt x="9360" y="3584"/>
                </a:cubicBezTo>
                <a:cubicBezTo>
                  <a:pt x="9290" y="3497"/>
                  <a:pt x="9255" y="3428"/>
                  <a:pt x="9221" y="3358"/>
                </a:cubicBezTo>
                <a:cubicBezTo>
                  <a:pt x="9168" y="3254"/>
                  <a:pt x="9099" y="3167"/>
                  <a:pt x="9029" y="3097"/>
                </a:cubicBezTo>
                <a:cubicBezTo>
                  <a:pt x="9029" y="3114"/>
                  <a:pt x="9012" y="3114"/>
                  <a:pt x="9012" y="3114"/>
                </a:cubicBezTo>
                <a:lnTo>
                  <a:pt x="9186" y="3410"/>
                </a:lnTo>
                <a:cubicBezTo>
                  <a:pt x="9203" y="3480"/>
                  <a:pt x="9273" y="3549"/>
                  <a:pt x="9255" y="3654"/>
                </a:cubicBezTo>
                <a:cubicBezTo>
                  <a:pt x="9221" y="3636"/>
                  <a:pt x="9203" y="3601"/>
                  <a:pt x="9203" y="3584"/>
                </a:cubicBezTo>
                <a:cubicBezTo>
                  <a:pt x="9134" y="3445"/>
                  <a:pt x="9064" y="3341"/>
                  <a:pt x="8995" y="3219"/>
                </a:cubicBezTo>
                <a:cubicBezTo>
                  <a:pt x="8977" y="3219"/>
                  <a:pt x="8960" y="3201"/>
                  <a:pt x="8960" y="3219"/>
                </a:cubicBezTo>
                <a:cubicBezTo>
                  <a:pt x="8925" y="3219"/>
                  <a:pt x="8960" y="3236"/>
                  <a:pt x="8960" y="3254"/>
                </a:cubicBezTo>
                <a:cubicBezTo>
                  <a:pt x="8977" y="3306"/>
                  <a:pt x="9012" y="3358"/>
                  <a:pt x="9047" y="3393"/>
                </a:cubicBezTo>
                <a:cubicBezTo>
                  <a:pt x="9099" y="3480"/>
                  <a:pt x="9151" y="3567"/>
                  <a:pt x="9134" y="3671"/>
                </a:cubicBezTo>
                <a:cubicBezTo>
                  <a:pt x="9099" y="3671"/>
                  <a:pt x="9081" y="3636"/>
                  <a:pt x="9081" y="3601"/>
                </a:cubicBezTo>
                <a:cubicBezTo>
                  <a:pt x="9029" y="3428"/>
                  <a:pt x="8925" y="3306"/>
                  <a:pt x="8786" y="3184"/>
                </a:cubicBezTo>
                <a:cubicBezTo>
                  <a:pt x="8768" y="3149"/>
                  <a:pt x="8751" y="3132"/>
                  <a:pt x="8716" y="3114"/>
                </a:cubicBezTo>
                <a:cubicBezTo>
                  <a:pt x="8734" y="3149"/>
                  <a:pt x="8734" y="3184"/>
                  <a:pt x="8768" y="3201"/>
                </a:cubicBezTo>
                <a:cubicBezTo>
                  <a:pt x="8803" y="3271"/>
                  <a:pt x="8855" y="3341"/>
                  <a:pt x="8890" y="3410"/>
                </a:cubicBezTo>
                <a:cubicBezTo>
                  <a:pt x="8925" y="3480"/>
                  <a:pt x="8977" y="3549"/>
                  <a:pt x="8977" y="3619"/>
                </a:cubicBezTo>
                <a:cubicBezTo>
                  <a:pt x="8977" y="3636"/>
                  <a:pt x="8977" y="3671"/>
                  <a:pt x="8960" y="3671"/>
                </a:cubicBezTo>
                <a:cubicBezTo>
                  <a:pt x="8942" y="3671"/>
                  <a:pt x="8925" y="3654"/>
                  <a:pt x="8925" y="3636"/>
                </a:cubicBezTo>
                <a:cubicBezTo>
                  <a:pt x="8908" y="3619"/>
                  <a:pt x="8908" y="3619"/>
                  <a:pt x="8908" y="3601"/>
                </a:cubicBezTo>
                <a:cubicBezTo>
                  <a:pt x="8873" y="3462"/>
                  <a:pt x="8803" y="3341"/>
                  <a:pt x="8699" y="3254"/>
                </a:cubicBezTo>
                <a:cubicBezTo>
                  <a:pt x="8681" y="3219"/>
                  <a:pt x="8647" y="3184"/>
                  <a:pt x="8612" y="3167"/>
                </a:cubicBezTo>
                <a:cubicBezTo>
                  <a:pt x="8612" y="3219"/>
                  <a:pt x="8647" y="3254"/>
                  <a:pt x="8681" y="3288"/>
                </a:cubicBezTo>
                <a:cubicBezTo>
                  <a:pt x="8734" y="3393"/>
                  <a:pt x="8803" y="3462"/>
                  <a:pt x="8838" y="3584"/>
                </a:cubicBezTo>
                <a:cubicBezTo>
                  <a:pt x="8855" y="3619"/>
                  <a:pt x="8873" y="3671"/>
                  <a:pt x="8855" y="3688"/>
                </a:cubicBezTo>
                <a:cubicBezTo>
                  <a:pt x="8821" y="3706"/>
                  <a:pt x="8803" y="3636"/>
                  <a:pt x="8786" y="3619"/>
                </a:cubicBezTo>
                <a:cubicBezTo>
                  <a:pt x="8786" y="3584"/>
                  <a:pt x="8768" y="3567"/>
                  <a:pt x="8751" y="3549"/>
                </a:cubicBezTo>
                <a:cubicBezTo>
                  <a:pt x="8716" y="3445"/>
                  <a:pt x="8664" y="3341"/>
                  <a:pt x="8577" y="3254"/>
                </a:cubicBezTo>
                <a:cubicBezTo>
                  <a:pt x="8560" y="3219"/>
                  <a:pt x="8525" y="3201"/>
                  <a:pt x="8490" y="3184"/>
                </a:cubicBezTo>
                <a:cubicBezTo>
                  <a:pt x="8490" y="3236"/>
                  <a:pt x="8525" y="3271"/>
                  <a:pt x="8542" y="3306"/>
                </a:cubicBezTo>
                <a:cubicBezTo>
                  <a:pt x="8612" y="3393"/>
                  <a:pt x="8664" y="3480"/>
                  <a:pt x="8716" y="3567"/>
                </a:cubicBezTo>
                <a:cubicBezTo>
                  <a:pt x="8734" y="3601"/>
                  <a:pt x="8734" y="3636"/>
                  <a:pt x="8751" y="3671"/>
                </a:cubicBezTo>
                <a:cubicBezTo>
                  <a:pt x="8751" y="3688"/>
                  <a:pt x="8751" y="3706"/>
                  <a:pt x="8734" y="3706"/>
                </a:cubicBezTo>
                <a:cubicBezTo>
                  <a:pt x="8716" y="3723"/>
                  <a:pt x="8699" y="3688"/>
                  <a:pt x="8699" y="3671"/>
                </a:cubicBezTo>
                <a:cubicBezTo>
                  <a:pt x="8681" y="3584"/>
                  <a:pt x="8612" y="3497"/>
                  <a:pt x="8560" y="3428"/>
                </a:cubicBezTo>
                <a:cubicBezTo>
                  <a:pt x="8560" y="3410"/>
                  <a:pt x="8542" y="3410"/>
                  <a:pt x="8542" y="3410"/>
                </a:cubicBezTo>
                <a:cubicBezTo>
                  <a:pt x="8525" y="3445"/>
                  <a:pt x="8542" y="3462"/>
                  <a:pt x="8577" y="3549"/>
                </a:cubicBezTo>
                <a:cubicBezTo>
                  <a:pt x="8594" y="3584"/>
                  <a:pt x="8612" y="3619"/>
                  <a:pt x="8629" y="3671"/>
                </a:cubicBezTo>
                <a:cubicBezTo>
                  <a:pt x="8699" y="3775"/>
                  <a:pt x="8699" y="3775"/>
                  <a:pt x="8821" y="3723"/>
                </a:cubicBezTo>
                <a:cubicBezTo>
                  <a:pt x="8838" y="3723"/>
                  <a:pt x="8855" y="3723"/>
                  <a:pt x="8855" y="3723"/>
                </a:cubicBezTo>
                <a:cubicBezTo>
                  <a:pt x="8873" y="3828"/>
                  <a:pt x="8925" y="3758"/>
                  <a:pt x="8960" y="3758"/>
                </a:cubicBezTo>
                <a:cubicBezTo>
                  <a:pt x="9047" y="3741"/>
                  <a:pt x="9134" y="3706"/>
                  <a:pt x="9221" y="3723"/>
                </a:cubicBezTo>
                <a:cubicBezTo>
                  <a:pt x="9342" y="3758"/>
                  <a:pt x="9482" y="3706"/>
                  <a:pt x="9621" y="3758"/>
                </a:cubicBezTo>
                <a:cubicBezTo>
                  <a:pt x="9743" y="3793"/>
                  <a:pt x="9882" y="3775"/>
                  <a:pt x="10021" y="3793"/>
                </a:cubicBezTo>
                <a:cubicBezTo>
                  <a:pt x="10056" y="3793"/>
                  <a:pt x="10073" y="3793"/>
                  <a:pt x="10090" y="3828"/>
                </a:cubicBezTo>
                <a:cubicBezTo>
                  <a:pt x="10108" y="3862"/>
                  <a:pt x="10143" y="3880"/>
                  <a:pt x="10177" y="3880"/>
                </a:cubicBezTo>
                <a:cubicBezTo>
                  <a:pt x="10212" y="3880"/>
                  <a:pt x="10247" y="3862"/>
                  <a:pt x="10247" y="3897"/>
                </a:cubicBezTo>
                <a:cubicBezTo>
                  <a:pt x="10264" y="3932"/>
                  <a:pt x="10212" y="3932"/>
                  <a:pt x="10195" y="3949"/>
                </a:cubicBezTo>
                <a:cubicBezTo>
                  <a:pt x="10317" y="3967"/>
                  <a:pt x="10421" y="3967"/>
                  <a:pt x="10525" y="4019"/>
                </a:cubicBezTo>
                <a:cubicBezTo>
                  <a:pt x="10438" y="4071"/>
                  <a:pt x="10351" y="4019"/>
                  <a:pt x="10264" y="4036"/>
                </a:cubicBezTo>
                <a:cubicBezTo>
                  <a:pt x="10264" y="4036"/>
                  <a:pt x="10247" y="4019"/>
                  <a:pt x="10212" y="4019"/>
                </a:cubicBezTo>
                <a:cubicBezTo>
                  <a:pt x="10299" y="4071"/>
                  <a:pt x="10369" y="4071"/>
                  <a:pt x="10456" y="4089"/>
                </a:cubicBezTo>
                <a:cubicBezTo>
                  <a:pt x="10543" y="4106"/>
                  <a:pt x="10630" y="4123"/>
                  <a:pt x="10699" y="4176"/>
                </a:cubicBezTo>
                <a:cubicBezTo>
                  <a:pt x="10682" y="4210"/>
                  <a:pt x="10647" y="4176"/>
                  <a:pt x="10630" y="4210"/>
                </a:cubicBezTo>
                <a:cubicBezTo>
                  <a:pt x="10682" y="4245"/>
                  <a:pt x="10734" y="4263"/>
                  <a:pt x="10786" y="4297"/>
                </a:cubicBezTo>
                <a:cubicBezTo>
                  <a:pt x="10699" y="4332"/>
                  <a:pt x="10630" y="4263"/>
                  <a:pt x="10543" y="4263"/>
                </a:cubicBezTo>
                <a:cubicBezTo>
                  <a:pt x="10630" y="4350"/>
                  <a:pt x="10769" y="4367"/>
                  <a:pt x="10838" y="4471"/>
                </a:cubicBezTo>
                <a:cubicBezTo>
                  <a:pt x="10804" y="4489"/>
                  <a:pt x="10769" y="4436"/>
                  <a:pt x="10717" y="4471"/>
                </a:cubicBezTo>
                <a:cubicBezTo>
                  <a:pt x="10751" y="4523"/>
                  <a:pt x="10821" y="4541"/>
                  <a:pt x="10856" y="4576"/>
                </a:cubicBezTo>
                <a:cubicBezTo>
                  <a:pt x="10891" y="4593"/>
                  <a:pt x="10943" y="4610"/>
                  <a:pt x="10925" y="4663"/>
                </a:cubicBezTo>
                <a:cubicBezTo>
                  <a:pt x="10821" y="4645"/>
                  <a:pt x="10769" y="4541"/>
                  <a:pt x="10647" y="4523"/>
                </a:cubicBezTo>
                <a:cubicBezTo>
                  <a:pt x="10734" y="4593"/>
                  <a:pt x="10821" y="4645"/>
                  <a:pt x="10908" y="4697"/>
                </a:cubicBezTo>
                <a:cubicBezTo>
                  <a:pt x="10943" y="4732"/>
                  <a:pt x="10960" y="4750"/>
                  <a:pt x="10978" y="4784"/>
                </a:cubicBezTo>
                <a:cubicBezTo>
                  <a:pt x="10978" y="4802"/>
                  <a:pt x="10995" y="4837"/>
                  <a:pt x="10978" y="4854"/>
                </a:cubicBezTo>
                <a:cubicBezTo>
                  <a:pt x="10960" y="4871"/>
                  <a:pt x="10925" y="4837"/>
                  <a:pt x="10908" y="4837"/>
                </a:cubicBezTo>
                <a:cubicBezTo>
                  <a:pt x="10873" y="4819"/>
                  <a:pt x="10856" y="4767"/>
                  <a:pt x="10821" y="4767"/>
                </a:cubicBezTo>
                <a:cubicBezTo>
                  <a:pt x="10821" y="4854"/>
                  <a:pt x="10891" y="4906"/>
                  <a:pt x="10908" y="4993"/>
                </a:cubicBezTo>
                <a:cubicBezTo>
                  <a:pt x="10908" y="5011"/>
                  <a:pt x="10943" y="5028"/>
                  <a:pt x="10908" y="5045"/>
                </a:cubicBezTo>
                <a:cubicBezTo>
                  <a:pt x="10873" y="5063"/>
                  <a:pt x="10873" y="5028"/>
                  <a:pt x="10856" y="5011"/>
                </a:cubicBezTo>
                <a:lnTo>
                  <a:pt x="10804" y="4871"/>
                </a:lnTo>
                <a:cubicBezTo>
                  <a:pt x="10786" y="4924"/>
                  <a:pt x="10804" y="4958"/>
                  <a:pt x="10821" y="4993"/>
                </a:cubicBezTo>
                <a:cubicBezTo>
                  <a:pt x="10838" y="5028"/>
                  <a:pt x="10856" y="5045"/>
                  <a:pt x="10856" y="5080"/>
                </a:cubicBezTo>
                <a:cubicBezTo>
                  <a:pt x="10856" y="5098"/>
                  <a:pt x="10856" y="5132"/>
                  <a:pt x="10838" y="5132"/>
                </a:cubicBezTo>
                <a:cubicBezTo>
                  <a:pt x="10804" y="5132"/>
                  <a:pt x="10804" y="5115"/>
                  <a:pt x="10804" y="5098"/>
                </a:cubicBezTo>
                <a:cubicBezTo>
                  <a:pt x="10786" y="5011"/>
                  <a:pt x="10751" y="4924"/>
                  <a:pt x="10699" y="4837"/>
                </a:cubicBezTo>
                <a:cubicBezTo>
                  <a:pt x="10717" y="4924"/>
                  <a:pt x="10751" y="5011"/>
                  <a:pt x="10751" y="5080"/>
                </a:cubicBezTo>
                <a:cubicBezTo>
                  <a:pt x="10682" y="5045"/>
                  <a:pt x="10682" y="4958"/>
                  <a:pt x="10664" y="4906"/>
                </a:cubicBezTo>
                <a:cubicBezTo>
                  <a:pt x="10647" y="4784"/>
                  <a:pt x="10595" y="4697"/>
                  <a:pt x="10543" y="4610"/>
                </a:cubicBezTo>
                <a:cubicBezTo>
                  <a:pt x="10543" y="4610"/>
                  <a:pt x="10525" y="4610"/>
                  <a:pt x="10525" y="4610"/>
                </a:cubicBezTo>
                <a:cubicBezTo>
                  <a:pt x="10543" y="4732"/>
                  <a:pt x="10578" y="4854"/>
                  <a:pt x="10612" y="5011"/>
                </a:cubicBezTo>
                <a:cubicBezTo>
                  <a:pt x="10525" y="4924"/>
                  <a:pt x="10543" y="4819"/>
                  <a:pt x="10508" y="4750"/>
                </a:cubicBezTo>
                <a:cubicBezTo>
                  <a:pt x="10473" y="4697"/>
                  <a:pt x="10473" y="4628"/>
                  <a:pt x="10421" y="4576"/>
                </a:cubicBezTo>
                <a:cubicBezTo>
                  <a:pt x="10438" y="4663"/>
                  <a:pt x="10438" y="4767"/>
                  <a:pt x="10473" y="4854"/>
                </a:cubicBezTo>
                <a:cubicBezTo>
                  <a:pt x="10456" y="4889"/>
                  <a:pt x="10491" y="4924"/>
                  <a:pt x="10456" y="4976"/>
                </a:cubicBezTo>
                <a:cubicBezTo>
                  <a:pt x="10404" y="4819"/>
                  <a:pt x="10386" y="4680"/>
                  <a:pt x="10334" y="4541"/>
                </a:cubicBezTo>
                <a:cubicBezTo>
                  <a:pt x="10317" y="4489"/>
                  <a:pt x="10299" y="4454"/>
                  <a:pt x="10282" y="4402"/>
                </a:cubicBezTo>
                <a:cubicBezTo>
                  <a:pt x="10264" y="4471"/>
                  <a:pt x="10264" y="4541"/>
                  <a:pt x="10299" y="4593"/>
                </a:cubicBezTo>
                <a:cubicBezTo>
                  <a:pt x="10299" y="4715"/>
                  <a:pt x="10369" y="4819"/>
                  <a:pt x="10317" y="4958"/>
                </a:cubicBezTo>
                <a:cubicBezTo>
                  <a:pt x="10282" y="4906"/>
                  <a:pt x="10282" y="4854"/>
                  <a:pt x="10282" y="4819"/>
                </a:cubicBezTo>
                <a:cubicBezTo>
                  <a:pt x="10264" y="4680"/>
                  <a:pt x="10230" y="4541"/>
                  <a:pt x="10177" y="4419"/>
                </a:cubicBezTo>
                <a:cubicBezTo>
                  <a:pt x="10160" y="4593"/>
                  <a:pt x="10247" y="4750"/>
                  <a:pt x="10212" y="4924"/>
                </a:cubicBezTo>
                <a:cubicBezTo>
                  <a:pt x="10195" y="4941"/>
                  <a:pt x="10195" y="4906"/>
                  <a:pt x="10177" y="4889"/>
                </a:cubicBezTo>
                <a:cubicBezTo>
                  <a:pt x="10177" y="4802"/>
                  <a:pt x="10160" y="4715"/>
                  <a:pt x="10143" y="4628"/>
                </a:cubicBezTo>
                <a:cubicBezTo>
                  <a:pt x="10143" y="4541"/>
                  <a:pt x="10108" y="4454"/>
                  <a:pt x="10073" y="4350"/>
                </a:cubicBezTo>
                <a:cubicBezTo>
                  <a:pt x="10056" y="4402"/>
                  <a:pt x="10056" y="4436"/>
                  <a:pt x="10073" y="4471"/>
                </a:cubicBezTo>
                <a:cubicBezTo>
                  <a:pt x="10073" y="4576"/>
                  <a:pt x="10090" y="4680"/>
                  <a:pt x="10108" y="4802"/>
                </a:cubicBezTo>
                <a:cubicBezTo>
                  <a:pt x="10108" y="4837"/>
                  <a:pt x="10108" y="4871"/>
                  <a:pt x="10056" y="4819"/>
                </a:cubicBezTo>
                <a:cubicBezTo>
                  <a:pt x="10038" y="4645"/>
                  <a:pt x="10021" y="4454"/>
                  <a:pt x="9934" y="4297"/>
                </a:cubicBezTo>
                <a:cubicBezTo>
                  <a:pt x="9916" y="4245"/>
                  <a:pt x="9899" y="4210"/>
                  <a:pt x="9864" y="4158"/>
                </a:cubicBezTo>
                <a:cubicBezTo>
                  <a:pt x="9864" y="4245"/>
                  <a:pt x="9882" y="4315"/>
                  <a:pt x="9899" y="4367"/>
                </a:cubicBezTo>
                <a:cubicBezTo>
                  <a:pt x="9934" y="4541"/>
                  <a:pt x="9951" y="4697"/>
                  <a:pt x="9986" y="4854"/>
                </a:cubicBezTo>
                <a:cubicBezTo>
                  <a:pt x="10003" y="4941"/>
                  <a:pt x="10038" y="5028"/>
                  <a:pt x="10143" y="5063"/>
                </a:cubicBezTo>
                <a:cubicBezTo>
                  <a:pt x="10160" y="5080"/>
                  <a:pt x="10212" y="5063"/>
                  <a:pt x="10212" y="5115"/>
                </a:cubicBezTo>
                <a:cubicBezTo>
                  <a:pt x="10160" y="5132"/>
                  <a:pt x="10125" y="5098"/>
                  <a:pt x="10073" y="5080"/>
                </a:cubicBezTo>
                <a:cubicBezTo>
                  <a:pt x="10038" y="5080"/>
                  <a:pt x="10021" y="5045"/>
                  <a:pt x="9986" y="5063"/>
                </a:cubicBezTo>
                <a:cubicBezTo>
                  <a:pt x="9986" y="5028"/>
                  <a:pt x="9969" y="5045"/>
                  <a:pt x="9951" y="5045"/>
                </a:cubicBezTo>
                <a:cubicBezTo>
                  <a:pt x="9951" y="5063"/>
                  <a:pt x="9969" y="5063"/>
                  <a:pt x="9986" y="5063"/>
                </a:cubicBezTo>
                <a:cubicBezTo>
                  <a:pt x="10038" y="5132"/>
                  <a:pt x="10125" y="5150"/>
                  <a:pt x="10195" y="5184"/>
                </a:cubicBezTo>
                <a:cubicBezTo>
                  <a:pt x="10264" y="5219"/>
                  <a:pt x="10334" y="5237"/>
                  <a:pt x="10386" y="5306"/>
                </a:cubicBezTo>
                <a:cubicBezTo>
                  <a:pt x="10299" y="5306"/>
                  <a:pt x="10247" y="5254"/>
                  <a:pt x="10177" y="5219"/>
                </a:cubicBezTo>
                <a:cubicBezTo>
                  <a:pt x="10108" y="5184"/>
                  <a:pt x="10021" y="5150"/>
                  <a:pt x="9934" y="5132"/>
                </a:cubicBezTo>
                <a:cubicBezTo>
                  <a:pt x="10073" y="5237"/>
                  <a:pt x="10230" y="5289"/>
                  <a:pt x="10369" y="5358"/>
                </a:cubicBezTo>
                <a:cubicBezTo>
                  <a:pt x="10404" y="5393"/>
                  <a:pt x="10438" y="5411"/>
                  <a:pt x="10473" y="5445"/>
                </a:cubicBezTo>
                <a:cubicBezTo>
                  <a:pt x="10456" y="5463"/>
                  <a:pt x="10438" y="5463"/>
                  <a:pt x="10404" y="5463"/>
                </a:cubicBezTo>
                <a:cubicBezTo>
                  <a:pt x="10299" y="5393"/>
                  <a:pt x="10177" y="5306"/>
                  <a:pt x="10056" y="5289"/>
                </a:cubicBezTo>
                <a:cubicBezTo>
                  <a:pt x="10143" y="5393"/>
                  <a:pt x="10264" y="5428"/>
                  <a:pt x="10369" y="5498"/>
                </a:cubicBezTo>
                <a:cubicBezTo>
                  <a:pt x="10456" y="5550"/>
                  <a:pt x="10543" y="5602"/>
                  <a:pt x="10612" y="5689"/>
                </a:cubicBezTo>
                <a:cubicBezTo>
                  <a:pt x="10578" y="5689"/>
                  <a:pt x="10578" y="5672"/>
                  <a:pt x="10560" y="5672"/>
                </a:cubicBezTo>
                <a:cubicBezTo>
                  <a:pt x="10386" y="5567"/>
                  <a:pt x="10230" y="5428"/>
                  <a:pt x="10021" y="5376"/>
                </a:cubicBezTo>
                <a:cubicBezTo>
                  <a:pt x="10195" y="5498"/>
                  <a:pt x="10369" y="5602"/>
                  <a:pt x="10543" y="5706"/>
                </a:cubicBezTo>
                <a:cubicBezTo>
                  <a:pt x="10560" y="5759"/>
                  <a:pt x="10612" y="5759"/>
                  <a:pt x="10612" y="5811"/>
                </a:cubicBezTo>
                <a:cubicBezTo>
                  <a:pt x="10578" y="5811"/>
                  <a:pt x="10560" y="5776"/>
                  <a:pt x="10525" y="5776"/>
                </a:cubicBezTo>
                <a:cubicBezTo>
                  <a:pt x="10421" y="5689"/>
                  <a:pt x="10299" y="5619"/>
                  <a:pt x="10195" y="5567"/>
                </a:cubicBezTo>
                <a:lnTo>
                  <a:pt x="10177" y="5567"/>
                </a:lnTo>
                <a:cubicBezTo>
                  <a:pt x="10282" y="5654"/>
                  <a:pt x="10386" y="5724"/>
                  <a:pt x="10491" y="5793"/>
                </a:cubicBezTo>
                <a:cubicBezTo>
                  <a:pt x="10578" y="5863"/>
                  <a:pt x="10664" y="5933"/>
                  <a:pt x="10751" y="6019"/>
                </a:cubicBezTo>
                <a:cubicBezTo>
                  <a:pt x="10769" y="6037"/>
                  <a:pt x="10804" y="6054"/>
                  <a:pt x="10804" y="6106"/>
                </a:cubicBezTo>
                <a:cubicBezTo>
                  <a:pt x="10630" y="5985"/>
                  <a:pt x="10473" y="5828"/>
                  <a:pt x="10264" y="5724"/>
                </a:cubicBezTo>
                <a:cubicBezTo>
                  <a:pt x="10473" y="5880"/>
                  <a:pt x="10664" y="6037"/>
                  <a:pt x="10856" y="6228"/>
                </a:cubicBezTo>
                <a:cubicBezTo>
                  <a:pt x="10873" y="6263"/>
                  <a:pt x="10908" y="6315"/>
                  <a:pt x="10908" y="6367"/>
                </a:cubicBezTo>
                <a:cubicBezTo>
                  <a:pt x="10873" y="6367"/>
                  <a:pt x="10856" y="6333"/>
                  <a:pt x="10821" y="6333"/>
                </a:cubicBezTo>
                <a:cubicBezTo>
                  <a:pt x="10838" y="6420"/>
                  <a:pt x="10873" y="6472"/>
                  <a:pt x="10873" y="6559"/>
                </a:cubicBezTo>
                <a:cubicBezTo>
                  <a:pt x="10821" y="6559"/>
                  <a:pt x="10821" y="6507"/>
                  <a:pt x="10769" y="6489"/>
                </a:cubicBezTo>
                <a:cubicBezTo>
                  <a:pt x="10786" y="6541"/>
                  <a:pt x="10821" y="6594"/>
                  <a:pt x="10838" y="6628"/>
                </a:cubicBezTo>
                <a:cubicBezTo>
                  <a:pt x="10838" y="6681"/>
                  <a:pt x="10769" y="6646"/>
                  <a:pt x="10751" y="6698"/>
                </a:cubicBezTo>
                <a:cubicBezTo>
                  <a:pt x="10717" y="6681"/>
                  <a:pt x="10734" y="6611"/>
                  <a:pt x="10699" y="6594"/>
                </a:cubicBezTo>
                <a:cubicBezTo>
                  <a:pt x="10682" y="6663"/>
                  <a:pt x="10699" y="6733"/>
                  <a:pt x="10682" y="6802"/>
                </a:cubicBezTo>
                <a:cubicBezTo>
                  <a:pt x="10612" y="6733"/>
                  <a:pt x="10630" y="6646"/>
                  <a:pt x="10595" y="6576"/>
                </a:cubicBezTo>
                <a:cubicBezTo>
                  <a:pt x="10595" y="6628"/>
                  <a:pt x="10595" y="6681"/>
                  <a:pt x="10595" y="6750"/>
                </a:cubicBezTo>
                <a:cubicBezTo>
                  <a:pt x="10595" y="6750"/>
                  <a:pt x="10595" y="6768"/>
                  <a:pt x="10578" y="6768"/>
                </a:cubicBezTo>
                <a:cubicBezTo>
                  <a:pt x="10578" y="6768"/>
                  <a:pt x="10560" y="6750"/>
                  <a:pt x="10560" y="6750"/>
                </a:cubicBezTo>
                <a:lnTo>
                  <a:pt x="10525" y="6507"/>
                </a:lnTo>
                <a:cubicBezTo>
                  <a:pt x="10491" y="6594"/>
                  <a:pt x="10508" y="6698"/>
                  <a:pt x="10508" y="6785"/>
                </a:cubicBezTo>
                <a:cubicBezTo>
                  <a:pt x="10508" y="6785"/>
                  <a:pt x="10508" y="6802"/>
                  <a:pt x="10491" y="6802"/>
                </a:cubicBezTo>
                <a:cubicBezTo>
                  <a:pt x="10491" y="6802"/>
                  <a:pt x="10491" y="6802"/>
                  <a:pt x="10491" y="6802"/>
                </a:cubicBezTo>
                <a:cubicBezTo>
                  <a:pt x="10456" y="6750"/>
                  <a:pt x="10473" y="6698"/>
                  <a:pt x="10456" y="6646"/>
                </a:cubicBezTo>
                <a:cubicBezTo>
                  <a:pt x="10456" y="6524"/>
                  <a:pt x="10456" y="6402"/>
                  <a:pt x="10421" y="6263"/>
                </a:cubicBezTo>
                <a:cubicBezTo>
                  <a:pt x="10386" y="6420"/>
                  <a:pt x="10404" y="6541"/>
                  <a:pt x="10404" y="6646"/>
                </a:cubicBezTo>
                <a:cubicBezTo>
                  <a:pt x="10404" y="6698"/>
                  <a:pt x="10404" y="6750"/>
                  <a:pt x="10369" y="6785"/>
                </a:cubicBezTo>
                <a:cubicBezTo>
                  <a:pt x="10334" y="6750"/>
                  <a:pt x="10351" y="6715"/>
                  <a:pt x="10334" y="6698"/>
                </a:cubicBezTo>
                <a:cubicBezTo>
                  <a:pt x="10369" y="6576"/>
                  <a:pt x="10351" y="6454"/>
                  <a:pt x="10351" y="6333"/>
                </a:cubicBezTo>
                <a:cubicBezTo>
                  <a:pt x="10334" y="6263"/>
                  <a:pt x="10334" y="6211"/>
                  <a:pt x="10317" y="6124"/>
                </a:cubicBezTo>
                <a:cubicBezTo>
                  <a:pt x="10299" y="6211"/>
                  <a:pt x="10282" y="6280"/>
                  <a:pt x="10299" y="6333"/>
                </a:cubicBezTo>
                <a:cubicBezTo>
                  <a:pt x="10282" y="6628"/>
                  <a:pt x="10264" y="6715"/>
                  <a:pt x="10195" y="6785"/>
                </a:cubicBezTo>
                <a:cubicBezTo>
                  <a:pt x="10160" y="6715"/>
                  <a:pt x="10212" y="6646"/>
                  <a:pt x="10212" y="6594"/>
                </a:cubicBezTo>
                <a:cubicBezTo>
                  <a:pt x="10247" y="6385"/>
                  <a:pt x="10247" y="6176"/>
                  <a:pt x="10230" y="5985"/>
                </a:cubicBezTo>
                <a:cubicBezTo>
                  <a:pt x="10195" y="6054"/>
                  <a:pt x="10195" y="6141"/>
                  <a:pt x="10195" y="6228"/>
                </a:cubicBezTo>
                <a:cubicBezTo>
                  <a:pt x="10177" y="6315"/>
                  <a:pt x="10177" y="6402"/>
                  <a:pt x="10177" y="6489"/>
                </a:cubicBezTo>
                <a:cubicBezTo>
                  <a:pt x="10160" y="6524"/>
                  <a:pt x="10143" y="6576"/>
                  <a:pt x="10108" y="6628"/>
                </a:cubicBezTo>
                <a:cubicBezTo>
                  <a:pt x="10108" y="6489"/>
                  <a:pt x="10143" y="6385"/>
                  <a:pt x="10125" y="6280"/>
                </a:cubicBezTo>
                <a:cubicBezTo>
                  <a:pt x="10160" y="6141"/>
                  <a:pt x="10143" y="6019"/>
                  <a:pt x="10125" y="5880"/>
                </a:cubicBezTo>
                <a:cubicBezTo>
                  <a:pt x="10108" y="5985"/>
                  <a:pt x="10090" y="6072"/>
                  <a:pt x="10090" y="6159"/>
                </a:cubicBezTo>
                <a:cubicBezTo>
                  <a:pt x="10073" y="6298"/>
                  <a:pt x="10073" y="6454"/>
                  <a:pt x="9986" y="6576"/>
                </a:cubicBezTo>
                <a:cubicBezTo>
                  <a:pt x="10003" y="6263"/>
                  <a:pt x="10073" y="5967"/>
                  <a:pt x="10021" y="5654"/>
                </a:cubicBezTo>
                <a:cubicBezTo>
                  <a:pt x="9969" y="5950"/>
                  <a:pt x="9986" y="6246"/>
                  <a:pt x="9847" y="6524"/>
                </a:cubicBezTo>
                <a:cubicBezTo>
                  <a:pt x="9899" y="6193"/>
                  <a:pt x="9951" y="5863"/>
                  <a:pt x="9934" y="5532"/>
                </a:cubicBezTo>
                <a:cubicBezTo>
                  <a:pt x="9899" y="5532"/>
                  <a:pt x="9899" y="5550"/>
                  <a:pt x="9899" y="5550"/>
                </a:cubicBezTo>
                <a:cubicBezTo>
                  <a:pt x="9882" y="5741"/>
                  <a:pt x="9864" y="5950"/>
                  <a:pt x="9830" y="6124"/>
                </a:cubicBezTo>
                <a:cubicBezTo>
                  <a:pt x="9812" y="6228"/>
                  <a:pt x="9812" y="6315"/>
                  <a:pt x="9725" y="6385"/>
                </a:cubicBezTo>
                <a:cubicBezTo>
                  <a:pt x="9830" y="6054"/>
                  <a:pt x="9812" y="5724"/>
                  <a:pt x="9795" y="5376"/>
                </a:cubicBezTo>
                <a:cubicBezTo>
                  <a:pt x="9760" y="5393"/>
                  <a:pt x="9777" y="5428"/>
                  <a:pt x="9777" y="5445"/>
                </a:cubicBezTo>
                <a:cubicBezTo>
                  <a:pt x="9743" y="5706"/>
                  <a:pt x="9708" y="5967"/>
                  <a:pt x="9656" y="6211"/>
                </a:cubicBezTo>
                <a:cubicBezTo>
                  <a:pt x="9638" y="6246"/>
                  <a:pt x="9621" y="6280"/>
                  <a:pt x="9586" y="6298"/>
                </a:cubicBezTo>
                <a:cubicBezTo>
                  <a:pt x="9586" y="6263"/>
                  <a:pt x="9586" y="6228"/>
                  <a:pt x="9603" y="6193"/>
                </a:cubicBezTo>
                <a:cubicBezTo>
                  <a:pt x="9621" y="6002"/>
                  <a:pt x="9673" y="5811"/>
                  <a:pt x="9673" y="5602"/>
                </a:cubicBezTo>
                <a:cubicBezTo>
                  <a:pt x="9708" y="5515"/>
                  <a:pt x="9708" y="5428"/>
                  <a:pt x="9690" y="5341"/>
                </a:cubicBezTo>
                <a:cubicBezTo>
                  <a:pt x="9673" y="5411"/>
                  <a:pt x="9656" y="5480"/>
                  <a:pt x="9656" y="5550"/>
                </a:cubicBezTo>
                <a:cubicBezTo>
                  <a:pt x="9621" y="5759"/>
                  <a:pt x="9569" y="5967"/>
                  <a:pt x="9464" y="6159"/>
                </a:cubicBezTo>
                <a:cubicBezTo>
                  <a:pt x="9534" y="5793"/>
                  <a:pt x="9638" y="5445"/>
                  <a:pt x="9569" y="5063"/>
                </a:cubicBezTo>
                <a:cubicBezTo>
                  <a:pt x="9482" y="5393"/>
                  <a:pt x="9516" y="5759"/>
                  <a:pt x="9360" y="6089"/>
                </a:cubicBezTo>
                <a:cubicBezTo>
                  <a:pt x="9342" y="6037"/>
                  <a:pt x="9360" y="6019"/>
                  <a:pt x="9360" y="5985"/>
                </a:cubicBezTo>
                <a:cubicBezTo>
                  <a:pt x="9412" y="5793"/>
                  <a:pt x="9447" y="5602"/>
                  <a:pt x="9447" y="5393"/>
                </a:cubicBezTo>
                <a:cubicBezTo>
                  <a:pt x="9464" y="5289"/>
                  <a:pt x="9464" y="5202"/>
                  <a:pt x="9464" y="5098"/>
                </a:cubicBezTo>
                <a:cubicBezTo>
                  <a:pt x="9464" y="5080"/>
                  <a:pt x="9464" y="5080"/>
                  <a:pt x="9464" y="5063"/>
                </a:cubicBezTo>
                <a:cubicBezTo>
                  <a:pt x="9464" y="5011"/>
                  <a:pt x="9447" y="4976"/>
                  <a:pt x="9412" y="4941"/>
                </a:cubicBezTo>
                <a:cubicBezTo>
                  <a:pt x="9395" y="5011"/>
                  <a:pt x="9395" y="5080"/>
                  <a:pt x="9412" y="5150"/>
                </a:cubicBezTo>
                <a:cubicBezTo>
                  <a:pt x="9377" y="5445"/>
                  <a:pt x="9325" y="5759"/>
                  <a:pt x="9203" y="6054"/>
                </a:cubicBezTo>
                <a:cubicBezTo>
                  <a:pt x="9186" y="6002"/>
                  <a:pt x="9186" y="5967"/>
                  <a:pt x="9203" y="5915"/>
                </a:cubicBezTo>
                <a:cubicBezTo>
                  <a:pt x="9290" y="5637"/>
                  <a:pt x="9342" y="5358"/>
                  <a:pt x="9342" y="5080"/>
                </a:cubicBezTo>
                <a:cubicBezTo>
                  <a:pt x="9342" y="5045"/>
                  <a:pt x="9360" y="5011"/>
                  <a:pt x="9325" y="4993"/>
                </a:cubicBezTo>
                <a:cubicBezTo>
                  <a:pt x="9290" y="4993"/>
                  <a:pt x="9308" y="5045"/>
                  <a:pt x="9308" y="5063"/>
                </a:cubicBezTo>
                <a:cubicBezTo>
                  <a:pt x="9273" y="5324"/>
                  <a:pt x="9221" y="5567"/>
                  <a:pt x="9151" y="5811"/>
                </a:cubicBezTo>
                <a:cubicBezTo>
                  <a:pt x="9134" y="5846"/>
                  <a:pt x="9116" y="5915"/>
                  <a:pt x="9081" y="5898"/>
                </a:cubicBezTo>
                <a:cubicBezTo>
                  <a:pt x="9029" y="5880"/>
                  <a:pt x="9081" y="5828"/>
                  <a:pt x="9099" y="5793"/>
                </a:cubicBezTo>
                <a:cubicBezTo>
                  <a:pt x="9168" y="5602"/>
                  <a:pt x="9203" y="5411"/>
                  <a:pt x="9221" y="5202"/>
                </a:cubicBezTo>
                <a:cubicBezTo>
                  <a:pt x="9255" y="5080"/>
                  <a:pt x="9238" y="4958"/>
                  <a:pt x="9238" y="4819"/>
                </a:cubicBezTo>
                <a:cubicBezTo>
                  <a:pt x="9221" y="4819"/>
                  <a:pt x="9221" y="4819"/>
                  <a:pt x="9203" y="4819"/>
                </a:cubicBezTo>
                <a:cubicBezTo>
                  <a:pt x="9203" y="4924"/>
                  <a:pt x="9186" y="5011"/>
                  <a:pt x="9186" y="5115"/>
                </a:cubicBezTo>
                <a:cubicBezTo>
                  <a:pt x="9134" y="5341"/>
                  <a:pt x="9081" y="5567"/>
                  <a:pt x="8977" y="5811"/>
                </a:cubicBezTo>
                <a:cubicBezTo>
                  <a:pt x="8960" y="5724"/>
                  <a:pt x="8977" y="5672"/>
                  <a:pt x="8995" y="5619"/>
                </a:cubicBezTo>
                <a:cubicBezTo>
                  <a:pt x="9047" y="5463"/>
                  <a:pt x="9081" y="5306"/>
                  <a:pt x="9081" y="5132"/>
                </a:cubicBezTo>
                <a:cubicBezTo>
                  <a:pt x="9116" y="5045"/>
                  <a:pt x="9116" y="4941"/>
                  <a:pt x="9081" y="4854"/>
                </a:cubicBezTo>
                <a:cubicBezTo>
                  <a:pt x="9081" y="4924"/>
                  <a:pt x="9064" y="5011"/>
                  <a:pt x="9047" y="5098"/>
                </a:cubicBezTo>
                <a:cubicBezTo>
                  <a:pt x="9012" y="5271"/>
                  <a:pt x="8977" y="5445"/>
                  <a:pt x="8890" y="5602"/>
                </a:cubicBezTo>
                <a:cubicBezTo>
                  <a:pt x="8925" y="5341"/>
                  <a:pt x="9029" y="5080"/>
                  <a:pt x="8995" y="4802"/>
                </a:cubicBezTo>
                <a:cubicBezTo>
                  <a:pt x="8908" y="5028"/>
                  <a:pt x="8925" y="5289"/>
                  <a:pt x="8786" y="5480"/>
                </a:cubicBezTo>
                <a:cubicBezTo>
                  <a:pt x="8768" y="5445"/>
                  <a:pt x="8786" y="5428"/>
                  <a:pt x="8786" y="5393"/>
                </a:cubicBezTo>
                <a:cubicBezTo>
                  <a:pt x="8838" y="5237"/>
                  <a:pt x="8873" y="5098"/>
                  <a:pt x="8890" y="4941"/>
                </a:cubicBezTo>
                <a:cubicBezTo>
                  <a:pt x="8908" y="4871"/>
                  <a:pt x="8908" y="4784"/>
                  <a:pt x="8890" y="4715"/>
                </a:cubicBezTo>
                <a:cubicBezTo>
                  <a:pt x="8855" y="4750"/>
                  <a:pt x="8855" y="4802"/>
                  <a:pt x="8855" y="4871"/>
                </a:cubicBezTo>
                <a:cubicBezTo>
                  <a:pt x="8803" y="5028"/>
                  <a:pt x="8786" y="5184"/>
                  <a:pt x="8699" y="5324"/>
                </a:cubicBezTo>
                <a:cubicBezTo>
                  <a:pt x="8734" y="5080"/>
                  <a:pt x="8803" y="4837"/>
                  <a:pt x="8786" y="4593"/>
                </a:cubicBezTo>
                <a:cubicBezTo>
                  <a:pt x="8699" y="4784"/>
                  <a:pt x="8699" y="5011"/>
                  <a:pt x="8577" y="5202"/>
                </a:cubicBezTo>
                <a:cubicBezTo>
                  <a:pt x="8594" y="4993"/>
                  <a:pt x="8681" y="4802"/>
                  <a:pt x="8664" y="4593"/>
                </a:cubicBezTo>
                <a:cubicBezTo>
                  <a:pt x="8560" y="4750"/>
                  <a:pt x="8560" y="4941"/>
                  <a:pt x="8455" y="5098"/>
                </a:cubicBezTo>
                <a:lnTo>
                  <a:pt x="8473" y="4976"/>
                </a:lnTo>
                <a:cubicBezTo>
                  <a:pt x="8542" y="4819"/>
                  <a:pt x="8542" y="4663"/>
                  <a:pt x="8560" y="4506"/>
                </a:cubicBezTo>
                <a:cubicBezTo>
                  <a:pt x="8507" y="4645"/>
                  <a:pt x="8490" y="4784"/>
                  <a:pt x="8438" y="4924"/>
                </a:cubicBezTo>
                <a:cubicBezTo>
                  <a:pt x="8420" y="4941"/>
                  <a:pt x="8403" y="4941"/>
                  <a:pt x="8403" y="4924"/>
                </a:cubicBezTo>
                <a:cubicBezTo>
                  <a:pt x="8403" y="4889"/>
                  <a:pt x="8403" y="4854"/>
                  <a:pt x="8420" y="4837"/>
                </a:cubicBezTo>
                <a:cubicBezTo>
                  <a:pt x="8438" y="4750"/>
                  <a:pt x="8455" y="4663"/>
                  <a:pt x="8473" y="4593"/>
                </a:cubicBezTo>
                <a:cubicBezTo>
                  <a:pt x="8473" y="4558"/>
                  <a:pt x="8473" y="4541"/>
                  <a:pt x="8455" y="4523"/>
                </a:cubicBezTo>
                <a:cubicBezTo>
                  <a:pt x="8420" y="4523"/>
                  <a:pt x="8420" y="4558"/>
                  <a:pt x="8420" y="4576"/>
                </a:cubicBezTo>
                <a:cubicBezTo>
                  <a:pt x="8386" y="4663"/>
                  <a:pt x="8368" y="4767"/>
                  <a:pt x="8333" y="4854"/>
                </a:cubicBezTo>
                <a:cubicBezTo>
                  <a:pt x="8333" y="4889"/>
                  <a:pt x="8316" y="4889"/>
                  <a:pt x="8299" y="4889"/>
                </a:cubicBezTo>
                <a:cubicBezTo>
                  <a:pt x="8299" y="4819"/>
                  <a:pt x="8333" y="4750"/>
                  <a:pt x="8333" y="4680"/>
                </a:cubicBezTo>
                <a:cubicBezTo>
                  <a:pt x="8368" y="4593"/>
                  <a:pt x="8386" y="4506"/>
                  <a:pt x="8368" y="4419"/>
                </a:cubicBezTo>
                <a:cubicBezTo>
                  <a:pt x="8333" y="4489"/>
                  <a:pt x="8316" y="4593"/>
                  <a:pt x="8299" y="4680"/>
                </a:cubicBezTo>
                <a:cubicBezTo>
                  <a:pt x="8299" y="4732"/>
                  <a:pt x="8246" y="4750"/>
                  <a:pt x="8229" y="4784"/>
                </a:cubicBezTo>
                <a:cubicBezTo>
                  <a:pt x="8142" y="4767"/>
                  <a:pt x="8333" y="4645"/>
                  <a:pt x="8160" y="4663"/>
                </a:cubicBezTo>
                <a:cubicBezTo>
                  <a:pt x="8160" y="4628"/>
                  <a:pt x="8160" y="4610"/>
                  <a:pt x="8177" y="4576"/>
                </a:cubicBezTo>
                <a:cubicBezTo>
                  <a:pt x="8194" y="4506"/>
                  <a:pt x="8212" y="4436"/>
                  <a:pt x="8194" y="4332"/>
                </a:cubicBezTo>
                <a:cubicBezTo>
                  <a:pt x="8142" y="4419"/>
                  <a:pt x="8194" y="4489"/>
                  <a:pt x="8142" y="4558"/>
                </a:cubicBezTo>
                <a:cubicBezTo>
                  <a:pt x="8073" y="4645"/>
                  <a:pt x="8055" y="4750"/>
                  <a:pt x="8125" y="4819"/>
                </a:cubicBezTo>
                <a:cubicBezTo>
                  <a:pt x="8229" y="4889"/>
                  <a:pt x="8264" y="5045"/>
                  <a:pt x="8160" y="5132"/>
                </a:cubicBezTo>
                <a:cubicBezTo>
                  <a:pt x="8038" y="5202"/>
                  <a:pt x="8073" y="5271"/>
                  <a:pt x="8107" y="5358"/>
                </a:cubicBezTo>
                <a:cubicBezTo>
                  <a:pt x="8125" y="5393"/>
                  <a:pt x="8142" y="5411"/>
                  <a:pt x="8142" y="5428"/>
                </a:cubicBezTo>
                <a:cubicBezTo>
                  <a:pt x="8142" y="5445"/>
                  <a:pt x="8160" y="5480"/>
                  <a:pt x="8142" y="5498"/>
                </a:cubicBezTo>
                <a:cubicBezTo>
                  <a:pt x="8125" y="5515"/>
                  <a:pt x="8107" y="5498"/>
                  <a:pt x="8090" y="5480"/>
                </a:cubicBezTo>
                <a:cubicBezTo>
                  <a:pt x="8055" y="5463"/>
                  <a:pt x="8038" y="5428"/>
                  <a:pt x="8020" y="5393"/>
                </a:cubicBezTo>
                <a:cubicBezTo>
                  <a:pt x="8003" y="5376"/>
                  <a:pt x="7986" y="5341"/>
                  <a:pt x="7968" y="5341"/>
                </a:cubicBezTo>
                <a:cubicBezTo>
                  <a:pt x="7951" y="5428"/>
                  <a:pt x="7986" y="5498"/>
                  <a:pt x="7986" y="5585"/>
                </a:cubicBezTo>
                <a:cubicBezTo>
                  <a:pt x="7986" y="5602"/>
                  <a:pt x="8003" y="5637"/>
                  <a:pt x="7968" y="5654"/>
                </a:cubicBezTo>
                <a:cubicBezTo>
                  <a:pt x="7933" y="5672"/>
                  <a:pt x="7881" y="5567"/>
                  <a:pt x="7846" y="5498"/>
                </a:cubicBezTo>
                <a:cubicBezTo>
                  <a:pt x="7846" y="5515"/>
                  <a:pt x="7829" y="5515"/>
                  <a:pt x="7829" y="5515"/>
                </a:cubicBezTo>
                <a:cubicBezTo>
                  <a:pt x="8229" y="12560"/>
                  <a:pt x="3323" y="16405"/>
                  <a:pt x="2297" y="17188"/>
                </a:cubicBezTo>
                <a:cubicBezTo>
                  <a:pt x="2280" y="17466"/>
                  <a:pt x="1723" y="17849"/>
                  <a:pt x="1306" y="17153"/>
                </a:cubicBezTo>
                <a:cubicBezTo>
                  <a:pt x="1" y="14909"/>
                  <a:pt x="7498" y="15257"/>
                  <a:pt x="7533" y="5585"/>
                </a:cubicBezTo>
                <a:cubicBezTo>
                  <a:pt x="7516" y="5411"/>
                  <a:pt x="7516" y="5237"/>
                  <a:pt x="7498" y="5045"/>
                </a:cubicBezTo>
                <a:cubicBezTo>
                  <a:pt x="7481" y="5132"/>
                  <a:pt x="7481" y="5219"/>
                  <a:pt x="7464" y="5306"/>
                </a:cubicBezTo>
                <a:cubicBezTo>
                  <a:pt x="7464" y="5393"/>
                  <a:pt x="7446" y="5480"/>
                  <a:pt x="7411" y="5550"/>
                </a:cubicBezTo>
                <a:cubicBezTo>
                  <a:pt x="7411" y="5585"/>
                  <a:pt x="7394" y="5637"/>
                  <a:pt x="7359" y="5602"/>
                </a:cubicBezTo>
                <a:cubicBezTo>
                  <a:pt x="7325" y="5498"/>
                  <a:pt x="7342" y="5411"/>
                  <a:pt x="7359" y="5306"/>
                </a:cubicBezTo>
                <a:cubicBezTo>
                  <a:pt x="7359" y="5254"/>
                  <a:pt x="7377" y="5184"/>
                  <a:pt x="7359" y="5132"/>
                </a:cubicBezTo>
                <a:cubicBezTo>
                  <a:pt x="7307" y="5254"/>
                  <a:pt x="7342" y="5393"/>
                  <a:pt x="7290" y="5498"/>
                </a:cubicBezTo>
                <a:cubicBezTo>
                  <a:pt x="7238" y="5550"/>
                  <a:pt x="7220" y="5532"/>
                  <a:pt x="7220" y="5480"/>
                </a:cubicBezTo>
                <a:cubicBezTo>
                  <a:pt x="7220" y="5445"/>
                  <a:pt x="7220" y="5428"/>
                  <a:pt x="7220" y="5393"/>
                </a:cubicBezTo>
                <a:cubicBezTo>
                  <a:pt x="7238" y="5289"/>
                  <a:pt x="7238" y="5184"/>
                  <a:pt x="7238" y="5080"/>
                </a:cubicBezTo>
                <a:cubicBezTo>
                  <a:pt x="7238" y="5063"/>
                  <a:pt x="7220" y="5028"/>
                  <a:pt x="7203" y="5028"/>
                </a:cubicBezTo>
                <a:cubicBezTo>
                  <a:pt x="7151" y="4993"/>
                  <a:pt x="7116" y="4924"/>
                  <a:pt x="7064" y="4871"/>
                </a:cubicBezTo>
                <a:lnTo>
                  <a:pt x="7064" y="4871"/>
                </a:lnTo>
                <a:lnTo>
                  <a:pt x="7064" y="4871"/>
                </a:lnTo>
                <a:cubicBezTo>
                  <a:pt x="7064" y="4941"/>
                  <a:pt x="7116" y="4993"/>
                  <a:pt x="7151" y="5045"/>
                </a:cubicBezTo>
                <a:cubicBezTo>
                  <a:pt x="7168" y="5098"/>
                  <a:pt x="7185" y="5150"/>
                  <a:pt x="7185" y="5202"/>
                </a:cubicBezTo>
                <a:lnTo>
                  <a:pt x="7185" y="5202"/>
                </a:lnTo>
                <a:lnTo>
                  <a:pt x="7185" y="5202"/>
                </a:lnTo>
                <a:cubicBezTo>
                  <a:pt x="7081" y="5098"/>
                  <a:pt x="6977" y="4993"/>
                  <a:pt x="6837" y="4906"/>
                </a:cubicBezTo>
                <a:cubicBezTo>
                  <a:pt x="6785" y="4871"/>
                  <a:pt x="6733" y="4837"/>
                  <a:pt x="6663" y="4854"/>
                </a:cubicBezTo>
                <a:cubicBezTo>
                  <a:pt x="6855" y="4941"/>
                  <a:pt x="6994" y="5098"/>
                  <a:pt x="7133" y="5237"/>
                </a:cubicBezTo>
                <a:cubicBezTo>
                  <a:pt x="7151" y="5254"/>
                  <a:pt x="7151" y="5271"/>
                  <a:pt x="7168" y="5289"/>
                </a:cubicBezTo>
                <a:cubicBezTo>
                  <a:pt x="7133" y="5271"/>
                  <a:pt x="7116" y="5271"/>
                  <a:pt x="7116" y="5271"/>
                </a:cubicBezTo>
                <a:cubicBezTo>
                  <a:pt x="7046" y="5202"/>
                  <a:pt x="6977" y="5150"/>
                  <a:pt x="6907" y="5080"/>
                </a:cubicBezTo>
                <a:cubicBezTo>
                  <a:pt x="6942" y="5167"/>
                  <a:pt x="7011" y="5237"/>
                  <a:pt x="7081" y="5289"/>
                </a:cubicBezTo>
                <a:cubicBezTo>
                  <a:pt x="7098" y="5324"/>
                  <a:pt x="7133" y="5358"/>
                  <a:pt x="7133" y="5411"/>
                </a:cubicBezTo>
                <a:cubicBezTo>
                  <a:pt x="7064" y="5376"/>
                  <a:pt x="7046" y="5271"/>
                  <a:pt x="6959" y="5271"/>
                </a:cubicBezTo>
                <a:cubicBezTo>
                  <a:pt x="6959" y="5341"/>
                  <a:pt x="7011" y="5358"/>
                  <a:pt x="7046" y="5393"/>
                </a:cubicBezTo>
                <a:cubicBezTo>
                  <a:pt x="7081" y="5445"/>
                  <a:pt x="7116" y="5480"/>
                  <a:pt x="7133" y="5515"/>
                </a:cubicBezTo>
                <a:cubicBezTo>
                  <a:pt x="7151" y="5567"/>
                  <a:pt x="7133" y="5567"/>
                  <a:pt x="7098" y="5567"/>
                </a:cubicBezTo>
                <a:cubicBezTo>
                  <a:pt x="7029" y="5463"/>
                  <a:pt x="6942" y="5411"/>
                  <a:pt x="6872" y="5324"/>
                </a:cubicBezTo>
                <a:lnTo>
                  <a:pt x="6872" y="5324"/>
                </a:lnTo>
                <a:cubicBezTo>
                  <a:pt x="6872" y="5324"/>
                  <a:pt x="6872" y="5324"/>
                  <a:pt x="6872" y="5324"/>
                </a:cubicBezTo>
                <a:cubicBezTo>
                  <a:pt x="6855" y="5358"/>
                  <a:pt x="6872" y="5376"/>
                  <a:pt x="6890" y="5411"/>
                </a:cubicBezTo>
                <a:cubicBezTo>
                  <a:pt x="6942" y="5480"/>
                  <a:pt x="7011" y="5532"/>
                  <a:pt x="7064" y="5602"/>
                </a:cubicBezTo>
                <a:cubicBezTo>
                  <a:pt x="7098" y="5637"/>
                  <a:pt x="7064" y="5619"/>
                  <a:pt x="7046" y="5619"/>
                </a:cubicBezTo>
                <a:cubicBezTo>
                  <a:pt x="6907" y="5480"/>
                  <a:pt x="6750" y="5324"/>
                  <a:pt x="6559" y="5219"/>
                </a:cubicBezTo>
                <a:cubicBezTo>
                  <a:pt x="6716" y="5358"/>
                  <a:pt x="6872" y="5498"/>
                  <a:pt x="6994" y="5654"/>
                </a:cubicBezTo>
                <a:cubicBezTo>
                  <a:pt x="7011" y="5654"/>
                  <a:pt x="7029" y="5672"/>
                  <a:pt x="7029" y="5672"/>
                </a:cubicBezTo>
                <a:cubicBezTo>
                  <a:pt x="7011" y="5706"/>
                  <a:pt x="6994" y="5689"/>
                  <a:pt x="6977" y="5689"/>
                </a:cubicBezTo>
                <a:cubicBezTo>
                  <a:pt x="6907" y="5619"/>
                  <a:pt x="6837" y="5532"/>
                  <a:pt x="6750" y="5480"/>
                </a:cubicBezTo>
                <a:cubicBezTo>
                  <a:pt x="6803" y="5567"/>
                  <a:pt x="6872" y="5654"/>
                  <a:pt x="6942" y="5724"/>
                </a:cubicBezTo>
                <a:cubicBezTo>
                  <a:pt x="6942" y="5759"/>
                  <a:pt x="6994" y="5759"/>
                  <a:pt x="6977" y="5793"/>
                </a:cubicBezTo>
                <a:cubicBezTo>
                  <a:pt x="6942" y="5776"/>
                  <a:pt x="6907" y="5759"/>
                  <a:pt x="6872" y="5724"/>
                </a:cubicBezTo>
                <a:cubicBezTo>
                  <a:pt x="6768" y="5602"/>
                  <a:pt x="6646" y="5498"/>
                  <a:pt x="6490" y="5411"/>
                </a:cubicBezTo>
                <a:cubicBezTo>
                  <a:pt x="6611" y="5532"/>
                  <a:pt x="6733" y="5654"/>
                  <a:pt x="6855" y="5759"/>
                </a:cubicBezTo>
                <a:cubicBezTo>
                  <a:pt x="6872" y="5793"/>
                  <a:pt x="6890" y="5828"/>
                  <a:pt x="6924" y="5846"/>
                </a:cubicBezTo>
                <a:cubicBezTo>
                  <a:pt x="6924" y="5863"/>
                  <a:pt x="6959" y="5880"/>
                  <a:pt x="6942" y="5898"/>
                </a:cubicBezTo>
                <a:cubicBezTo>
                  <a:pt x="6907" y="5915"/>
                  <a:pt x="6907" y="5880"/>
                  <a:pt x="6890" y="5880"/>
                </a:cubicBezTo>
                <a:cubicBezTo>
                  <a:pt x="6785" y="5759"/>
                  <a:pt x="6681" y="5654"/>
                  <a:pt x="6576" y="5550"/>
                </a:cubicBezTo>
                <a:cubicBezTo>
                  <a:pt x="6559" y="5550"/>
                  <a:pt x="6559" y="5567"/>
                  <a:pt x="6542" y="5567"/>
                </a:cubicBezTo>
                <a:lnTo>
                  <a:pt x="6855" y="5933"/>
                </a:lnTo>
                <a:cubicBezTo>
                  <a:pt x="6890" y="5967"/>
                  <a:pt x="6907" y="6002"/>
                  <a:pt x="6924" y="6054"/>
                </a:cubicBezTo>
                <a:cubicBezTo>
                  <a:pt x="6942" y="6072"/>
                  <a:pt x="6942" y="6089"/>
                  <a:pt x="6907" y="6072"/>
                </a:cubicBezTo>
                <a:cubicBezTo>
                  <a:pt x="6820" y="5933"/>
                  <a:pt x="6698" y="5811"/>
                  <a:pt x="6576" y="5689"/>
                </a:cubicBezTo>
                <a:cubicBezTo>
                  <a:pt x="6559" y="5689"/>
                  <a:pt x="6559" y="5672"/>
                  <a:pt x="6542" y="5689"/>
                </a:cubicBezTo>
                <a:cubicBezTo>
                  <a:pt x="6542" y="5689"/>
                  <a:pt x="6542" y="5689"/>
                  <a:pt x="6542" y="5689"/>
                </a:cubicBezTo>
                <a:cubicBezTo>
                  <a:pt x="6559" y="5706"/>
                  <a:pt x="6559" y="5706"/>
                  <a:pt x="6576" y="5689"/>
                </a:cubicBezTo>
                <a:cubicBezTo>
                  <a:pt x="6559" y="5706"/>
                  <a:pt x="6559" y="5724"/>
                  <a:pt x="6576" y="5741"/>
                </a:cubicBezTo>
                <a:cubicBezTo>
                  <a:pt x="6698" y="5863"/>
                  <a:pt x="6785" y="6002"/>
                  <a:pt x="6872" y="6141"/>
                </a:cubicBezTo>
                <a:cubicBezTo>
                  <a:pt x="6872" y="6159"/>
                  <a:pt x="6872" y="6176"/>
                  <a:pt x="6872" y="6193"/>
                </a:cubicBezTo>
                <a:lnTo>
                  <a:pt x="6872" y="6193"/>
                </a:lnTo>
                <a:cubicBezTo>
                  <a:pt x="6872" y="6193"/>
                  <a:pt x="6855" y="6176"/>
                  <a:pt x="6837" y="6176"/>
                </a:cubicBezTo>
                <a:cubicBezTo>
                  <a:pt x="6716" y="6019"/>
                  <a:pt x="6611" y="5863"/>
                  <a:pt x="6455" y="5759"/>
                </a:cubicBezTo>
                <a:cubicBezTo>
                  <a:pt x="6542" y="5933"/>
                  <a:pt x="6716" y="6054"/>
                  <a:pt x="6820" y="6228"/>
                </a:cubicBezTo>
                <a:cubicBezTo>
                  <a:pt x="6820" y="6263"/>
                  <a:pt x="6855" y="6280"/>
                  <a:pt x="6820" y="6298"/>
                </a:cubicBezTo>
                <a:cubicBezTo>
                  <a:pt x="6785" y="6333"/>
                  <a:pt x="6785" y="6280"/>
                  <a:pt x="6750" y="6263"/>
                </a:cubicBezTo>
                <a:cubicBezTo>
                  <a:pt x="6750" y="6263"/>
                  <a:pt x="6750" y="6246"/>
                  <a:pt x="6750" y="6246"/>
                </a:cubicBezTo>
                <a:cubicBezTo>
                  <a:pt x="6698" y="6176"/>
                  <a:pt x="6646" y="6106"/>
                  <a:pt x="6594" y="6037"/>
                </a:cubicBezTo>
                <a:cubicBezTo>
                  <a:pt x="6611" y="6124"/>
                  <a:pt x="6663" y="6211"/>
                  <a:pt x="6716" y="6280"/>
                </a:cubicBezTo>
                <a:cubicBezTo>
                  <a:pt x="6733" y="6350"/>
                  <a:pt x="6768" y="6420"/>
                  <a:pt x="6785" y="6507"/>
                </a:cubicBezTo>
                <a:cubicBezTo>
                  <a:pt x="6663" y="6454"/>
                  <a:pt x="6768" y="6576"/>
                  <a:pt x="6716" y="6576"/>
                </a:cubicBezTo>
                <a:cubicBezTo>
                  <a:pt x="6646" y="6454"/>
                  <a:pt x="6559" y="6333"/>
                  <a:pt x="6490" y="6193"/>
                </a:cubicBezTo>
                <a:cubicBezTo>
                  <a:pt x="6472" y="6141"/>
                  <a:pt x="6437" y="6089"/>
                  <a:pt x="6385" y="6037"/>
                </a:cubicBezTo>
                <a:cubicBezTo>
                  <a:pt x="6403" y="6106"/>
                  <a:pt x="6420" y="6159"/>
                  <a:pt x="6455" y="6193"/>
                </a:cubicBezTo>
                <a:cubicBezTo>
                  <a:pt x="6385" y="6263"/>
                  <a:pt x="6455" y="6333"/>
                  <a:pt x="6472" y="6385"/>
                </a:cubicBezTo>
                <a:cubicBezTo>
                  <a:pt x="6524" y="6472"/>
                  <a:pt x="6576" y="6576"/>
                  <a:pt x="6594" y="6681"/>
                </a:cubicBezTo>
                <a:cubicBezTo>
                  <a:pt x="6542" y="6646"/>
                  <a:pt x="6524" y="6594"/>
                  <a:pt x="6507" y="6541"/>
                </a:cubicBezTo>
                <a:cubicBezTo>
                  <a:pt x="6472" y="6472"/>
                  <a:pt x="6455" y="6420"/>
                  <a:pt x="6403" y="6367"/>
                </a:cubicBezTo>
                <a:cubicBezTo>
                  <a:pt x="6420" y="6454"/>
                  <a:pt x="6455" y="6541"/>
                  <a:pt x="6490" y="6628"/>
                </a:cubicBezTo>
                <a:cubicBezTo>
                  <a:pt x="6472" y="6663"/>
                  <a:pt x="6490" y="6681"/>
                  <a:pt x="6472" y="6715"/>
                </a:cubicBezTo>
                <a:cubicBezTo>
                  <a:pt x="6455" y="6698"/>
                  <a:pt x="6437" y="6663"/>
                  <a:pt x="6420" y="6646"/>
                </a:cubicBezTo>
                <a:cubicBezTo>
                  <a:pt x="6403" y="6541"/>
                  <a:pt x="6368" y="6454"/>
                  <a:pt x="6298" y="6367"/>
                </a:cubicBezTo>
                <a:cubicBezTo>
                  <a:pt x="6316" y="6472"/>
                  <a:pt x="6350" y="6576"/>
                  <a:pt x="6385" y="6663"/>
                </a:cubicBezTo>
                <a:cubicBezTo>
                  <a:pt x="6385" y="6715"/>
                  <a:pt x="6420" y="6768"/>
                  <a:pt x="6385" y="6820"/>
                </a:cubicBezTo>
                <a:cubicBezTo>
                  <a:pt x="6333" y="6733"/>
                  <a:pt x="6333" y="6646"/>
                  <a:pt x="6298" y="6559"/>
                </a:cubicBezTo>
                <a:cubicBezTo>
                  <a:pt x="6281" y="6524"/>
                  <a:pt x="6298" y="6454"/>
                  <a:pt x="6246" y="6454"/>
                </a:cubicBezTo>
                <a:cubicBezTo>
                  <a:pt x="6211" y="6472"/>
                  <a:pt x="6246" y="6524"/>
                  <a:pt x="6246" y="6559"/>
                </a:cubicBezTo>
                <a:cubicBezTo>
                  <a:pt x="6246" y="6663"/>
                  <a:pt x="6263" y="6750"/>
                  <a:pt x="6229" y="6837"/>
                </a:cubicBezTo>
                <a:cubicBezTo>
                  <a:pt x="6194" y="6715"/>
                  <a:pt x="6211" y="6594"/>
                  <a:pt x="6176" y="6472"/>
                </a:cubicBezTo>
                <a:cubicBezTo>
                  <a:pt x="6142" y="6594"/>
                  <a:pt x="6176" y="6733"/>
                  <a:pt x="6107" y="6872"/>
                </a:cubicBezTo>
                <a:cubicBezTo>
                  <a:pt x="6089" y="6785"/>
                  <a:pt x="6124" y="6715"/>
                  <a:pt x="6089" y="6628"/>
                </a:cubicBezTo>
                <a:cubicBezTo>
                  <a:pt x="6072" y="6698"/>
                  <a:pt x="6055" y="6733"/>
                  <a:pt x="6037" y="6785"/>
                </a:cubicBezTo>
                <a:cubicBezTo>
                  <a:pt x="6037" y="6802"/>
                  <a:pt x="6037" y="6837"/>
                  <a:pt x="6002" y="6820"/>
                </a:cubicBezTo>
                <a:cubicBezTo>
                  <a:pt x="5968" y="6820"/>
                  <a:pt x="6002" y="6785"/>
                  <a:pt x="5985" y="6785"/>
                </a:cubicBezTo>
                <a:cubicBezTo>
                  <a:pt x="6002" y="6681"/>
                  <a:pt x="6020" y="6594"/>
                  <a:pt x="6037" y="6489"/>
                </a:cubicBezTo>
                <a:cubicBezTo>
                  <a:pt x="5985" y="6559"/>
                  <a:pt x="5968" y="6646"/>
                  <a:pt x="5950" y="6733"/>
                </a:cubicBezTo>
                <a:cubicBezTo>
                  <a:pt x="5915" y="6768"/>
                  <a:pt x="5915" y="6802"/>
                  <a:pt x="5881" y="6837"/>
                </a:cubicBezTo>
                <a:cubicBezTo>
                  <a:pt x="5863" y="6733"/>
                  <a:pt x="5933" y="6646"/>
                  <a:pt x="5933" y="6524"/>
                </a:cubicBezTo>
                <a:cubicBezTo>
                  <a:pt x="5846" y="6594"/>
                  <a:pt x="5863" y="6681"/>
                  <a:pt x="5811" y="6733"/>
                </a:cubicBezTo>
                <a:cubicBezTo>
                  <a:pt x="5776" y="6750"/>
                  <a:pt x="5794" y="6715"/>
                  <a:pt x="5794" y="6698"/>
                </a:cubicBezTo>
                <a:cubicBezTo>
                  <a:pt x="5828" y="6576"/>
                  <a:pt x="5881" y="6472"/>
                  <a:pt x="5915" y="6367"/>
                </a:cubicBezTo>
                <a:cubicBezTo>
                  <a:pt x="5846" y="6454"/>
                  <a:pt x="5794" y="6559"/>
                  <a:pt x="5759" y="6663"/>
                </a:cubicBezTo>
                <a:lnTo>
                  <a:pt x="5742" y="6681"/>
                </a:lnTo>
                <a:cubicBezTo>
                  <a:pt x="5707" y="6628"/>
                  <a:pt x="5707" y="6576"/>
                  <a:pt x="5672" y="6541"/>
                </a:cubicBezTo>
                <a:cubicBezTo>
                  <a:pt x="5672" y="6541"/>
                  <a:pt x="5672" y="6507"/>
                  <a:pt x="5689" y="6472"/>
                </a:cubicBezTo>
                <a:cubicBezTo>
                  <a:pt x="5759" y="6298"/>
                  <a:pt x="5898" y="6176"/>
                  <a:pt x="6037" y="6037"/>
                </a:cubicBezTo>
                <a:cubicBezTo>
                  <a:pt x="6055" y="6019"/>
                  <a:pt x="6072" y="5985"/>
                  <a:pt x="6089" y="5967"/>
                </a:cubicBezTo>
                <a:cubicBezTo>
                  <a:pt x="6107" y="5950"/>
                  <a:pt x="6124" y="5950"/>
                  <a:pt x="6107" y="5933"/>
                </a:cubicBezTo>
                <a:cubicBezTo>
                  <a:pt x="6089" y="5915"/>
                  <a:pt x="6089" y="5933"/>
                  <a:pt x="6072" y="5950"/>
                </a:cubicBezTo>
                <a:cubicBezTo>
                  <a:pt x="5898" y="6072"/>
                  <a:pt x="5794" y="6246"/>
                  <a:pt x="5672" y="6420"/>
                </a:cubicBezTo>
                <a:cubicBezTo>
                  <a:pt x="5637" y="6385"/>
                  <a:pt x="5707" y="6333"/>
                  <a:pt x="5637" y="6315"/>
                </a:cubicBezTo>
                <a:cubicBezTo>
                  <a:pt x="5637" y="6280"/>
                  <a:pt x="5637" y="6246"/>
                  <a:pt x="5655" y="6211"/>
                </a:cubicBezTo>
                <a:cubicBezTo>
                  <a:pt x="5689" y="6072"/>
                  <a:pt x="5759" y="5950"/>
                  <a:pt x="5846" y="5811"/>
                </a:cubicBezTo>
                <a:cubicBezTo>
                  <a:pt x="5881" y="5741"/>
                  <a:pt x="5933" y="5689"/>
                  <a:pt x="5985" y="5619"/>
                </a:cubicBezTo>
                <a:cubicBezTo>
                  <a:pt x="6020" y="5550"/>
                  <a:pt x="6072" y="5498"/>
                  <a:pt x="6124" y="5463"/>
                </a:cubicBezTo>
                <a:cubicBezTo>
                  <a:pt x="6159" y="5445"/>
                  <a:pt x="6176" y="5428"/>
                  <a:pt x="6176" y="5358"/>
                </a:cubicBezTo>
                <a:cubicBezTo>
                  <a:pt x="6020" y="5480"/>
                  <a:pt x="5915" y="5637"/>
                  <a:pt x="5811" y="5776"/>
                </a:cubicBezTo>
                <a:cubicBezTo>
                  <a:pt x="5794" y="5793"/>
                  <a:pt x="5794" y="5811"/>
                  <a:pt x="5776" y="5811"/>
                </a:cubicBezTo>
                <a:cubicBezTo>
                  <a:pt x="5759" y="5793"/>
                  <a:pt x="5776" y="5776"/>
                  <a:pt x="5776" y="5759"/>
                </a:cubicBezTo>
                <a:cubicBezTo>
                  <a:pt x="5811" y="5689"/>
                  <a:pt x="5846" y="5619"/>
                  <a:pt x="5863" y="5550"/>
                </a:cubicBezTo>
                <a:cubicBezTo>
                  <a:pt x="5881" y="5532"/>
                  <a:pt x="5898" y="5515"/>
                  <a:pt x="5881" y="5480"/>
                </a:cubicBezTo>
                <a:cubicBezTo>
                  <a:pt x="5776" y="5341"/>
                  <a:pt x="5707" y="5184"/>
                  <a:pt x="5602" y="5045"/>
                </a:cubicBezTo>
                <a:cubicBezTo>
                  <a:pt x="5585" y="5011"/>
                  <a:pt x="5568" y="4976"/>
                  <a:pt x="5533" y="4958"/>
                </a:cubicBezTo>
                <a:cubicBezTo>
                  <a:pt x="5533" y="5011"/>
                  <a:pt x="5550" y="5045"/>
                  <a:pt x="5585" y="5080"/>
                </a:cubicBezTo>
                <a:cubicBezTo>
                  <a:pt x="5602" y="5150"/>
                  <a:pt x="5637" y="5219"/>
                  <a:pt x="5672" y="5271"/>
                </a:cubicBezTo>
                <a:cubicBezTo>
                  <a:pt x="5707" y="5393"/>
                  <a:pt x="5776" y="5498"/>
                  <a:pt x="5759" y="5619"/>
                </a:cubicBezTo>
                <a:cubicBezTo>
                  <a:pt x="5672" y="5463"/>
                  <a:pt x="5620" y="5271"/>
                  <a:pt x="5515" y="5132"/>
                </a:cubicBezTo>
                <a:cubicBezTo>
                  <a:pt x="5533" y="5324"/>
                  <a:pt x="5672" y="5498"/>
                  <a:pt x="5707" y="5689"/>
                </a:cubicBezTo>
                <a:cubicBezTo>
                  <a:pt x="5637" y="5619"/>
                  <a:pt x="5602" y="5515"/>
                  <a:pt x="5568" y="5428"/>
                </a:cubicBezTo>
                <a:cubicBezTo>
                  <a:pt x="5515" y="5341"/>
                  <a:pt x="5481" y="5237"/>
                  <a:pt x="5394" y="5167"/>
                </a:cubicBezTo>
                <a:cubicBezTo>
                  <a:pt x="5411" y="5254"/>
                  <a:pt x="5446" y="5324"/>
                  <a:pt x="5481" y="5411"/>
                </a:cubicBezTo>
                <a:cubicBezTo>
                  <a:pt x="5533" y="5515"/>
                  <a:pt x="5585" y="5637"/>
                  <a:pt x="5620" y="5741"/>
                </a:cubicBezTo>
                <a:cubicBezTo>
                  <a:pt x="5637" y="5776"/>
                  <a:pt x="5672" y="5846"/>
                  <a:pt x="5585" y="5828"/>
                </a:cubicBezTo>
                <a:cubicBezTo>
                  <a:pt x="5498" y="5602"/>
                  <a:pt x="5411" y="5376"/>
                  <a:pt x="5254" y="5184"/>
                </a:cubicBezTo>
                <a:cubicBezTo>
                  <a:pt x="5307" y="5254"/>
                  <a:pt x="5341" y="5324"/>
                  <a:pt x="5376" y="5393"/>
                </a:cubicBezTo>
                <a:cubicBezTo>
                  <a:pt x="5428" y="5532"/>
                  <a:pt x="5498" y="5689"/>
                  <a:pt x="5550" y="5828"/>
                </a:cubicBezTo>
                <a:cubicBezTo>
                  <a:pt x="5550" y="5863"/>
                  <a:pt x="5568" y="5898"/>
                  <a:pt x="5568" y="5950"/>
                </a:cubicBezTo>
                <a:cubicBezTo>
                  <a:pt x="5498" y="5898"/>
                  <a:pt x="5481" y="5811"/>
                  <a:pt x="5446" y="5759"/>
                </a:cubicBezTo>
                <a:cubicBezTo>
                  <a:pt x="5411" y="5602"/>
                  <a:pt x="5324" y="5463"/>
                  <a:pt x="5254" y="5324"/>
                </a:cubicBezTo>
                <a:cubicBezTo>
                  <a:pt x="5254" y="5324"/>
                  <a:pt x="5254" y="5324"/>
                  <a:pt x="5237" y="5324"/>
                </a:cubicBezTo>
                <a:cubicBezTo>
                  <a:pt x="5307" y="5480"/>
                  <a:pt x="5359" y="5654"/>
                  <a:pt x="5428" y="5811"/>
                </a:cubicBezTo>
                <a:cubicBezTo>
                  <a:pt x="5428" y="5828"/>
                  <a:pt x="5428" y="5863"/>
                  <a:pt x="5446" y="5898"/>
                </a:cubicBezTo>
                <a:cubicBezTo>
                  <a:pt x="5463" y="5933"/>
                  <a:pt x="5481" y="5967"/>
                  <a:pt x="5463" y="6019"/>
                </a:cubicBezTo>
                <a:cubicBezTo>
                  <a:pt x="5463" y="6037"/>
                  <a:pt x="5446" y="6054"/>
                  <a:pt x="5428" y="6019"/>
                </a:cubicBezTo>
                <a:cubicBezTo>
                  <a:pt x="5359" y="5759"/>
                  <a:pt x="5254" y="5515"/>
                  <a:pt x="5080" y="5289"/>
                </a:cubicBezTo>
                <a:lnTo>
                  <a:pt x="5080" y="5289"/>
                </a:lnTo>
                <a:lnTo>
                  <a:pt x="5080" y="5289"/>
                </a:lnTo>
                <a:cubicBezTo>
                  <a:pt x="5098" y="5393"/>
                  <a:pt x="5167" y="5463"/>
                  <a:pt x="5202" y="5567"/>
                </a:cubicBezTo>
                <a:cubicBezTo>
                  <a:pt x="5272" y="5724"/>
                  <a:pt x="5359" y="5880"/>
                  <a:pt x="5376" y="6072"/>
                </a:cubicBezTo>
                <a:cubicBezTo>
                  <a:pt x="5376" y="6089"/>
                  <a:pt x="5394" y="6124"/>
                  <a:pt x="5359" y="6159"/>
                </a:cubicBezTo>
                <a:cubicBezTo>
                  <a:pt x="5289" y="5950"/>
                  <a:pt x="5237" y="5759"/>
                  <a:pt x="5098" y="5585"/>
                </a:cubicBezTo>
                <a:cubicBezTo>
                  <a:pt x="5098" y="5672"/>
                  <a:pt x="5150" y="5759"/>
                  <a:pt x="5185" y="5828"/>
                </a:cubicBezTo>
                <a:cubicBezTo>
                  <a:pt x="5220" y="5933"/>
                  <a:pt x="5272" y="6019"/>
                  <a:pt x="5307" y="6124"/>
                </a:cubicBezTo>
                <a:cubicBezTo>
                  <a:pt x="5307" y="6141"/>
                  <a:pt x="5359" y="6193"/>
                  <a:pt x="5289" y="6211"/>
                </a:cubicBezTo>
                <a:lnTo>
                  <a:pt x="5202" y="6037"/>
                </a:lnTo>
                <a:cubicBezTo>
                  <a:pt x="5167" y="5950"/>
                  <a:pt x="5133" y="5846"/>
                  <a:pt x="5098" y="5759"/>
                </a:cubicBezTo>
                <a:cubicBezTo>
                  <a:pt x="5080" y="5759"/>
                  <a:pt x="5080" y="5759"/>
                  <a:pt x="5063" y="5759"/>
                </a:cubicBezTo>
                <a:cubicBezTo>
                  <a:pt x="5080" y="5880"/>
                  <a:pt x="5133" y="5985"/>
                  <a:pt x="5185" y="6089"/>
                </a:cubicBezTo>
                <a:cubicBezTo>
                  <a:pt x="5202" y="6193"/>
                  <a:pt x="5254" y="6280"/>
                  <a:pt x="5254" y="6385"/>
                </a:cubicBezTo>
                <a:cubicBezTo>
                  <a:pt x="5272" y="6402"/>
                  <a:pt x="5289" y="6437"/>
                  <a:pt x="5272" y="6454"/>
                </a:cubicBezTo>
                <a:cubicBezTo>
                  <a:pt x="5237" y="6472"/>
                  <a:pt x="5220" y="6420"/>
                  <a:pt x="5202" y="6402"/>
                </a:cubicBezTo>
                <a:cubicBezTo>
                  <a:pt x="5202" y="6385"/>
                  <a:pt x="5185" y="6367"/>
                  <a:pt x="5185" y="6350"/>
                </a:cubicBezTo>
                <a:cubicBezTo>
                  <a:pt x="5150" y="6141"/>
                  <a:pt x="5046" y="5933"/>
                  <a:pt x="4941" y="5741"/>
                </a:cubicBezTo>
                <a:cubicBezTo>
                  <a:pt x="4924" y="5724"/>
                  <a:pt x="4907" y="5689"/>
                  <a:pt x="4872" y="5689"/>
                </a:cubicBezTo>
                <a:cubicBezTo>
                  <a:pt x="4941" y="5950"/>
                  <a:pt x="5098" y="6193"/>
                  <a:pt x="5098" y="6489"/>
                </a:cubicBezTo>
                <a:cubicBezTo>
                  <a:pt x="5063" y="6454"/>
                  <a:pt x="5046" y="6420"/>
                  <a:pt x="5028" y="6402"/>
                </a:cubicBezTo>
                <a:cubicBezTo>
                  <a:pt x="5011" y="6228"/>
                  <a:pt x="4941" y="6072"/>
                  <a:pt x="4854" y="5915"/>
                </a:cubicBezTo>
                <a:cubicBezTo>
                  <a:pt x="4907" y="6106"/>
                  <a:pt x="4976" y="6315"/>
                  <a:pt x="4993" y="6524"/>
                </a:cubicBezTo>
                <a:cubicBezTo>
                  <a:pt x="4941" y="6507"/>
                  <a:pt x="4959" y="6489"/>
                  <a:pt x="4941" y="6454"/>
                </a:cubicBezTo>
                <a:cubicBezTo>
                  <a:pt x="4941" y="6367"/>
                  <a:pt x="4889" y="6280"/>
                  <a:pt x="4872" y="6193"/>
                </a:cubicBezTo>
                <a:cubicBezTo>
                  <a:pt x="4837" y="6089"/>
                  <a:pt x="4802" y="6002"/>
                  <a:pt x="4750" y="5898"/>
                </a:cubicBezTo>
                <a:cubicBezTo>
                  <a:pt x="4733" y="5898"/>
                  <a:pt x="4733" y="5915"/>
                  <a:pt x="4715" y="5915"/>
                </a:cubicBezTo>
                <a:cubicBezTo>
                  <a:pt x="4767" y="6019"/>
                  <a:pt x="4802" y="6124"/>
                  <a:pt x="4837" y="6228"/>
                </a:cubicBezTo>
                <a:cubicBezTo>
                  <a:pt x="4854" y="6367"/>
                  <a:pt x="4924" y="6507"/>
                  <a:pt x="4889" y="6646"/>
                </a:cubicBezTo>
                <a:cubicBezTo>
                  <a:pt x="4837" y="6524"/>
                  <a:pt x="4802" y="6385"/>
                  <a:pt x="4767" y="6263"/>
                </a:cubicBezTo>
                <a:cubicBezTo>
                  <a:pt x="4733" y="6106"/>
                  <a:pt x="4663" y="5985"/>
                  <a:pt x="4576" y="5950"/>
                </a:cubicBezTo>
                <a:cubicBezTo>
                  <a:pt x="4628" y="6089"/>
                  <a:pt x="4663" y="6211"/>
                  <a:pt x="4698" y="6333"/>
                </a:cubicBezTo>
                <a:cubicBezTo>
                  <a:pt x="4733" y="6472"/>
                  <a:pt x="4767" y="6594"/>
                  <a:pt x="4750" y="6750"/>
                </a:cubicBezTo>
                <a:cubicBezTo>
                  <a:pt x="4680" y="6611"/>
                  <a:pt x="4680" y="6472"/>
                  <a:pt x="4611" y="6350"/>
                </a:cubicBezTo>
                <a:cubicBezTo>
                  <a:pt x="4611" y="6524"/>
                  <a:pt x="4663" y="6698"/>
                  <a:pt x="4628" y="6889"/>
                </a:cubicBezTo>
                <a:cubicBezTo>
                  <a:pt x="4593" y="6785"/>
                  <a:pt x="4593" y="6663"/>
                  <a:pt x="4559" y="6559"/>
                </a:cubicBezTo>
                <a:cubicBezTo>
                  <a:pt x="4559" y="6454"/>
                  <a:pt x="4506" y="6350"/>
                  <a:pt x="4454" y="6246"/>
                </a:cubicBezTo>
                <a:cubicBezTo>
                  <a:pt x="4489" y="6367"/>
                  <a:pt x="4506" y="6489"/>
                  <a:pt x="4541" y="6611"/>
                </a:cubicBezTo>
                <a:cubicBezTo>
                  <a:pt x="4541" y="6733"/>
                  <a:pt x="4559" y="6854"/>
                  <a:pt x="4541" y="6976"/>
                </a:cubicBezTo>
                <a:cubicBezTo>
                  <a:pt x="4472" y="6785"/>
                  <a:pt x="4472" y="6576"/>
                  <a:pt x="4402" y="6402"/>
                </a:cubicBezTo>
                <a:cubicBezTo>
                  <a:pt x="4402" y="6315"/>
                  <a:pt x="4367" y="6263"/>
                  <a:pt x="4332" y="6211"/>
                </a:cubicBezTo>
                <a:cubicBezTo>
                  <a:pt x="4332" y="6298"/>
                  <a:pt x="4350" y="6367"/>
                  <a:pt x="4367" y="6437"/>
                </a:cubicBezTo>
                <a:cubicBezTo>
                  <a:pt x="4385" y="6489"/>
                  <a:pt x="4385" y="6524"/>
                  <a:pt x="4385" y="6576"/>
                </a:cubicBezTo>
                <a:cubicBezTo>
                  <a:pt x="4419" y="6715"/>
                  <a:pt x="4419" y="6854"/>
                  <a:pt x="4402" y="7011"/>
                </a:cubicBezTo>
                <a:cubicBezTo>
                  <a:pt x="4402" y="7028"/>
                  <a:pt x="4419" y="7063"/>
                  <a:pt x="4367" y="7046"/>
                </a:cubicBezTo>
                <a:cubicBezTo>
                  <a:pt x="4332" y="6837"/>
                  <a:pt x="4350" y="6628"/>
                  <a:pt x="4280" y="6420"/>
                </a:cubicBezTo>
                <a:lnTo>
                  <a:pt x="4298" y="7028"/>
                </a:lnTo>
                <a:cubicBezTo>
                  <a:pt x="4298" y="7063"/>
                  <a:pt x="4280" y="7046"/>
                  <a:pt x="4280" y="7028"/>
                </a:cubicBezTo>
                <a:cubicBezTo>
                  <a:pt x="4280" y="6994"/>
                  <a:pt x="4280" y="6976"/>
                  <a:pt x="4263" y="6941"/>
                </a:cubicBezTo>
                <a:cubicBezTo>
                  <a:pt x="4263" y="6785"/>
                  <a:pt x="4245" y="6646"/>
                  <a:pt x="4211" y="6489"/>
                </a:cubicBezTo>
                <a:cubicBezTo>
                  <a:pt x="4193" y="6681"/>
                  <a:pt x="4211" y="6872"/>
                  <a:pt x="4211" y="7063"/>
                </a:cubicBezTo>
                <a:cubicBezTo>
                  <a:pt x="4211" y="7098"/>
                  <a:pt x="4211" y="7168"/>
                  <a:pt x="4176" y="7202"/>
                </a:cubicBezTo>
                <a:cubicBezTo>
                  <a:pt x="4141" y="7168"/>
                  <a:pt x="4158" y="7150"/>
                  <a:pt x="4158" y="7115"/>
                </a:cubicBezTo>
                <a:cubicBezTo>
                  <a:pt x="4176" y="6976"/>
                  <a:pt x="4158" y="6837"/>
                  <a:pt x="4158" y="6681"/>
                </a:cubicBezTo>
                <a:cubicBezTo>
                  <a:pt x="4141" y="6802"/>
                  <a:pt x="4124" y="6924"/>
                  <a:pt x="4124" y="7046"/>
                </a:cubicBezTo>
                <a:cubicBezTo>
                  <a:pt x="4106" y="7115"/>
                  <a:pt x="4089" y="7168"/>
                  <a:pt x="4072" y="7237"/>
                </a:cubicBezTo>
                <a:cubicBezTo>
                  <a:pt x="4054" y="7185"/>
                  <a:pt x="4054" y="7133"/>
                  <a:pt x="4054" y="7081"/>
                </a:cubicBezTo>
                <a:cubicBezTo>
                  <a:pt x="4089" y="6994"/>
                  <a:pt x="4072" y="6907"/>
                  <a:pt x="4089" y="6820"/>
                </a:cubicBezTo>
                <a:cubicBezTo>
                  <a:pt x="4054" y="6907"/>
                  <a:pt x="4019" y="6994"/>
                  <a:pt x="4019" y="7081"/>
                </a:cubicBezTo>
                <a:cubicBezTo>
                  <a:pt x="4019" y="7115"/>
                  <a:pt x="4002" y="7150"/>
                  <a:pt x="3985" y="7185"/>
                </a:cubicBezTo>
                <a:cubicBezTo>
                  <a:pt x="3950" y="7168"/>
                  <a:pt x="4002" y="7115"/>
                  <a:pt x="3950" y="7115"/>
                </a:cubicBezTo>
                <a:cubicBezTo>
                  <a:pt x="3915" y="7098"/>
                  <a:pt x="3932" y="7150"/>
                  <a:pt x="3898" y="7185"/>
                </a:cubicBezTo>
                <a:cubicBezTo>
                  <a:pt x="3898" y="7185"/>
                  <a:pt x="3898" y="7185"/>
                  <a:pt x="3898" y="7185"/>
                </a:cubicBezTo>
                <a:cubicBezTo>
                  <a:pt x="3863" y="7133"/>
                  <a:pt x="3898" y="7098"/>
                  <a:pt x="3915" y="7063"/>
                </a:cubicBezTo>
                <a:cubicBezTo>
                  <a:pt x="3932" y="6994"/>
                  <a:pt x="3967" y="6907"/>
                  <a:pt x="3985" y="6837"/>
                </a:cubicBezTo>
                <a:cubicBezTo>
                  <a:pt x="3932" y="6872"/>
                  <a:pt x="3898" y="6924"/>
                  <a:pt x="3880" y="6976"/>
                </a:cubicBezTo>
                <a:cubicBezTo>
                  <a:pt x="3863" y="7028"/>
                  <a:pt x="3863" y="7081"/>
                  <a:pt x="3845" y="7115"/>
                </a:cubicBezTo>
                <a:cubicBezTo>
                  <a:pt x="3845" y="7133"/>
                  <a:pt x="3828" y="7150"/>
                  <a:pt x="3845" y="7150"/>
                </a:cubicBezTo>
                <a:cubicBezTo>
                  <a:pt x="3845" y="7150"/>
                  <a:pt x="3863" y="7150"/>
                  <a:pt x="3863" y="7150"/>
                </a:cubicBezTo>
                <a:cubicBezTo>
                  <a:pt x="3863" y="7150"/>
                  <a:pt x="3863" y="7150"/>
                  <a:pt x="3863" y="7150"/>
                </a:cubicBezTo>
                <a:cubicBezTo>
                  <a:pt x="3863" y="7133"/>
                  <a:pt x="3880" y="7133"/>
                  <a:pt x="3863" y="7133"/>
                </a:cubicBezTo>
                <a:cubicBezTo>
                  <a:pt x="3776" y="7133"/>
                  <a:pt x="3811" y="7098"/>
                  <a:pt x="3811" y="7046"/>
                </a:cubicBezTo>
                <a:cubicBezTo>
                  <a:pt x="3828" y="6994"/>
                  <a:pt x="3863" y="6941"/>
                  <a:pt x="3845" y="6889"/>
                </a:cubicBezTo>
                <a:cubicBezTo>
                  <a:pt x="3845" y="6837"/>
                  <a:pt x="3845" y="6785"/>
                  <a:pt x="3863" y="6750"/>
                </a:cubicBezTo>
                <a:cubicBezTo>
                  <a:pt x="3898" y="6698"/>
                  <a:pt x="3915" y="6646"/>
                  <a:pt x="3932" y="6594"/>
                </a:cubicBezTo>
                <a:cubicBezTo>
                  <a:pt x="3985" y="6524"/>
                  <a:pt x="4019" y="6454"/>
                  <a:pt x="4072" y="6402"/>
                </a:cubicBezTo>
                <a:cubicBezTo>
                  <a:pt x="3967" y="6420"/>
                  <a:pt x="3950" y="6507"/>
                  <a:pt x="3915" y="6576"/>
                </a:cubicBezTo>
                <a:cubicBezTo>
                  <a:pt x="3898" y="6594"/>
                  <a:pt x="3880" y="6628"/>
                  <a:pt x="3845" y="6628"/>
                </a:cubicBezTo>
                <a:cubicBezTo>
                  <a:pt x="3845" y="6541"/>
                  <a:pt x="3898" y="6489"/>
                  <a:pt x="3932" y="6420"/>
                </a:cubicBezTo>
                <a:cubicBezTo>
                  <a:pt x="4037" y="6211"/>
                  <a:pt x="4124" y="6002"/>
                  <a:pt x="4263" y="5793"/>
                </a:cubicBezTo>
                <a:cubicBezTo>
                  <a:pt x="4402" y="5602"/>
                  <a:pt x="4593" y="5463"/>
                  <a:pt x="4750" y="5271"/>
                </a:cubicBezTo>
                <a:cubicBezTo>
                  <a:pt x="4976" y="5028"/>
                  <a:pt x="5289" y="4941"/>
                  <a:pt x="5568" y="4784"/>
                </a:cubicBezTo>
                <a:cubicBezTo>
                  <a:pt x="5707" y="4697"/>
                  <a:pt x="5863" y="4663"/>
                  <a:pt x="6002" y="4593"/>
                </a:cubicBezTo>
                <a:cubicBezTo>
                  <a:pt x="6124" y="4523"/>
                  <a:pt x="6246" y="4436"/>
                  <a:pt x="6368" y="4402"/>
                </a:cubicBezTo>
                <a:cubicBezTo>
                  <a:pt x="6472" y="4367"/>
                  <a:pt x="6559" y="4332"/>
                  <a:pt x="6663" y="4297"/>
                </a:cubicBezTo>
                <a:cubicBezTo>
                  <a:pt x="6716" y="4280"/>
                  <a:pt x="6803" y="4263"/>
                  <a:pt x="6785" y="4176"/>
                </a:cubicBezTo>
                <a:cubicBezTo>
                  <a:pt x="6768" y="4141"/>
                  <a:pt x="6803" y="4106"/>
                  <a:pt x="6837" y="4071"/>
                </a:cubicBezTo>
                <a:cubicBezTo>
                  <a:pt x="6855" y="4054"/>
                  <a:pt x="6890" y="4036"/>
                  <a:pt x="6907" y="4002"/>
                </a:cubicBezTo>
                <a:cubicBezTo>
                  <a:pt x="6942" y="3967"/>
                  <a:pt x="6942" y="3915"/>
                  <a:pt x="6907" y="3862"/>
                </a:cubicBezTo>
                <a:cubicBezTo>
                  <a:pt x="6872" y="3828"/>
                  <a:pt x="6837" y="3793"/>
                  <a:pt x="6785" y="3845"/>
                </a:cubicBezTo>
                <a:cubicBezTo>
                  <a:pt x="6733" y="3793"/>
                  <a:pt x="6698" y="3845"/>
                  <a:pt x="6681" y="3880"/>
                </a:cubicBezTo>
                <a:cubicBezTo>
                  <a:pt x="6681" y="3880"/>
                  <a:pt x="6681" y="3880"/>
                  <a:pt x="6663" y="3880"/>
                </a:cubicBezTo>
                <a:cubicBezTo>
                  <a:pt x="6629" y="3828"/>
                  <a:pt x="6629" y="3897"/>
                  <a:pt x="6611" y="3915"/>
                </a:cubicBezTo>
                <a:cubicBezTo>
                  <a:pt x="6594" y="3932"/>
                  <a:pt x="6611" y="3967"/>
                  <a:pt x="6576" y="3984"/>
                </a:cubicBezTo>
                <a:cubicBezTo>
                  <a:pt x="6542" y="3915"/>
                  <a:pt x="6559" y="3845"/>
                  <a:pt x="6576" y="3775"/>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64" name="Google Shape;764;p10"/>
          <p:cNvGrpSpPr/>
          <p:nvPr/>
        </p:nvGrpSpPr>
        <p:grpSpPr>
          <a:xfrm>
            <a:off x="-395336" y="2481661"/>
            <a:ext cx="13572567" cy="6071328"/>
            <a:chOff x="-297238" y="1861246"/>
            <a:chExt cx="10204671" cy="4553496"/>
          </a:xfrm>
        </p:grpSpPr>
        <p:grpSp>
          <p:nvGrpSpPr>
            <p:cNvPr id="765" name="Google Shape;765;p10"/>
            <p:cNvGrpSpPr/>
            <p:nvPr/>
          </p:nvGrpSpPr>
          <p:grpSpPr>
            <a:xfrm flipH="1">
              <a:off x="-144838" y="3683404"/>
              <a:ext cx="9458531" cy="2731338"/>
              <a:chOff x="-449638" y="3813729"/>
              <a:chExt cx="9458531" cy="2731338"/>
            </a:xfrm>
          </p:grpSpPr>
          <p:sp>
            <p:nvSpPr>
              <p:cNvPr id="766" name="Google Shape;766;p10"/>
              <p:cNvSpPr/>
              <p:nvPr/>
            </p:nvSpPr>
            <p:spPr>
              <a:xfrm>
                <a:off x="-449638" y="3813729"/>
                <a:ext cx="9458531" cy="2731338"/>
              </a:xfrm>
              <a:custGeom>
                <a:avLst/>
                <a:gdLst/>
                <a:ahLst/>
                <a:cxnLst/>
                <a:rect l="l" t="t" r="r" b="b"/>
                <a:pathLst>
                  <a:path w="82474" h="23816" extrusionOk="0">
                    <a:moveTo>
                      <a:pt x="1" y="0"/>
                    </a:moveTo>
                    <a:lnTo>
                      <a:pt x="1" y="23815"/>
                    </a:lnTo>
                    <a:lnTo>
                      <a:pt x="80386" y="23815"/>
                    </a:lnTo>
                    <a:cubicBezTo>
                      <a:pt x="81187" y="21937"/>
                      <a:pt x="81935" y="19814"/>
                      <a:pt x="82474" y="17588"/>
                    </a:cubicBezTo>
                    <a:lnTo>
                      <a:pt x="82474" y="10403"/>
                    </a:lnTo>
                    <a:cubicBezTo>
                      <a:pt x="80411" y="9618"/>
                      <a:pt x="78185" y="9306"/>
                      <a:pt x="75841" y="9306"/>
                    </a:cubicBezTo>
                    <a:cubicBezTo>
                      <a:pt x="66820" y="9306"/>
                      <a:pt x="56051" y="13920"/>
                      <a:pt x="46128" y="13920"/>
                    </a:cubicBezTo>
                    <a:cubicBezTo>
                      <a:pt x="43664" y="13920"/>
                      <a:pt x="41252" y="13636"/>
                      <a:pt x="38932" y="12926"/>
                    </a:cubicBezTo>
                    <a:cubicBezTo>
                      <a:pt x="26164" y="9029"/>
                      <a:pt x="11951" y="123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10"/>
              <p:cNvSpPr/>
              <p:nvPr/>
            </p:nvSpPr>
            <p:spPr>
              <a:xfrm>
                <a:off x="3045616" y="4880988"/>
                <a:ext cx="5963276" cy="1664079"/>
              </a:xfrm>
              <a:custGeom>
                <a:avLst/>
                <a:gdLst/>
                <a:ahLst/>
                <a:cxnLst/>
                <a:rect l="l" t="t" r="r" b="b"/>
                <a:pathLst>
                  <a:path w="51997" h="14510" extrusionOk="0">
                    <a:moveTo>
                      <a:pt x="45364" y="0"/>
                    </a:moveTo>
                    <a:cubicBezTo>
                      <a:pt x="36343" y="0"/>
                      <a:pt x="25574" y="4614"/>
                      <a:pt x="15651" y="4614"/>
                    </a:cubicBezTo>
                    <a:cubicBezTo>
                      <a:pt x="13187" y="4614"/>
                      <a:pt x="10775" y="4330"/>
                      <a:pt x="8455" y="3620"/>
                    </a:cubicBezTo>
                    <a:cubicBezTo>
                      <a:pt x="5689" y="2785"/>
                      <a:pt x="2854" y="1758"/>
                      <a:pt x="1" y="645"/>
                    </a:cubicBezTo>
                    <a:lnTo>
                      <a:pt x="1" y="645"/>
                    </a:lnTo>
                    <a:cubicBezTo>
                      <a:pt x="11569" y="8821"/>
                      <a:pt x="22233" y="5759"/>
                      <a:pt x="17257" y="8612"/>
                    </a:cubicBezTo>
                    <a:cubicBezTo>
                      <a:pt x="15792" y="9450"/>
                      <a:pt x="14282" y="9733"/>
                      <a:pt x="12733" y="9733"/>
                    </a:cubicBezTo>
                    <a:cubicBezTo>
                      <a:pt x="9513" y="9733"/>
                      <a:pt x="6121" y="8511"/>
                      <a:pt x="2587" y="8511"/>
                    </a:cubicBezTo>
                    <a:cubicBezTo>
                      <a:pt x="2030" y="8511"/>
                      <a:pt x="1469" y="8542"/>
                      <a:pt x="905" y="8612"/>
                    </a:cubicBezTo>
                    <a:lnTo>
                      <a:pt x="2732" y="14509"/>
                    </a:lnTo>
                    <a:lnTo>
                      <a:pt x="49909" y="14509"/>
                    </a:lnTo>
                    <a:cubicBezTo>
                      <a:pt x="50710" y="12631"/>
                      <a:pt x="51458" y="10508"/>
                      <a:pt x="51997" y="8282"/>
                    </a:cubicBezTo>
                    <a:lnTo>
                      <a:pt x="51997" y="1097"/>
                    </a:lnTo>
                    <a:cubicBezTo>
                      <a:pt x="49934" y="312"/>
                      <a:pt x="47708" y="0"/>
                      <a:pt x="45364" y="0"/>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8" name="Google Shape;768;p10"/>
            <p:cNvSpPr/>
            <p:nvPr/>
          </p:nvSpPr>
          <p:spPr>
            <a:xfrm>
              <a:off x="-115375" y="4836875"/>
              <a:ext cx="9549165" cy="732379"/>
            </a:xfrm>
            <a:custGeom>
              <a:avLst/>
              <a:gdLst/>
              <a:ahLst/>
              <a:cxnLst/>
              <a:rect l="l" t="t" r="r" b="b"/>
              <a:pathLst>
                <a:path w="52066" h="4751" extrusionOk="0">
                  <a:moveTo>
                    <a:pt x="51979" y="4750"/>
                  </a:moveTo>
                  <a:lnTo>
                    <a:pt x="0" y="4593"/>
                  </a:lnTo>
                  <a:lnTo>
                    <a:pt x="0" y="1201"/>
                  </a:lnTo>
                  <a:cubicBezTo>
                    <a:pt x="540" y="1201"/>
                    <a:pt x="1009" y="888"/>
                    <a:pt x="1566" y="888"/>
                  </a:cubicBezTo>
                  <a:cubicBezTo>
                    <a:pt x="2436" y="871"/>
                    <a:pt x="3306" y="871"/>
                    <a:pt x="4175" y="749"/>
                  </a:cubicBezTo>
                  <a:cubicBezTo>
                    <a:pt x="4593" y="697"/>
                    <a:pt x="4976" y="645"/>
                    <a:pt x="5393" y="645"/>
                  </a:cubicBezTo>
                  <a:cubicBezTo>
                    <a:pt x="5932" y="662"/>
                    <a:pt x="6472" y="679"/>
                    <a:pt x="7011" y="645"/>
                  </a:cubicBezTo>
                  <a:cubicBezTo>
                    <a:pt x="7515" y="610"/>
                    <a:pt x="8020" y="558"/>
                    <a:pt x="8524" y="505"/>
                  </a:cubicBezTo>
                  <a:cubicBezTo>
                    <a:pt x="9098" y="471"/>
                    <a:pt x="9655" y="505"/>
                    <a:pt x="10229" y="558"/>
                  </a:cubicBezTo>
                  <a:cubicBezTo>
                    <a:pt x="10629" y="592"/>
                    <a:pt x="11029" y="558"/>
                    <a:pt x="11429" y="575"/>
                  </a:cubicBezTo>
                  <a:cubicBezTo>
                    <a:pt x="11934" y="575"/>
                    <a:pt x="12421" y="697"/>
                    <a:pt x="12908" y="732"/>
                  </a:cubicBezTo>
                  <a:cubicBezTo>
                    <a:pt x="13360" y="749"/>
                    <a:pt x="13813" y="732"/>
                    <a:pt x="14265" y="732"/>
                  </a:cubicBezTo>
                  <a:cubicBezTo>
                    <a:pt x="14926" y="714"/>
                    <a:pt x="15570" y="871"/>
                    <a:pt x="16213" y="940"/>
                  </a:cubicBezTo>
                  <a:cubicBezTo>
                    <a:pt x="16718" y="975"/>
                    <a:pt x="17205" y="940"/>
                    <a:pt x="17692" y="958"/>
                  </a:cubicBezTo>
                  <a:cubicBezTo>
                    <a:pt x="18075" y="975"/>
                    <a:pt x="18440" y="1045"/>
                    <a:pt x="18823" y="1045"/>
                  </a:cubicBezTo>
                  <a:cubicBezTo>
                    <a:pt x="19675" y="1045"/>
                    <a:pt x="20510" y="1045"/>
                    <a:pt x="21362" y="1045"/>
                  </a:cubicBezTo>
                  <a:cubicBezTo>
                    <a:pt x="22163" y="1045"/>
                    <a:pt x="22911" y="993"/>
                    <a:pt x="23693" y="871"/>
                  </a:cubicBezTo>
                  <a:cubicBezTo>
                    <a:pt x="24007" y="819"/>
                    <a:pt x="24337" y="749"/>
                    <a:pt x="24650" y="732"/>
                  </a:cubicBezTo>
                  <a:cubicBezTo>
                    <a:pt x="25016" y="714"/>
                    <a:pt x="25381" y="749"/>
                    <a:pt x="25729" y="732"/>
                  </a:cubicBezTo>
                  <a:cubicBezTo>
                    <a:pt x="26129" y="714"/>
                    <a:pt x="26512" y="645"/>
                    <a:pt x="26912" y="645"/>
                  </a:cubicBezTo>
                  <a:cubicBezTo>
                    <a:pt x="27260" y="662"/>
                    <a:pt x="27590" y="662"/>
                    <a:pt x="27938" y="662"/>
                  </a:cubicBezTo>
                  <a:cubicBezTo>
                    <a:pt x="28738" y="662"/>
                    <a:pt x="29556" y="679"/>
                    <a:pt x="30356" y="662"/>
                  </a:cubicBezTo>
                  <a:cubicBezTo>
                    <a:pt x="30878" y="645"/>
                    <a:pt x="31400" y="558"/>
                    <a:pt x="31922" y="505"/>
                  </a:cubicBezTo>
                  <a:cubicBezTo>
                    <a:pt x="32548" y="453"/>
                    <a:pt x="33174" y="488"/>
                    <a:pt x="33800" y="505"/>
                  </a:cubicBezTo>
                  <a:cubicBezTo>
                    <a:pt x="34862" y="505"/>
                    <a:pt x="35975" y="401"/>
                    <a:pt x="37036" y="245"/>
                  </a:cubicBezTo>
                  <a:cubicBezTo>
                    <a:pt x="37227" y="210"/>
                    <a:pt x="37419" y="140"/>
                    <a:pt x="37593" y="123"/>
                  </a:cubicBezTo>
                  <a:cubicBezTo>
                    <a:pt x="37784" y="88"/>
                    <a:pt x="37958" y="105"/>
                    <a:pt x="38149" y="105"/>
                  </a:cubicBezTo>
                  <a:cubicBezTo>
                    <a:pt x="38602" y="88"/>
                    <a:pt x="39037" y="1"/>
                    <a:pt x="39489" y="36"/>
                  </a:cubicBezTo>
                  <a:cubicBezTo>
                    <a:pt x="39976" y="71"/>
                    <a:pt x="40446" y="175"/>
                    <a:pt x="40915" y="227"/>
                  </a:cubicBezTo>
                  <a:cubicBezTo>
                    <a:pt x="41489" y="279"/>
                    <a:pt x="42081" y="366"/>
                    <a:pt x="42655" y="401"/>
                  </a:cubicBezTo>
                  <a:cubicBezTo>
                    <a:pt x="43699" y="488"/>
                    <a:pt x="44760" y="575"/>
                    <a:pt x="45821" y="575"/>
                  </a:cubicBezTo>
                  <a:cubicBezTo>
                    <a:pt x="46795" y="575"/>
                    <a:pt x="47804" y="523"/>
                    <a:pt x="48778" y="610"/>
                  </a:cubicBezTo>
                  <a:cubicBezTo>
                    <a:pt x="49387" y="679"/>
                    <a:pt x="49996" y="749"/>
                    <a:pt x="50605" y="732"/>
                  </a:cubicBezTo>
                  <a:cubicBezTo>
                    <a:pt x="50935" y="714"/>
                    <a:pt x="51422" y="540"/>
                    <a:pt x="51770" y="662"/>
                  </a:cubicBezTo>
                  <a:cubicBezTo>
                    <a:pt x="51770" y="697"/>
                    <a:pt x="51770" y="714"/>
                    <a:pt x="51788" y="732"/>
                  </a:cubicBezTo>
                  <a:lnTo>
                    <a:pt x="51788" y="3967"/>
                  </a:lnTo>
                  <a:cubicBezTo>
                    <a:pt x="51788" y="4089"/>
                    <a:pt x="51822" y="4280"/>
                    <a:pt x="51909" y="4367"/>
                  </a:cubicBezTo>
                  <a:cubicBezTo>
                    <a:pt x="51927" y="4420"/>
                    <a:pt x="51962" y="4454"/>
                    <a:pt x="51996" y="4454"/>
                  </a:cubicBezTo>
                  <a:cubicBezTo>
                    <a:pt x="52031" y="4541"/>
                    <a:pt x="52066" y="4680"/>
                    <a:pt x="51979" y="4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10"/>
            <p:cNvSpPr/>
            <p:nvPr/>
          </p:nvSpPr>
          <p:spPr>
            <a:xfrm flipH="1">
              <a:off x="7871097" y="3063835"/>
              <a:ext cx="1397437" cy="1351333"/>
            </a:xfrm>
            <a:custGeom>
              <a:avLst/>
              <a:gdLst/>
              <a:ahLst/>
              <a:cxnLst/>
              <a:rect l="l" t="t" r="r" b="b"/>
              <a:pathLst>
                <a:path w="12185" h="11783" extrusionOk="0">
                  <a:moveTo>
                    <a:pt x="6014" y="5727"/>
                  </a:moveTo>
                  <a:cubicBezTo>
                    <a:pt x="6174" y="5727"/>
                    <a:pt x="6337" y="5855"/>
                    <a:pt x="6434" y="6049"/>
                  </a:cubicBezTo>
                  <a:cubicBezTo>
                    <a:pt x="6538" y="6292"/>
                    <a:pt x="6486" y="6571"/>
                    <a:pt x="6312" y="6640"/>
                  </a:cubicBezTo>
                  <a:cubicBezTo>
                    <a:pt x="6271" y="6659"/>
                    <a:pt x="6228" y="6668"/>
                    <a:pt x="6184" y="6668"/>
                  </a:cubicBezTo>
                  <a:cubicBezTo>
                    <a:pt x="6028" y="6668"/>
                    <a:pt x="5868" y="6549"/>
                    <a:pt x="5773" y="6345"/>
                  </a:cubicBezTo>
                  <a:cubicBezTo>
                    <a:pt x="5668" y="6101"/>
                    <a:pt x="5721" y="5840"/>
                    <a:pt x="5895" y="5753"/>
                  </a:cubicBezTo>
                  <a:cubicBezTo>
                    <a:pt x="5933" y="5736"/>
                    <a:pt x="5974" y="5727"/>
                    <a:pt x="6014" y="5727"/>
                  </a:cubicBezTo>
                  <a:close/>
                  <a:moveTo>
                    <a:pt x="5561" y="7008"/>
                  </a:moveTo>
                  <a:cubicBezTo>
                    <a:pt x="5657" y="7008"/>
                    <a:pt x="5769" y="7089"/>
                    <a:pt x="5825" y="7214"/>
                  </a:cubicBezTo>
                  <a:cubicBezTo>
                    <a:pt x="5895" y="7371"/>
                    <a:pt x="5860" y="7545"/>
                    <a:pt x="5755" y="7597"/>
                  </a:cubicBezTo>
                  <a:cubicBezTo>
                    <a:pt x="5731" y="7607"/>
                    <a:pt x="5706" y="7612"/>
                    <a:pt x="5680" y="7612"/>
                  </a:cubicBezTo>
                  <a:cubicBezTo>
                    <a:pt x="5575" y="7612"/>
                    <a:pt x="5463" y="7532"/>
                    <a:pt x="5407" y="7406"/>
                  </a:cubicBezTo>
                  <a:cubicBezTo>
                    <a:pt x="5338" y="7249"/>
                    <a:pt x="5373" y="7075"/>
                    <a:pt x="5494" y="7023"/>
                  </a:cubicBezTo>
                  <a:cubicBezTo>
                    <a:pt x="5515" y="7013"/>
                    <a:pt x="5538" y="7008"/>
                    <a:pt x="5561" y="7008"/>
                  </a:cubicBezTo>
                  <a:close/>
                  <a:moveTo>
                    <a:pt x="7089" y="7925"/>
                  </a:moveTo>
                  <a:cubicBezTo>
                    <a:pt x="7120" y="7925"/>
                    <a:pt x="7150" y="7926"/>
                    <a:pt x="7182" y="7928"/>
                  </a:cubicBezTo>
                  <a:cubicBezTo>
                    <a:pt x="7530" y="7945"/>
                    <a:pt x="7825" y="8067"/>
                    <a:pt x="7808" y="8189"/>
                  </a:cubicBezTo>
                  <a:cubicBezTo>
                    <a:pt x="7808" y="8300"/>
                    <a:pt x="7561" y="8382"/>
                    <a:pt x="7239" y="8382"/>
                  </a:cubicBezTo>
                  <a:cubicBezTo>
                    <a:pt x="7209" y="8382"/>
                    <a:pt x="7178" y="8381"/>
                    <a:pt x="7147" y="8380"/>
                  </a:cubicBezTo>
                  <a:cubicBezTo>
                    <a:pt x="6799" y="8363"/>
                    <a:pt x="6503" y="8241"/>
                    <a:pt x="6521" y="8119"/>
                  </a:cubicBezTo>
                  <a:cubicBezTo>
                    <a:pt x="6521" y="8008"/>
                    <a:pt x="6768" y="7925"/>
                    <a:pt x="7089" y="7925"/>
                  </a:cubicBezTo>
                  <a:close/>
                  <a:moveTo>
                    <a:pt x="6854" y="0"/>
                  </a:moveTo>
                  <a:cubicBezTo>
                    <a:pt x="6501" y="0"/>
                    <a:pt x="5930" y="263"/>
                    <a:pt x="5738" y="604"/>
                  </a:cubicBezTo>
                  <a:cubicBezTo>
                    <a:pt x="5407" y="1143"/>
                    <a:pt x="5790" y="2987"/>
                    <a:pt x="6225" y="4170"/>
                  </a:cubicBezTo>
                  <a:cubicBezTo>
                    <a:pt x="6502" y="4943"/>
                    <a:pt x="6182" y="5501"/>
                    <a:pt x="5839" y="5501"/>
                  </a:cubicBezTo>
                  <a:cubicBezTo>
                    <a:pt x="5665" y="5501"/>
                    <a:pt x="5484" y="5357"/>
                    <a:pt x="5373" y="5023"/>
                  </a:cubicBezTo>
                  <a:cubicBezTo>
                    <a:pt x="5025" y="4014"/>
                    <a:pt x="4625" y="1926"/>
                    <a:pt x="4868" y="935"/>
                  </a:cubicBezTo>
                  <a:cubicBezTo>
                    <a:pt x="4946" y="640"/>
                    <a:pt x="4870" y="517"/>
                    <a:pt x="4709" y="517"/>
                  </a:cubicBezTo>
                  <a:cubicBezTo>
                    <a:pt x="4328" y="517"/>
                    <a:pt x="3470" y="1205"/>
                    <a:pt x="3042" y="1926"/>
                  </a:cubicBezTo>
                  <a:cubicBezTo>
                    <a:pt x="2433" y="2935"/>
                    <a:pt x="4190" y="5040"/>
                    <a:pt x="4625" y="5840"/>
                  </a:cubicBezTo>
                  <a:cubicBezTo>
                    <a:pt x="4798" y="6152"/>
                    <a:pt x="4703" y="6285"/>
                    <a:pt x="4490" y="6285"/>
                  </a:cubicBezTo>
                  <a:cubicBezTo>
                    <a:pt x="4169" y="6285"/>
                    <a:pt x="3578" y="5984"/>
                    <a:pt x="3233" y="5544"/>
                  </a:cubicBezTo>
                  <a:cubicBezTo>
                    <a:pt x="2659" y="4814"/>
                    <a:pt x="2433" y="3231"/>
                    <a:pt x="2398" y="2692"/>
                  </a:cubicBezTo>
                  <a:cubicBezTo>
                    <a:pt x="2392" y="2599"/>
                    <a:pt x="2348" y="2558"/>
                    <a:pt x="2279" y="2558"/>
                  </a:cubicBezTo>
                  <a:cubicBezTo>
                    <a:pt x="1946" y="2558"/>
                    <a:pt x="1033" y="3543"/>
                    <a:pt x="1076" y="4553"/>
                  </a:cubicBezTo>
                  <a:cubicBezTo>
                    <a:pt x="1111" y="5788"/>
                    <a:pt x="2328" y="6310"/>
                    <a:pt x="2920" y="6693"/>
                  </a:cubicBezTo>
                  <a:cubicBezTo>
                    <a:pt x="3529" y="7075"/>
                    <a:pt x="4138" y="7580"/>
                    <a:pt x="3964" y="7789"/>
                  </a:cubicBezTo>
                  <a:cubicBezTo>
                    <a:pt x="3948" y="7809"/>
                    <a:pt x="3915" y="7819"/>
                    <a:pt x="3868" y="7819"/>
                  </a:cubicBezTo>
                  <a:cubicBezTo>
                    <a:pt x="3410" y="7819"/>
                    <a:pt x="1611" y="6857"/>
                    <a:pt x="1232" y="5910"/>
                  </a:cubicBezTo>
                  <a:cubicBezTo>
                    <a:pt x="1078" y="5529"/>
                    <a:pt x="932" y="5378"/>
                    <a:pt x="811" y="5378"/>
                  </a:cubicBezTo>
                  <a:cubicBezTo>
                    <a:pt x="605" y="5378"/>
                    <a:pt x="467" y="5811"/>
                    <a:pt x="467" y="6292"/>
                  </a:cubicBezTo>
                  <a:cubicBezTo>
                    <a:pt x="467" y="7041"/>
                    <a:pt x="84" y="7858"/>
                    <a:pt x="1319" y="8119"/>
                  </a:cubicBezTo>
                  <a:cubicBezTo>
                    <a:pt x="2555" y="8380"/>
                    <a:pt x="3633" y="8537"/>
                    <a:pt x="3494" y="8832"/>
                  </a:cubicBezTo>
                  <a:cubicBezTo>
                    <a:pt x="3445" y="8930"/>
                    <a:pt x="3255" y="8975"/>
                    <a:pt x="2988" y="8975"/>
                  </a:cubicBezTo>
                  <a:cubicBezTo>
                    <a:pt x="2399" y="8975"/>
                    <a:pt x="1433" y="8756"/>
                    <a:pt x="763" y="8397"/>
                  </a:cubicBezTo>
                  <a:cubicBezTo>
                    <a:pt x="595" y="8309"/>
                    <a:pt x="476" y="8271"/>
                    <a:pt x="395" y="8271"/>
                  </a:cubicBezTo>
                  <a:cubicBezTo>
                    <a:pt x="0" y="8271"/>
                    <a:pt x="547" y="9187"/>
                    <a:pt x="937" y="9563"/>
                  </a:cubicBezTo>
                  <a:cubicBezTo>
                    <a:pt x="1108" y="9716"/>
                    <a:pt x="1320" y="9768"/>
                    <a:pt x="1560" y="9768"/>
                  </a:cubicBezTo>
                  <a:cubicBezTo>
                    <a:pt x="2003" y="9768"/>
                    <a:pt x="2541" y="9591"/>
                    <a:pt x="3094" y="9546"/>
                  </a:cubicBezTo>
                  <a:cubicBezTo>
                    <a:pt x="3128" y="9543"/>
                    <a:pt x="3158" y="9541"/>
                    <a:pt x="3185" y="9541"/>
                  </a:cubicBezTo>
                  <a:cubicBezTo>
                    <a:pt x="3776" y="9541"/>
                    <a:pt x="2662" y="10198"/>
                    <a:pt x="1902" y="10198"/>
                  </a:cubicBezTo>
                  <a:cubicBezTo>
                    <a:pt x="1851" y="10198"/>
                    <a:pt x="1801" y="10195"/>
                    <a:pt x="1754" y="10189"/>
                  </a:cubicBezTo>
                  <a:cubicBezTo>
                    <a:pt x="1710" y="10182"/>
                    <a:pt x="1675" y="10179"/>
                    <a:pt x="1647" y="10179"/>
                  </a:cubicBezTo>
                  <a:cubicBezTo>
                    <a:pt x="1257" y="10179"/>
                    <a:pt x="2335" y="10780"/>
                    <a:pt x="3241" y="10780"/>
                  </a:cubicBezTo>
                  <a:cubicBezTo>
                    <a:pt x="3459" y="10780"/>
                    <a:pt x="3667" y="10745"/>
                    <a:pt x="3842" y="10659"/>
                  </a:cubicBezTo>
                  <a:cubicBezTo>
                    <a:pt x="4788" y="10186"/>
                    <a:pt x="4947" y="9055"/>
                    <a:pt x="5338" y="9055"/>
                  </a:cubicBezTo>
                  <a:cubicBezTo>
                    <a:pt x="5349" y="9055"/>
                    <a:pt x="5361" y="9056"/>
                    <a:pt x="5373" y="9058"/>
                  </a:cubicBezTo>
                  <a:cubicBezTo>
                    <a:pt x="5877" y="9128"/>
                    <a:pt x="5112" y="10485"/>
                    <a:pt x="5877" y="11024"/>
                  </a:cubicBezTo>
                  <a:cubicBezTo>
                    <a:pt x="6369" y="11371"/>
                    <a:pt x="6904" y="11782"/>
                    <a:pt x="7520" y="11782"/>
                  </a:cubicBezTo>
                  <a:cubicBezTo>
                    <a:pt x="7862" y="11782"/>
                    <a:pt x="8228" y="11655"/>
                    <a:pt x="8626" y="11320"/>
                  </a:cubicBezTo>
                  <a:cubicBezTo>
                    <a:pt x="8660" y="11094"/>
                    <a:pt x="7286" y="11250"/>
                    <a:pt x="7043" y="10433"/>
                  </a:cubicBezTo>
                  <a:cubicBezTo>
                    <a:pt x="6955" y="10115"/>
                    <a:pt x="7061" y="10002"/>
                    <a:pt x="7248" y="10002"/>
                  </a:cubicBezTo>
                  <a:cubicBezTo>
                    <a:pt x="7543" y="10002"/>
                    <a:pt x="8040" y="10283"/>
                    <a:pt x="8295" y="10485"/>
                  </a:cubicBezTo>
                  <a:cubicBezTo>
                    <a:pt x="8559" y="10703"/>
                    <a:pt x="8952" y="10997"/>
                    <a:pt x="9393" y="10997"/>
                  </a:cubicBezTo>
                  <a:cubicBezTo>
                    <a:pt x="9621" y="10997"/>
                    <a:pt x="9861" y="10918"/>
                    <a:pt x="10104" y="10711"/>
                  </a:cubicBezTo>
                  <a:cubicBezTo>
                    <a:pt x="10800" y="10120"/>
                    <a:pt x="10818" y="9441"/>
                    <a:pt x="10713" y="9441"/>
                  </a:cubicBezTo>
                  <a:cubicBezTo>
                    <a:pt x="10643" y="9453"/>
                    <a:pt x="10183" y="9589"/>
                    <a:pt x="9557" y="9589"/>
                  </a:cubicBezTo>
                  <a:cubicBezTo>
                    <a:pt x="9249" y="9589"/>
                    <a:pt x="8900" y="9556"/>
                    <a:pt x="8539" y="9459"/>
                  </a:cubicBezTo>
                  <a:cubicBezTo>
                    <a:pt x="7713" y="9236"/>
                    <a:pt x="7687" y="9043"/>
                    <a:pt x="8260" y="9043"/>
                  </a:cubicBezTo>
                  <a:cubicBezTo>
                    <a:pt x="8447" y="9043"/>
                    <a:pt x="8699" y="9063"/>
                    <a:pt x="9008" y="9111"/>
                  </a:cubicBezTo>
                  <a:cubicBezTo>
                    <a:pt x="9467" y="9188"/>
                    <a:pt x="9872" y="9246"/>
                    <a:pt x="10227" y="9246"/>
                  </a:cubicBezTo>
                  <a:cubicBezTo>
                    <a:pt x="10828" y="9246"/>
                    <a:pt x="11283" y="9079"/>
                    <a:pt x="11600" y="8554"/>
                  </a:cubicBezTo>
                  <a:cubicBezTo>
                    <a:pt x="12022" y="7842"/>
                    <a:pt x="12140" y="7166"/>
                    <a:pt x="11924" y="7166"/>
                  </a:cubicBezTo>
                  <a:cubicBezTo>
                    <a:pt x="11881" y="7166"/>
                    <a:pt x="11826" y="7192"/>
                    <a:pt x="11757" y="7249"/>
                  </a:cubicBezTo>
                  <a:cubicBezTo>
                    <a:pt x="11419" y="7543"/>
                    <a:pt x="9258" y="8172"/>
                    <a:pt x="8363" y="8172"/>
                  </a:cubicBezTo>
                  <a:cubicBezTo>
                    <a:pt x="8198" y="8172"/>
                    <a:pt x="8076" y="8150"/>
                    <a:pt x="8017" y="8102"/>
                  </a:cubicBezTo>
                  <a:cubicBezTo>
                    <a:pt x="7617" y="7806"/>
                    <a:pt x="11913" y="7319"/>
                    <a:pt x="12070" y="6501"/>
                  </a:cubicBezTo>
                  <a:cubicBezTo>
                    <a:pt x="12185" y="5828"/>
                    <a:pt x="12099" y="5190"/>
                    <a:pt x="11909" y="5190"/>
                  </a:cubicBezTo>
                  <a:cubicBezTo>
                    <a:pt x="11869" y="5190"/>
                    <a:pt x="11823" y="5219"/>
                    <a:pt x="11774" y="5284"/>
                  </a:cubicBezTo>
                  <a:cubicBezTo>
                    <a:pt x="11544" y="5621"/>
                    <a:pt x="8804" y="7038"/>
                    <a:pt x="8059" y="7038"/>
                  </a:cubicBezTo>
                  <a:cubicBezTo>
                    <a:pt x="7958" y="7038"/>
                    <a:pt x="7894" y="7012"/>
                    <a:pt x="7878" y="6954"/>
                  </a:cubicBezTo>
                  <a:cubicBezTo>
                    <a:pt x="7738" y="6466"/>
                    <a:pt x="12035" y="5301"/>
                    <a:pt x="12087" y="4414"/>
                  </a:cubicBezTo>
                  <a:cubicBezTo>
                    <a:pt x="12125" y="3778"/>
                    <a:pt x="12082" y="3081"/>
                    <a:pt x="11837" y="3081"/>
                  </a:cubicBezTo>
                  <a:cubicBezTo>
                    <a:pt x="11740" y="3081"/>
                    <a:pt x="11612" y="3190"/>
                    <a:pt x="11444" y="3457"/>
                  </a:cubicBezTo>
                  <a:cubicBezTo>
                    <a:pt x="10908" y="4307"/>
                    <a:pt x="8777" y="5571"/>
                    <a:pt x="8261" y="5571"/>
                  </a:cubicBezTo>
                  <a:cubicBezTo>
                    <a:pt x="8207" y="5571"/>
                    <a:pt x="8171" y="5557"/>
                    <a:pt x="8156" y="5527"/>
                  </a:cubicBezTo>
                  <a:cubicBezTo>
                    <a:pt x="8017" y="5214"/>
                    <a:pt x="11531" y="3787"/>
                    <a:pt x="11513" y="2605"/>
                  </a:cubicBezTo>
                  <a:cubicBezTo>
                    <a:pt x="11501" y="1740"/>
                    <a:pt x="11227" y="1318"/>
                    <a:pt x="11048" y="1318"/>
                  </a:cubicBezTo>
                  <a:cubicBezTo>
                    <a:pt x="10979" y="1318"/>
                    <a:pt x="10924" y="1382"/>
                    <a:pt x="10905" y="1509"/>
                  </a:cubicBezTo>
                  <a:cubicBezTo>
                    <a:pt x="10856" y="1931"/>
                    <a:pt x="9398" y="3853"/>
                    <a:pt x="8977" y="3853"/>
                  </a:cubicBezTo>
                  <a:cubicBezTo>
                    <a:pt x="8947" y="3853"/>
                    <a:pt x="8923" y="3843"/>
                    <a:pt x="8904" y="3822"/>
                  </a:cubicBezTo>
                  <a:cubicBezTo>
                    <a:pt x="8626" y="3509"/>
                    <a:pt x="10731" y="1804"/>
                    <a:pt x="10626" y="1196"/>
                  </a:cubicBezTo>
                  <a:cubicBezTo>
                    <a:pt x="10522" y="587"/>
                    <a:pt x="9878" y="569"/>
                    <a:pt x="9878" y="204"/>
                  </a:cubicBezTo>
                  <a:cubicBezTo>
                    <a:pt x="9801" y="300"/>
                    <a:pt x="9700" y="333"/>
                    <a:pt x="9586" y="333"/>
                  </a:cubicBezTo>
                  <a:cubicBezTo>
                    <a:pt x="9319" y="333"/>
                    <a:pt x="8974" y="152"/>
                    <a:pt x="8667" y="152"/>
                  </a:cubicBezTo>
                  <a:cubicBezTo>
                    <a:pt x="8480" y="152"/>
                    <a:pt x="8308" y="218"/>
                    <a:pt x="8173" y="430"/>
                  </a:cubicBezTo>
                  <a:cubicBezTo>
                    <a:pt x="7704" y="1161"/>
                    <a:pt x="8121" y="3770"/>
                    <a:pt x="7530" y="3787"/>
                  </a:cubicBezTo>
                  <a:cubicBezTo>
                    <a:pt x="7528" y="3788"/>
                    <a:pt x="7526" y="3788"/>
                    <a:pt x="7524" y="3788"/>
                  </a:cubicBezTo>
                  <a:cubicBezTo>
                    <a:pt x="6921" y="3788"/>
                    <a:pt x="6869" y="1037"/>
                    <a:pt x="7112" y="361"/>
                  </a:cubicBezTo>
                  <a:cubicBezTo>
                    <a:pt x="7213" y="105"/>
                    <a:pt x="7077" y="0"/>
                    <a:pt x="6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70" name="Google Shape;770;p10"/>
            <p:cNvGrpSpPr/>
            <p:nvPr/>
          </p:nvGrpSpPr>
          <p:grpSpPr>
            <a:xfrm>
              <a:off x="1170852" y="3706806"/>
              <a:ext cx="906657" cy="952128"/>
              <a:chOff x="1513100" y="3185400"/>
              <a:chExt cx="303575" cy="318800"/>
            </a:xfrm>
          </p:grpSpPr>
          <p:sp>
            <p:nvSpPr>
              <p:cNvPr id="771" name="Google Shape;771;p10"/>
              <p:cNvSpPr/>
              <p:nvPr/>
            </p:nvSpPr>
            <p:spPr>
              <a:xfrm>
                <a:off x="1513100" y="3235850"/>
                <a:ext cx="136575" cy="268350"/>
              </a:xfrm>
              <a:custGeom>
                <a:avLst/>
                <a:gdLst/>
                <a:ahLst/>
                <a:cxnLst/>
                <a:rect l="l" t="t" r="r" b="b"/>
                <a:pathLst>
                  <a:path w="5463" h="10734" fill="none" extrusionOk="0">
                    <a:moveTo>
                      <a:pt x="0" y="10734"/>
                    </a:moveTo>
                    <a:cubicBezTo>
                      <a:pt x="0" y="10734"/>
                      <a:pt x="5463" y="6158"/>
                      <a:pt x="5149" y="0"/>
                    </a:cubicBezTo>
                  </a:path>
                </a:pathLst>
              </a:custGeom>
              <a:noFill/>
              <a:ln w="14350" cap="rnd" cmpd="sng">
                <a:solidFill>
                  <a:schemeClr val="dk2"/>
                </a:solidFill>
                <a:prstDash val="solid"/>
                <a:miter lim="17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10"/>
              <p:cNvSpPr/>
              <p:nvPr/>
            </p:nvSpPr>
            <p:spPr>
              <a:xfrm>
                <a:off x="1605725" y="3185400"/>
                <a:ext cx="65700" cy="103975"/>
              </a:xfrm>
              <a:custGeom>
                <a:avLst/>
                <a:gdLst/>
                <a:ahLst/>
                <a:cxnLst/>
                <a:rect l="l" t="t" r="r" b="b"/>
                <a:pathLst>
                  <a:path w="2628" h="4159" extrusionOk="0">
                    <a:moveTo>
                      <a:pt x="1323" y="0"/>
                    </a:moveTo>
                    <a:cubicBezTo>
                      <a:pt x="1323" y="0"/>
                      <a:pt x="1" y="940"/>
                      <a:pt x="1" y="2071"/>
                    </a:cubicBezTo>
                    <a:cubicBezTo>
                      <a:pt x="1" y="3219"/>
                      <a:pt x="1323" y="4158"/>
                      <a:pt x="1323" y="4158"/>
                    </a:cubicBezTo>
                    <a:cubicBezTo>
                      <a:pt x="1323" y="4158"/>
                      <a:pt x="2627" y="3219"/>
                      <a:pt x="2627" y="2071"/>
                    </a:cubicBezTo>
                    <a:cubicBezTo>
                      <a:pt x="2627" y="940"/>
                      <a:pt x="1323" y="0"/>
                      <a:pt x="1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10"/>
              <p:cNvSpPr/>
              <p:nvPr/>
            </p:nvSpPr>
            <p:spPr>
              <a:xfrm>
                <a:off x="1609200" y="3185400"/>
                <a:ext cx="62225" cy="103975"/>
              </a:xfrm>
              <a:custGeom>
                <a:avLst/>
                <a:gdLst/>
                <a:ahLst/>
                <a:cxnLst/>
                <a:rect l="l" t="t" r="r" b="b"/>
                <a:pathLst>
                  <a:path w="2489" h="4159" extrusionOk="0">
                    <a:moveTo>
                      <a:pt x="1" y="2749"/>
                    </a:moveTo>
                    <a:cubicBezTo>
                      <a:pt x="349" y="3567"/>
                      <a:pt x="1184" y="4158"/>
                      <a:pt x="1184" y="4158"/>
                    </a:cubicBezTo>
                    <a:cubicBezTo>
                      <a:pt x="1184" y="4158"/>
                      <a:pt x="2488" y="3219"/>
                      <a:pt x="2488" y="2071"/>
                    </a:cubicBezTo>
                    <a:cubicBezTo>
                      <a:pt x="2488" y="940"/>
                      <a:pt x="1184" y="0"/>
                      <a:pt x="1184" y="0"/>
                    </a:cubicBezTo>
                    <a:cubicBezTo>
                      <a:pt x="2488" y="992"/>
                      <a:pt x="1462" y="3323"/>
                      <a:pt x="1" y="2749"/>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10"/>
              <p:cNvSpPr/>
              <p:nvPr/>
            </p:nvSpPr>
            <p:spPr>
              <a:xfrm>
                <a:off x="1546150" y="3286725"/>
                <a:ext cx="84400" cy="93525"/>
              </a:xfrm>
              <a:custGeom>
                <a:avLst/>
                <a:gdLst/>
                <a:ahLst/>
                <a:cxnLst/>
                <a:rect l="l" t="t" r="r" b="b"/>
                <a:pathLst>
                  <a:path w="3376" h="3741" extrusionOk="0">
                    <a:moveTo>
                      <a:pt x="2888" y="1305"/>
                    </a:moveTo>
                    <a:cubicBezTo>
                      <a:pt x="3375" y="2349"/>
                      <a:pt x="2575" y="3741"/>
                      <a:pt x="2575" y="3741"/>
                    </a:cubicBezTo>
                    <a:cubicBezTo>
                      <a:pt x="2575" y="3741"/>
                      <a:pt x="992" y="3480"/>
                      <a:pt x="505" y="2436"/>
                    </a:cubicBezTo>
                    <a:cubicBezTo>
                      <a:pt x="0" y="1410"/>
                      <a:pt x="801" y="1"/>
                      <a:pt x="801" y="1"/>
                    </a:cubicBezTo>
                    <a:cubicBezTo>
                      <a:pt x="801" y="1"/>
                      <a:pt x="2384" y="279"/>
                      <a:pt x="2888" y="130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10"/>
              <p:cNvSpPr/>
              <p:nvPr/>
            </p:nvSpPr>
            <p:spPr>
              <a:xfrm>
                <a:off x="1566150" y="3286725"/>
                <a:ext cx="64400" cy="93525"/>
              </a:xfrm>
              <a:custGeom>
                <a:avLst/>
                <a:gdLst/>
                <a:ahLst/>
                <a:cxnLst/>
                <a:rect l="l" t="t" r="r" b="b"/>
                <a:pathLst>
                  <a:path w="2576" h="3741" extrusionOk="0">
                    <a:moveTo>
                      <a:pt x="105" y="2993"/>
                    </a:moveTo>
                    <a:cubicBezTo>
                      <a:pt x="766" y="3584"/>
                      <a:pt x="1775" y="3741"/>
                      <a:pt x="1775" y="3741"/>
                    </a:cubicBezTo>
                    <a:cubicBezTo>
                      <a:pt x="1775" y="3741"/>
                      <a:pt x="2575" y="2349"/>
                      <a:pt x="2088" y="1305"/>
                    </a:cubicBezTo>
                    <a:cubicBezTo>
                      <a:pt x="1584" y="279"/>
                      <a:pt x="1" y="1"/>
                      <a:pt x="1" y="1"/>
                    </a:cubicBezTo>
                    <a:cubicBezTo>
                      <a:pt x="1601" y="331"/>
                      <a:pt x="1671" y="2871"/>
                      <a:pt x="105" y="2993"/>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10"/>
              <p:cNvSpPr/>
              <p:nvPr/>
            </p:nvSpPr>
            <p:spPr>
              <a:xfrm>
                <a:off x="1630075" y="3267150"/>
                <a:ext cx="92675" cy="84850"/>
              </a:xfrm>
              <a:custGeom>
                <a:avLst/>
                <a:gdLst/>
                <a:ahLst/>
                <a:cxnLst/>
                <a:rect l="l" t="t" r="r" b="b"/>
                <a:pathLst>
                  <a:path w="3707" h="3394" extrusionOk="0">
                    <a:moveTo>
                      <a:pt x="2436" y="2871"/>
                    </a:moveTo>
                    <a:cubicBezTo>
                      <a:pt x="1410" y="3393"/>
                      <a:pt x="1" y="2628"/>
                      <a:pt x="1" y="2628"/>
                    </a:cubicBezTo>
                    <a:cubicBezTo>
                      <a:pt x="1" y="2628"/>
                      <a:pt x="227" y="1027"/>
                      <a:pt x="1253" y="523"/>
                    </a:cubicBezTo>
                    <a:cubicBezTo>
                      <a:pt x="2280" y="1"/>
                      <a:pt x="3706" y="766"/>
                      <a:pt x="3706" y="766"/>
                    </a:cubicBezTo>
                    <a:cubicBezTo>
                      <a:pt x="3706" y="766"/>
                      <a:pt x="3463" y="2367"/>
                      <a:pt x="2436" y="28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10"/>
              <p:cNvSpPr/>
              <p:nvPr/>
            </p:nvSpPr>
            <p:spPr>
              <a:xfrm>
                <a:off x="1630075" y="3286300"/>
                <a:ext cx="92675" cy="65700"/>
              </a:xfrm>
              <a:custGeom>
                <a:avLst/>
                <a:gdLst/>
                <a:ahLst/>
                <a:cxnLst/>
                <a:rect l="l" t="t" r="r" b="b"/>
                <a:pathLst>
                  <a:path w="3707" h="2628" extrusionOk="0">
                    <a:moveTo>
                      <a:pt x="714" y="174"/>
                    </a:moveTo>
                    <a:cubicBezTo>
                      <a:pt x="140" y="853"/>
                      <a:pt x="1" y="1862"/>
                      <a:pt x="1" y="1862"/>
                    </a:cubicBezTo>
                    <a:cubicBezTo>
                      <a:pt x="1" y="1862"/>
                      <a:pt x="1410" y="2627"/>
                      <a:pt x="2436" y="2105"/>
                    </a:cubicBezTo>
                    <a:cubicBezTo>
                      <a:pt x="3463" y="1601"/>
                      <a:pt x="3706" y="0"/>
                      <a:pt x="3706" y="0"/>
                    </a:cubicBezTo>
                    <a:cubicBezTo>
                      <a:pt x="3410" y="1618"/>
                      <a:pt x="871" y="1740"/>
                      <a:pt x="714" y="174"/>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10"/>
              <p:cNvSpPr/>
              <p:nvPr/>
            </p:nvSpPr>
            <p:spPr>
              <a:xfrm>
                <a:off x="1572250" y="3375025"/>
                <a:ext cx="92650" cy="84825"/>
              </a:xfrm>
              <a:custGeom>
                <a:avLst/>
                <a:gdLst/>
                <a:ahLst/>
                <a:cxnLst/>
                <a:rect l="l" t="t" r="r" b="b"/>
                <a:pathLst>
                  <a:path w="3706" h="3393" extrusionOk="0">
                    <a:moveTo>
                      <a:pt x="2453" y="2870"/>
                    </a:moveTo>
                    <a:cubicBezTo>
                      <a:pt x="1427" y="3392"/>
                      <a:pt x="0" y="2627"/>
                      <a:pt x="0" y="2627"/>
                    </a:cubicBezTo>
                    <a:cubicBezTo>
                      <a:pt x="0" y="2627"/>
                      <a:pt x="244" y="1026"/>
                      <a:pt x="1270" y="522"/>
                    </a:cubicBezTo>
                    <a:cubicBezTo>
                      <a:pt x="2296" y="0"/>
                      <a:pt x="3705" y="765"/>
                      <a:pt x="3705" y="765"/>
                    </a:cubicBezTo>
                    <a:cubicBezTo>
                      <a:pt x="3705" y="765"/>
                      <a:pt x="3479" y="2366"/>
                      <a:pt x="2453" y="28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10"/>
              <p:cNvSpPr/>
              <p:nvPr/>
            </p:nvSpPr>
            <p:spPr>
              <a:xfrm>
                <a:off x="1572250" y="3394150"/>
                <a:ext cx="92650" cy="65700"/>
              </a:xfrm>
              <a:custGeom>
                <a:avLst/>
                <a:gdLst/>
                <a:ahLst/>
                <a:cxnLst/>
                <a:rect l="l" t="t" r="r" b="b"/>
                <a:pathLst>
                  <a:path w="3706" h="2628" extrusionOk="0">
                    <a:moveTo>
                      <a:pt x="731" y="174"/>
                    </a:moveTo>
                    <a:cubicBezTo>
                      <a:pt x="157" y="853"/>
                      <a:pt x="0" y="1862"/>
                      <a:pt x="0" y="1862"/>
                    </a:cubicBezTo>
                    <a:cubicBezTo>
                      <a:pt x="0" y="1862"/>
                      <a:pt x="1427" y="2627"/>
                      <a:pt x="2453" y="2105"/>
                    </a:cubicBezTo>
                    <a:cubicBezTo>
                      <a:pt x="3479" y="1601"/>
                      <a:pt x="3705" y="0"/>
                      <a:pt x="3705" y="0"/>
                    </a:cubicBezTo>
                    <a:cubicBezTo>
                      <a:pt x="3410" y="1601"/>
                      <a:pt x="870" y="1740"/>
                      <a:pt x="731" y="174"/>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10"/>
              <p:cNvSpPr/>
              <p:nvPr/>
            </p:nvSpPr>
            <p:spPr>
              <a:xfrm>
                <a:off x="1627475" y="3347625"/>
                <a:ext cx="148750" cy="143975"/>
              </a:xfrm>
              <a:custGeom>
                <a:avLst/>
                <a:gdLst/>
                <a:ahLst/>
                <a:cxnLst/>
                <a:rect l="l" t="t" r="r" b="b"/>
                <a:pathLst>
                  <a:path w="5950" h="5759" fill="none" extrusionOk="0">
                    <a:moveTo>
                      <a:pt x="0" y="5758"/>
                    </a:moveTo>
                    <a:cubicBezTo>
                      <a:pt x="0" y="5758"/>
                      <a:pt x="4680" y="4088"/>
                      <a:pt x="5950" y="0"/>
                    </a:cubicBezTo>
                  </a:path>
                </a:pathLst>
              </a:custGeom>
              <a:noFill/>
              <a:ln w="14350" cap="rnd" cmpd="sng">
                <a:solidFill>
                  <a:schemeClr val="dk2"/>
                </a:solidFill>
                <a:prstDash val="solid"/>
                <a:miter lim="17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10"/>
              <p:cNvSpPr/>
              <p:nvPr/>
            </p:nvSpPr>
            <p:spPr>
              <a:xfrm>
                <a:off x="1745325" y="3314125"/>
                <a:ext cx="57000" cy="67425"/>
              </a:xfrm>
              <a:custGeom>
                <a:avLst/>
                <a:gdLst/>
                <a:ahLst/>
                <a:cxnLst/>
                <a:rect l="l" t="t" r="r" b="b"/>
                <a:pathLst>
                  <a:path w="2280" h="2697" extrusionOk="0">
                    <a:moveTo>
                      <a:pt x="2001" y="1671"/>
                    </a:moveTo>
                    <a:cubicBezTo>
                      <a:pt x="1723" y="2401"/>
                      <a:pt x="644" y="2697"/>
                      <a:pt x="644" y="2697"/>
                    </a:cubicBezTo>
                    <a:cubicBezTo>
                      <a:pt x="644" y="2697"/>
                      <a:pt x="1" y="1775"/>
                      <a:pt x="279" y="1027"/>
                    </a:cubicBezTo>
                    <a:cubicBezTo>
                      <a:pt x="557" y="279"/>
                      <a:pt x="1636" y="1"/>
                      <a:pt x="1636" y="1"/>
                    </a:cubicBezTo>
                    <a:cubicBezTo>
                      <a:pt x="1636" y="1"/>
                      <a:pt x="2280" y="923"/>
                      <a:pt x="2001" y="1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10"/>
              <p:cNvSpPr/>
              <p:nvPr/>
            </p:nvSpPr>
            <p:spPr>
              <a:xfrm>
                <a:off x="1750550" y="3314125"/>
                <a:ext cx="51775" cy="67425"/>
              </a:xfrm>
              <a:custGeom>
                <a:avLst/>
                <a:gdLst/>
                <a:ahLst/>
                <a:cxnLst/>
                <a:rect l="l" t="t" r="r" b="b"/>
                <a:pathLst>
                  <a:path w="2071" h="2697" extrusionOk="0">
                    <a:moveTo>
                      <a:pt x="0" y="1497"/>
                    </a:moveTo>
                    <a:cubicBezTo>
                      <a:pt x="35" y="2106"/>
                      <a:pt x="435" y="2697"/>
                      <a:pt x="435" y="2697"/>
                    </a:cubicBezTo>
                    <a:cubicBezTo>
                      <a:pt x="435" y="2697"/>
                      <a:pt x="1514" y="2401"/>
                      <a:pt x="1792" y="1671"/>
                    </a:cubicBezTo>
                    <a:cubicBezTo>
                      <a:pt x="2071" y="923"/>
                      <a:pt x="1427" y="1"/>
                      <a:pt x="1427" y="1"/>
                    </a:cubicBezTo>
                    <a:cubicBezTo>
                      <a:pt x="2036" y="957"/>
                      <a:pt x="818" y="2227"/>
                      <a:pt x="0" y="1497"/>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 name="Google Shape;783;p10"/>
              <p:cNvSpPr/>
              <p:nvPr/>
            </p:nvSpPr>
            <p:spPr>
              <a:xfrm>
                <a:off x="1693150" y="3362400"/>
                <a:ext cx="49150" cy="71775"/>
              </a:xfrm>
              <a:custGeom>
                <a:avLst/>
                <a:gdLst/>
                <a:ahLst/>
                <a:cxnLst/>
                <a:rect l="l" t="t" r="r" b="b"/>
                <a:pathLst>
                  <a:path w="1966" h="2871" extrusionOk="0">
                    <a:moveTo>
                      <a:pt x="1896" y="1357"/>
                    </a:moveTo>
                    <a:cubicBezTo>
                      <a:pt x="1966" y="2158"/>
                      <a:pt x="1114" y="2871"/>
                      <a:pt x="1114" y="2871"/>
                    </a:cubicBezTo>
                    <a:cubicBezTo>
                      <a:pt x="1114" y="2871"/>
                      <a:pt x="139" y="2314"/>
                      <a:pt x="70" y="1531"/>
                    </a:cubicBezTo>
                    <a:cubicBezTo>
                      <a:pt x="0" y="731"/>
                      <a:pt x="853" y="1"/>
                      <a:pt x="853" y="1"/>
                    </a:cubicBezTo>
                    <a:cubicBezTo>
                      <a:pt x="853" y="1"/>
                      <a:pt x="1827" y="575"/>
                      <a:pt x="1896" y="1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10"/>
              <p:cNvSpPr/>
              <p:nvPr/>
            </p:nvSpPr>
            <p:spPr>
              <a:xfrm>
                <a:off x="1698350" y="3362400"/>
                <a:ext cx="43950" cy="71775"/>
              </a:xfrm>
              <a:custGeom>
                <a:avLst/>
                <a:gdLst/>
                <a:ahLst/>
                <a:cxnLst/>
                <a:rect l="l" t="t" r="r" b="b"/>
                <a:pathLst>
                  <a:path w="1758" h="2871" extrusionOk="0">
                    <a:moveTo>
                      <a:pt x="1" y="1984"/>
                    </a:moveTo>
                    <a:cubicBezTo>
                      <a:pt x="297" y="2523"/>
                      <a:pt x="906" y="2871"/>
                      <a:pt x="906" y="2871"/>
                    </a:cubicBezTo>
                    <a:cubicBezTo>
                      <a:pt x="906" y="2871"/>
                      <a:pt x="1758" y="2158"/>
                      <a:pt x="1688" y="1357"/>
                    </a:cubicBezTo>
                    <a:cubicBezTo>
                      <a:pt x="1619" y="575"/>
                      <a:pt x="645" y="1"/>
                      <a:pt x="645" y="1"/>
                    </a:cubicBezTo>
                    <a:cubicBezTo>
                      <a:pt x="1619" y="609"/>
                      <a:pt x="1045" y="2279"/>
                      <a:pt x="1" y="1984"/>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10"/>
              <p:cNvSpPr/>
              <p:nvPr/>
            </p:nvSpPr>
            <p:spPr>
              <a:xfrm>
                <a:off x="1745325" y="3378925"/>
                <a:ext cx="71350" cy="50050"/>
              </a:xfrm>
              <a:custGeom>
                <a:avLst/>
                <a:gdLst/>
                <a:ahLst/>
                <a:cxnLst/>
                <a:rect l="l" t="t" r="r" b="b"/>
                <a:pathLst>
                  <a:path w="2854" h="2002" extrusionOk="0">
                    <a:moveTo>
                      <a:pt x="1531" y="1914"/>
                    </a:moveTo>
                    <a:cubicBezTo>
                      <a:pt x="731" y="2001"/>
                      <a:pt x="1" y="1166"/>
                      <a:pt x="1" y="1166"/>
                    </a:cubicBezTo>
                    <a:cubicBezTo>
                      <a:pt x="1" y="1166"/>
                      <a:pt x="540" y="175"/>
                      <a:pt x="1323" y="88"/>
                    </a:cubicBezTo>
                    <a:cubicBezTo>
                      <a:pt x="2123" y="1"/>
                      <a:pt x="2854" y="836"/>
                      <a:pt x="2854" y="836"/>
                    </a:cubicBezTo>
                    <a:cubicBezTo>
                      <a:pt x="2854" y="836"/>
                      <a:pt x="2314" y="1827"/>
                      <a:pt x="1531" y="19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10"/>
              <p:cNvSpPr/>
              <p:nvPr/>
            </p:nvSpPr>
            <p:spPr>
              <a:xfrm>
                <a:off x="1745325" y="3385025"/>
                <a:ext cx="71350" cy="43950"/>
              </a:xfrm>
              <a:custGeom>
                <a:avLst/>
                <a:gdLst/>
                <a:ahLst/>
                <a:cxnLst/>
                <a:rect l="l" t="t" r="r" b="b"/>
                <a:pathLst>
                  <a:path w="2854" h="1758" extrusionOk="0">
                    <a:moveTo>
                      <a:pt x="870" y="0"/>
                    </a:moveTo>
                    <a:cubicBezTo>
                      <a:pt x="331" y="296"/>
                      <a:pt x="1" y="922"/>
                      <a:pt x="1" y="922"/>
                    </a:cubicBezTo>
                    <a:cubicBezTo>
                      <a:pt x="1" y="922"/>
                      <a:pt x="731" y="1757"/>
                      <a:pt x="1531" y="1670"/>
                    </a:cubicBezTo>
                    <a:cubicBezTo>
                      <a:pt x="2314" y="1583"/>
                      <a:pt x="2854" y="592"/>
                      <a:pt x="2854" y="592"/>
                    </a:cubicBezTo>
                    <a:cubicBezTo>
                      <a:pt x="2280" y="1566"/>
                      <a:pt x="592" y="1044"/>
                      <a:pt x="870" y="0"/>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10"/>
              <p:cNvSpPr/>
              <p:nvPr/>
            </p:nvSpPr>
            <p:spPr>
              <a:xfrm>
                <a:off x="1681825" y="3435475"/>
                <a:ext cx="71350" cy="50025"/>
              </a:xfrm>
              <a:custGeom>
                <a:avLst/>
                <a:gdLst/>
                <a:ahLst/>
                <a:cxnLst/>
                <a:rect l="l" t="t" r="r" b="b"/>
                <a:pathLst>
                  <a:path w="2854" h="2001" extrusionOk="0">
                    <a:moveTo>
                      <a:pt x="1532" y="1914"/>
                    </a:moveTo>
                    <a:cubicBezTo>
                      <a:pt x="749" y="2001"/>
                      <a:pt x="1" y="1148"/>
                      <a:pt x="1" y="1148"/>
                    </a:cubicBezTo>
                    <a:cubicBezTo>
                      <a:pt x="1" y="1148"/>
                      <a:pt x="540" y="174"/>
                      <a:pt x="1323" y="87"/>
                    </a:cubicBezTo>
                    <a:cubicBezTo>
                      <a:pt x="2123" y="0"/>
                      <a:pt x="2854" y="835"/>
                      <a:pt x="2854" y="835"/>
                    </a:cubicBezTo>
                    <a:cubicBezTo>
                      <a:pt x="2854" y="835"/>
                      <a:pt x="2315" y="1809"/>
                      <a:pt x="1532" y="19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10"/>
              <p:cNvSpPr/>
              <p:nvPr/>
            </p:nvSpPr>
            <p:spPr>
              <a:xfrm>
                <a:off x="1681825" y="3441550"/>
                <a:ext cx="71350" cy="43950"/>
              </a:xfrm>
              <a:custGeom>
                <a:avLst/>
                <a:gdLst/>
                <a:ahLst/>
                <a:cxnLst/>
                <a:rect l="l" t="t" r="r" b="b"/>
                <a:pathLst>
                  <a:path w="2854" h="1758" extrusionOk="0">
                    <a:moveTo>
                      <a:pt x="871" y="1"/>
                    </a:moveTo>
                    <a:cubicBezTo>
                      <a:pt x="331" y="296"/>
                      <a:pt x="1" y="905"/>
                      <a:pt x="1" y="905"/>
                    </a:cubicBezTo>
                    <a:cubicBezTo>
                      <a:pt x="1" y="905"/>
                      <a:pt x="749" y="1758"/>
                      <a:pt x="1532" y="1671"/>
                    </a:cubicBezTo>
                    <a:cubicBezTo>
                      <a:pt x="2315" y="1566"/>
                      <a:pt x="2854" y="592"/>
                      <a:pt x="2854" y="592"/>
                    </a:cubicBezTo>
                    <a:cubicBezTo>
                      <a:pt x="2280" y="1566"/>
                      <a:pt x="592" y="1044"/>
                      <a:pt x="871" y="1"/>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9" name="Google Shape;789;p10"/>
            <p:cNvSpPr/>
            <p:nvPr/>
          </p:nvSpPr>
          <p:spPr>
            <a:xfrm>
              <a:off x="1065334" y="5516029"/>
              <a:ext cx="125809" cy="24084"/>
            </a:xfrm>
            <a:custGeom>
              <a:avLst/>
              <a:gdLst/>
              <a:ahLst/>
              <a:cxnLst/>
              <a:rect l="l" t="t" r="r" b="b"/>
              <a:pathLst>
                <a:path w="1097" h="210" extrusionOk="0">
                  <a:moveTo>
                    <a:pt x="297" y="88"/>
                  </a:moveTo>
                  <a:cubicBezTo>
                    <a:pt x="557" y="140"/>
                    <a:pt x="836" y="175"/>
                    <a:pt x="1097" y="209"/>
                  </a:cubicBezTo>
                  <a:lnTo>
                    <a:pt x="1" y="1"/>
                  </a:ln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10"/>
            <p:cNvSpPr/>
            <p:nvPr/>
          </p:nvSpPr>
          <p:spPr>
            <a:xfrm flipH="1">
              <a:off x="-297238" y="3837878"/>
              <a:ext cx="7970263" cy="1518315"/>
            </a:xfrm>
            <a:custGeom>
              <a:avLst/>
              <a:gdLst/>
              <a:ahLst/>
              <a:cxnLst/>
              <a:rect l="l" t="t" r="r" b="b"/>
              <a:pathLst>
                <a:path w="69497" h="13239" extrusionOk="0">
                  <a:moveTo>
                    <a:pt x="51249" y="7115"/>
                  </a:moveTo>
                  <a:cubicBezTo>
                    <a:pt x="43699" y="6819"/>
                    <a:pt x="39141" y="10716"/>
                    <a:pt x="33940" y="10559"/>
                  </a:cubicBezTo>
                  <a:cubicBezTo>
                    <a:pt x="28739" y="10420"/>
                    <a:pt x="22146" y="8942"/>
                    <a:pt x="15918" y="9098"/>
                  </a:cubicBezTo>
                  <a:cubicBezTo>
                    <a:pt x="9986" y="9237"/>
                    <a:pt x="5254" y="12821"/>
                    <a:pt x="1" y="12229"/>
                  </a:cubicBezTo>
                  <a:lnTo>
                    <a:pt x="5602" y="13238"/>
                  </a:lnTo>
                  <a:lnTo>
                    <a:pt x="69497" y="13238"/>
                  </a:lnTo>
                  <a:lnTo>
                    <a:pt x="69497" y="157"/>
                  </a:lnTo>
                  <a:cubicBezTo>
                    <a:pt x="63565" y="0"/>
                    <a:pt x="58798" y="7411"/>
                    <a:pt x="51249" y="71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91" name="Google Shape;791;p10"/>
            <p:cNvGrpSpPr/>
            <p:nvPr/>
          </p:nvGrpSpPr>
          <p:grpSpPr>
            <a:xfrm>
              <a:off x="8191622" y="1861246"/>
              <a:ext cx="1207060" cy="1951365"/>
              <a:chOff x="8191622" y="2407721"/>
              <a:chExt cx="1207060" cy="1951365"/>
            </a:xfrm>
          </p:grpSpPr>
          <p:sp>
            <p:nvSpPr>
              <p:cNvPr id="792" name="Google Shape;792;p10"/>
              <p:cNvSpPr/>
              <p:nvPr/>
            </p:nvSpPr>
            <p:spPr>
              <a:xfrm>
                <a:off x="8191622" y="2407721"/>
                <a:ext cx="1207060" cy="1951365"/>
              </a:xfrm>
              <a:custGeom>
                <a:avLst/>
                <a:gdLst/>
                <a:ahLst/>
                <a:cxnLst/>
                <a:rect l="l" t="t" r="r" b="b"/>
                <a:pathLst>
                  <a:path w="10525" h="17015" extrusionOk="0">
                    <a:moveTo>
                      <a:pt x="8681" y="16649"/>
                    </a:moveTo>
                    <a:cubicBezTo>
                      <a:pt x="8681" y="16649"/>
                      <a:pt x="5636" y="17014"/>
                      <a:pt x="3375" y="12526"/>
                    </a:cubicBezTo>
                    <a:cubicBezTo>
                      <a:pt x="4645" y="13674"/>
                      <a:pt x="6228" y="14231"/>
                      <a:pt x="6228" y="14231"/>
                    </a:cubicBezTo>
                    <a:cubicBezTo>
                      <a:pt x="6228" y="14231"/>
                      <a:pt x="4419" y="13361"/>
                      <a:pt x="3514" y="11552"/>
                    </a:cubicBezTo>
                    <a:cubicBezTo>
                      <a:pt x="2523" y="10143"/>
                      <a:pt x="1322" y="6420"/>
                      <a:pt x="1322" y="6420"/>
                    </a:cubicBezTo>
                    <a:cubicBezTo>
                      <a:pt x="1322" y="6420"/>
                      <a:pt x="3932" y="8873"/>
                      <a:pt x="4784" y="10160"/>
                    </a:cubicBezTo>
                    <a:cubicBezTo>
                      <a:pt x="3792" y="7499"/>
                      <a:pt x="1218" y="5376"/>
                      <a:pt x="1218" y="5376"/>
                    </a:cubicBezTo>
                    <a:cubicBezTo>
                      <a:pt x="1218" y="5376"/>
                      <a:pt x="0" y="2141"/>
                      <a:pt x="105" y="436"/>
                    </a:cubicBezTo>
                    <a:cubicBezTo>
                      <a:pt x="2905" y="1"/>
                      <a:pt x="7045" y="4698"/>
                      <a:pt x="8263" y="8334"/>
                    </a:cubicBezTo>
                    <a:cubicBezTo>
                      <a:pt x="8107" y="9377"/>
                      <a:pt x="7915" y="10230"/>
                      <a:pt x="7915" y="10230"/>
                    </a:cubicBezTo>
                    <a:cubicBezTo>
                      <a:pt x="7915" y="10230"/>
                      <a:pt x="8594" y="8995"/>
                      <a:pt x="8646" y="8560"/>
                    </a:cubicBezTo>
                    <a:cubicBezTo>
                      <a:pt x="9637" y="10264"/>
                      <a:pt x="10525" y="14474"/>
                      <a:pt x="8681" y="1664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10"/>
              <p:cNvSpPr/>
              <p:nvPr/>
            </p:nvSpPr>
            <p:spPr>
              <a:xfrm>
                <a:off x="8191622" y="2457609"/>
                <a:ext cx="965648" cy="1859503"/>
              </a:xfrm>
              <a:custGeom>
                <a:avLst/>
                <a:gdLst/>
                <a:ahLst/>
                <a:cxnLst/>
                <a:rect l="l" t="t" r="r" b="b"/>
                <a:pathLst>
                  <a:path w="8420" h="16214" extrusionOk="0">
                    <a:moveTo>
                      <a:pt x="1218" y="4941"/>
                    </a:moveTo>
                    <a:cubicBezTo>
                      <a:pt x="1218" y="4941"/>
                      <a:pt x="3792" y="7064"/>
                      <a:pt x="4784" y="9725"/>
                    </a:cubicBezTo>
                    <a:cubicBezTo>
                      <a:pt x="3932" y="8438"/>
                      <a:pt x="1322" y="5985"/>
                      <a:pt x="1322" y="5985"/>
                    </a:cubicBezTo>
                    <a:cubicBezTo>
                      <a:pt x="1322" y="5985"/>
                      <a:pt x="2523" y="9708"/>
                      <a:pt x="3514" y="11117"/>
                    </a:cubicBezTo>
                    <a:cubicBezTo>
                      <a:pt x="4419" y="12926"/>
                      <a:pt x="6228" y="13796"/>
                      <a:pt x="6228" y="13796"/>
                    </a:cubicBezTo>
                    <a:cubicBezTo>
                      <a:pt x="6228" y="13796"/>
                      <a:pt x="4645" y="13239"/>
                      <a:pt x="3375" y="12091"/>
                    </a:cubicBezTo>
                    <a:cubicBezTo>
                      <a:pt x="5254" y="15814"/>
                      <a:pt x="7654" y="16196"/>
                      <a:pt x="8420" y="16214"/>
                    </a:cubicBezTo>
                    <a:cubicBezTo>
                      <a:pt x="7619" y="11047"/>
                      <a:pt x="4923" y="6524"/>
                      <a:pt x="4923" y="6524"/>
                    </a:cubicBezTo>
                    <a:lnTo>
                      <a:pt x="7045" y="7255"/>
                    </a:lnTo>
                    <a:cubicBezTo>
                      <a:pt x="7045" y="7255"/>
                      <a:pt x="3010" y="4385"/>
                      <a:pt x="4923" y="5707"/>
                    </a:cubicBezTo>
                    <a:cubicBezTo>
                      <a:pt x="3236" y="3515"/>
                      <a:pt x="105" y="1"/>
                      <a:pt x="105" y="1"/>
                    </a:cubicBezTo>
                    <a:cubicBezTo>
                      <a:pt x="0" y="1706"/>
                      <a:pt x="1218" y="4941"/>
                      <a:pt x="1218" y="49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4" name="Google Shape;794;p10"/>
            <p:cNvSpPr/>
            <p:nvPr/>
          </p:nvSpPr>
          <p:spPr>
            <a:xfrm flipH="1">
              <a:off x="2034881" y="4606669"/>
              <a:ext cx="7126411" cy="764261"/>
            </a:xfrm>
            <a:custGeom>
              <a:avLst/>
              <a:gdLst/>
              <a:ahLst/>
              <a:cxnLst/>
              <a:rect l="l" t="t" r="r" b="b"/>
              <a:pathLst>
                <a:path w="62139" h="6664" extrusionOk="0">
                  <a:moveTo>
                    <a:pt x="19362" y="4350"/>
                  </a:moveTo>
                  <a:cubicBezTo>
                    <a:pt x="13204" y="4245"/>
                    <a:pt x="5393" y="505"/>
                    <a:pt x="1" y="1"/>
                  </a:cubicBezTo>
                  <a:lnTo>
                    <a:pt x="1" y="6663"/>
                  </a:lnTo>
                  <a:lnTo>
                    <a:pt x="62138" y="6663"/>
                  </a:lnTo>
                  <a:cubicBezTo>
                    <a:pt x="56311" y="6663"/>
                    <a:pt x="47178" y="5567"/>
                    <a:pt x="38932" y="4019"/>
                  </a:cubicBezTo>
                  <a:cubicBezTo>
                    <a:pt x="30687" y="2488"/>
                    <a:pt x="25955" y="4471"/>
                    <a:pt x="19362" y="43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10"/>
            <p:cNvSpPr/>
            <p:nvPr/>
          </p:nvSpPr>
          <p:spPr>
            <a:xfrm>
              <a:off x="1554122" y="5117040"/>
              <a:ext cx="55966" cy="103905"/>
            </a:xfrm>
            <a:custGeom>
              <a:avLst/>
              <a:gdLst/>
              <a:ahLst/>
              <a:cxnLst/>
              <a:rect l="l" t="t" r="r" b="b"/>
              <a:pathLst>
                <a:path w="488" h="906" extrusionOk="0">
                  <a:moveTo>
                    <a:pt x="488" y="453"/>
                  </a:moveTo>
                  <a:cubicBezTo>
                    <a:pt x="488" y="714"/>
                    <a:pt x="383" y="905"/>
                    <a:pt x="244" y="905"/>
                  </a:cubicBezTo>
                  <a:cubicBezTo>
                    <a:pt x="105" y="905"/>
                    <a:pt x="1" y="714"/>
                    <a:pt x="1" y="453"/>
                  </a:cubicBezTo>
                  <a:cubicBezTo>
                    <a:pt x="1" y="192"/>
                    <a:pt x="105" y="0"/>
                    <a:pt x="244" y="0"/>
                  </a:cubicBezTo>
                  <a:cubicBezTo>
                    <a:pt x="383" y="0"/>
                    <a:pt x="488" y="192"/>
                    <a:pt x="488" y="453"/>
                  </a:cubicBezTo>
                  <a:close/>
                </a:path>
              </a:pathLst>
            </a:custGeom>
            <a:solidFill>
              <a:srgbClr val="492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10"/>
            <p:cNvSpPr/>
            <p:nvPr/>
          </p:nvSpPr>
          <p:spPr>
            <a:xfrm>
              <a:off x="1631993" y="5182869"/>
              <a:ext cx="33947" cy="50003"/>
            </a:xfrm>
            <a:custGeom>
              <a:avLst/>
              <a:gdLst/>
              <a:ahLst/>
              <a:cxnLst/>
              <a:rect l="l" t="t" r="r" b="b"/>
              <a:pathLst>
                <a:path w="296" h="436" extrusionOk="0">
                  <a:moveTo>
                    <a:pt x="244" y="261"/>
                  </a:moveTo>
                  <a:cubicBezTo>
                    <a:pt x="209" y="366"/>
                    <a:pt x="122" y="435"/>
                    <a:pt x="52" y="401"/>
                  </a:cubicBezTo>
                  <a:cubicBezTo>
                    <a:pt x="0" y="383"/>
                    <a:pt x="0" y="279"/>
                    <a:pt x="35" y="174"/>
                  </a:cubicBezTo>
                  <a:cubicBezTo>
                    <a:pt x="87" y="70"/>
                    <a:pt x="174" y="0"/>
                    <a:pt x="226" y="35"/>
                  </a:cubicBezTo>
                  <a:cubicBezTo>
                    <a:pt x="296" y="53"/>
                    <a:pt x="296" y="157"/>
                    <a:pt x="244" y="261"/>
                  </a:cubicBezTo>
                  <a:close/>
                </a:path>
              </a:pathLst>
            </a:custGeom>
            <a:solidFill>
              <a:srgbClr val="492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97" name="Google Shape;797;p10"/>
            <p:cNvGrpSpPr/>
            <p:nvPr/>
          </p:nvGrpSpPr>
          <p:grpSpPr>
            <a:xfrm flipH="1">
              <a:off x="6569882" y="4168199"/>
              <a:ext cx="1458564" cy="1101435"/>
              <a:chOff x="813945" y="4474574"/>
              <a:chExt cx="1458564" cy="1101435"/>
            </a:xfrm>
          </p:grpSpPr>
          <p:sp>
            <p:nvSpPr>
              <p:cNvPr id="798" name="Google Shape;798;p10"/>
              <p:cNvSpPr/>
              <p:nvPr/>
            </p:nvSpPr>
            <p:spPr>
              <a:xfrm>
                <a:off x="1041480" y="4474574"/>
                <a:ext cx="1231029" cy="1049597"/>
              </a:xfrm>
              <a:custGeom>
                <a:avLst/>
                <a:gdLst/>
                <a:ahLst/>
                <a:cxnLst/>
                <a:rect l="l" t="t" r="r" b="b"/>
                <a:pathLst>
                  <a:path w="10734" h="9152" extrusionOk="0">
                    <a:moveTo>
                      <a:pt x="3427" y="7986"/>
                    </a:moveTo>
                    <a:cubicBezTo>
                      <a:pt x="3427" y="7986"/>
                      <a:pt x="0" y="3237"/>
                      <a:pt x="2383" y="1549"/>
                    </a:cubicBezTo>
                    <a:cubicBezTo>
                      <a:pt x="4610" y="1"/>
                      <a:pt x="5862" y="3428"/>
                      <a:pt x="6019" y="5672"/>
                    </a:cubicBezTo>
                    <a:cubicBezTo>
                      <a:pt x="6002" y="3672"/>
                      <a:pt x="7219" y="3532"/>
                      <a:pt x="8333" y="4089"/>
                    </a:cubicBezTo>
                    <a:cubicBezTo>
                      <a:pt x="9881" y="4872"/>
                      <a:pt x="7828" y="6994"/>
                      <a:pt x="7828" y="6994"/>
                    </a:cubicBezTo>
                    <a:cubicBezTo>
                      <a:pt x="7828" y="6994"/>
                      <a:pt x="9481" y="5655"/>
                      <a:pt x="10142" y="6611"/>
                    </a:cubicBezTo>
                    <a:cubicBezTo>
                      <a:pt x="10733" y="7481"/>
                      <a:pt x="7167" y="9151"/>
                      <a:pt x="7167" y="9151"/>
                    </a:cubicBezTo>
                    <a:close/>
                  </a:path>
                </a:pathLst>
              </a:custGeom>
              <a:solidFill>
                <a:srgbClr val="492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10"/>
              <p:cNvSpPr/>
              <p:nvPr/>
            </p:nvSpPr>
            <p:spPr>
              <a:xfrm>
                <a:off x="813945" y="4983317"/>
                <a:ext cx="806121" cy="592692"/>
              </a:xfrm>
              <a:custGeom>
                <a:avLst/>
                <a:gdLst/>
                <a:ahLst/>
                <a:cxnLst/>
                <a:rect l="l" t="t" r="r" b="b"/>
                <a:pathLst>
                  <a:path w="7029" h="5168" extrusionOk="0">
                    <a:moveTo>
                      <a:pt x="7029" y="3254"/>
                    </a:moveTo>
                    <a:cubicBezTo>
                      <a:pt x="7029" y="3254"/>
                      <a:pt x="3324" y="1"/>
                      <a:pt x="2193" y="592"/>
                    </a:cubicBezTo>
                    <a:cubicBezTo>
                      <a:pt x="1062" y="1166"/>
                      <a:pt x="2419" y="2228"/>
                      <a:pt x="2419" y="2228"/>
                    </a:cubicBezTo>
                    <a:cubicBezTo>
                      <a:pt x="2419" y="2228"/>
                      <a:pt x="505" y="836"/>
                      <a:pt x="1" y="1619"/>
                    </a:cubicBezTo>
                    <a:cubicBezTo>
                      <a:pt x="1097" y="3445"/>
                      <a:pt x="5202" y="5167"/>
                      <a:pt x="5202" y="5167"/>
                    </a:cubicBezTo>
                    <a:close/>
                  </a:path>
                </a:pathLst>
              </a:custGeom>
              <a:solidFill>
                <a:srgbClr val="492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10"/>
              <p:cNvSpPr/>
              <p:nvPr/>
            </p:nvSpPr>
            <p:spPr>
              <a:xfrm>
                <a:off x="1418449" y="4666098"/>
                <a:ext cx="85899" cy="157807"/>
              </a:xfrm>
              <a:custGeom>
                <a:avLst/>
                <a:gdLst/>
                <a:ahLst/>
                <a:cxnLst/>
                <a:rect l="l" t="t" r="r" b="b"/>
                <a:pathLst>
                  <a:path w="749" h="1376" extrusionOk="0">
                    <a:moveTo>
                      <a:pt x="749" y="679"/>
                    </a:moveTo>
                    <a:cubicBezTo>
                      <a:pt x="749" y="1062"/>
                      <a:pt x="575" y="1375"/>
                      <a:pt x="366" y="1375"/>
                    </a:cubicBezTo>
                    <a:cubicBezTo>
                      <a:pt x="175" y="1375"/>
                      <a:pt x="1" y="1062"/>
                      <a:pt x="1" y="679"/>
                    </a:cubicBezTo>
                    <a:cubicBezTo>
                      <a:pt x="1" y="297"/>
                      <a:pt x="175" y="1"/>
                      <a:pt x="366" y="1"/>
                    </a:cubicBezTo>
                    <a:cubicBezTo>
                      <a:pt x="575" y="1"/>
                      <a:pt x="749" y="297"/>
                      <a:pt x="749" y="679"/>
                    </a:cubicBez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10"/>
              <p:cNvSpPr/>
              <p:nvPr/>
            </p:nvSpPr>
            <p:spPr>
              <a:xfrm>
                <a:off x="1857349" y="4971390"/>
                <a:ext cx="34061" cy="63994"/>
              </a:xfrm>
              <a:custGeom>
                <a:avLst/>
                <a:gdLst/>
                <a:ahLst/>
                <a:cxnLst/>
                <a:rect l="l" t="t" r="r" b="b"/>
                <a:pathLst>
                  <a:path w="297" h="558" extrusionOk="0">
                    <a:moveTo>
                      <a:pt x="297" y="279"/>
                    </a:moveTo>
                    <a:cubicBezTo>
                      <a:pt x="297" y="435"/>
                      <a:pt x="227" y="557"/>
                      <a:pt x="140" y="557"/>
                    </a:cubicBezTo>
                    <a:cubicBezTo>
                      <a:pt x="71" y="557"/>
                      <a:pt x="1" y="435"/>
                      <a:pt x="1" y="279"/>
                    </a:cubicBezTo>
                    <a:cubicBezTo>
                      <a:pt x="1" y="122"/>
                      <a:pt x="71" y="1"/>
                      <a:pt x="140" y="1"/>
                    </a:cubicBezTo>
                    <a:cubicBezTo>
                      <a:pt x="227" y="1"/>
                      <a:pt x="297" y="122"/>
                      <a:pt x="297" y="279"/>
                    </a:cubicBez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10"/>
              <p:cNvSpPr/>
              <p:nvPr/>
            </p:nvSpPr>
            <p:spPr>
              <a:xfrm>
                <a:off x="1516276" y="4720000"/>
                <a:ext cx="67894" cy="99891"/>
              </a:xfrm>
              <a:custGeom>
                <a:avLst/>
                <a:gdLst/>
                <a:ahLst/>
                <a:cxnLst/>
                <a:rect l="l" t="t" r="r" b="b"/>
                <a:pathLst>
                  <a:path w="592" h="871" extrusionOk="0">
                    <a:moveTo>
                      <a:pt x="505" y="523"/>
                    </a:moveTo>
                    <a:cubicBezTo>
                      <a:pt x="400" y="731"/>
                      <a:pt x="226" y="870"/>
                      <a:pt x="122" y="818"/>
                    </a:cubicBezTo>
                    <a:cubicBezTo>
                      <a:pt x="0" y="766"/>
                      <a:pt x="0" y="557"/>
                      <a:pt x="87" y="331"/>
                    </a:cubicBezTo>
                    <a:cubicBezTo>
                      <a:pt x="192" y="122"/>
                      <a:pt x="366" y="1"/>
                      <a:pt x="470" y="53"/>
                    </a:cubicBezTo>
                    <a:cubicBezTo>
                      <a:pt x="592" y="105"/>
                      <a:pt x="592" y="314"/>
                      <a:pt x="505" y="523"/>
                    </a:cubicBez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10"/>
              <p:cNvSpPr/>
              <p:nvPr/>
            </p:nvSpPr>
            <p:spPr>
              <a:xfrm>
                <a:off x="1933155" y="4981367"/>
                <a:ext cx="36126" cy="50003"/>
              </a:xfrm>
              <a:custGeom>
                <a:avLst/>
                <a:gdLst/>
                <a:ahLst/>
                <a:cxnLst/>
                <a:rect l="l" t="t" r="r" b="b"/>
                <a:pathLst>
                  <a:path w="315" h="436" extrusionOk="0">
                    <a:moveTo>
                      <a:pt x="262" y="279"/>
                    </a:moveTo>
                    <a:cubicBezTo>
                      <a:pt x="210" y="383"/>
                      <a:pt x="123" y="435"/>
                      <a:pt x="71" y="418"/>
                    </a:cubicBezTo>
                    <a:cubicBezTo>
                      <a:pt x="18" y="383"/>
                      <a:pt x="1" y="279"/>
                      <a:pt x="53" y="174"/>
                    </a:cubicBezTo>
                    <a:cubicBezTo>
                      <a:pt x="105" y="70"/>
                      <a:pt x="192" y="1"/>
                      <a:pt x="245" y="35"/>
                    </a:cubicBezTo>
                    <a:cubicBezTo>
                      <a:pt x="297" y="53"/>
                      <a:pt x="314" y="174"/>
                      <a:pt x="262" y="279"/>
                    </a:cubicBez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10"/>
              <p:cNvSpPr/>
              <p:nvPr/>
            </p:nvSpPr>
            <p:spPr>
              <a:xfrm>
                <a:off x="1879368" y="5043183"/>
                <a:ext cx="47938" cy="40025"/>
              </a:xfrm>
              <a:custGeom>
                <a:avLst/>
                <a:gdLst/>
                <a:ahLst/>
                <a:cxnLst/>
                <a:rect l="l" t="t" r="r" b="b"/>
                <a:pathLst>
                  <a:path w="418" h="349" extrusionOk="0">
                    <a:moveTo>
                      <a:pt x="279" y="262"/>
                    </a:moveTo>
                    <a:cubicBezTo>
                      <a:pt x="192" y="331"/>
                      <a:pt x="70" y="349"/>
                      <a:pt x="35" y="297"/>
                    </a:cubicBezTo>
                    <a:cubicBezTo>
                      <a:pt x="0" y="244"/>
                      <a:pt x="52" y="140"/>
                      <a:pt x="157" y="70"/>
                    </a:cubicBezTo>
                    <a:cubicBezTo>
                      <a:pt x="244" y="18"/>
                      <a:pt x="348" y="1"/>
                      <a:pt x="383" y="53"/>
                    </a:cubicBezTo>
                    <a:cubicBezTo>
                      <a:pt x="418" y="105"/>
                      <a:pt x="383" y="192"/>
                      <a:pt x="279" y="262"/>
                    </a:cubicBezTo>
                    <a:close/>
                  </a:path>
                </a:pathLst>
              </a:custGeom>
              <a:solidFill>
                <a:srgbClr val="633B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05" name="Google Shape;805;p10"/>
            <p:cNvSpPr/>
            <p:nvPr/>
          </p:nvSpPr>
          <p:spPr>
            <a:xfrm>
              <a:off x="7838516" y="3268474"/>
              <a:ext cx="2068917" cy="2422033"/>
            </a:xfrm>
            <a:custGeom>
              <a:avLst/>
              <a:gdLst/>
              <a:ahLst/>
              <a:cxnLst/>
              <a:rect l="l" t="t" r="r" b="b"/>
              <a:pathLst>
                <a:path w="18040" h="21119" extrusionOk="0">
                  <a:moveTo>
                    <a:pt x="9029" y="12717"/>
                  </a:moveTo>
                  <a:cubicBezTo>
                    <a:pt x="9081" y="12525"/>
                    <a:pt x="9342" y="12438"/>
                    <a:pt x="9585" y="12508"/>
                  </a:cubicBezTo>
                  <a:cubicBezTo>
                    <a:pt x="9846" y="12577"/>
                    <a:pt x="10003" y="12804"/>
                    <a:pt x="9951" y="12995"/>
                  </a:cubicBezTo>
                  <a:cubicBezTo>
                    <a:pt x="9899" y="13186"/>
                    <a:pt x="9655" y="13273"/>
                    <a:pt x="9394" y="13204"/>
                  </a:cubicBezTo>
                  <a:cubicBezTo>
                    <a:pt x="9133" y="13117"/>
                    <a:pt x="8977" y="12908"/>
                    <a:pt x="9029" y="12717"/>
                  </a:cubicBezTo>
                  <a:close/>
                  <a:moveTo>
                    <a:pt x="7968" y="10960"/>
                  </a:moveTo>
                  <a:cubicBezTo>
                    <a:pt x="8037" y="10664"/>
                    <a:pt x="8437" y="10507"/>
                    <a:pt x="8837" y="10629"/>
                  </a:cubicBezTo>
                  <a:cubicBezTo>
                    <a:pt x="9238" y="10751"/>
                    <a:pt x="9498" y="11081"/>
                    <a:pt x="9412" y="11377"/>
                  </a:cubicBezTo>
                  <a:cubicBezTo>
                    <a:pt x="9325" y="11673"/>
                    <a:pt x="8942" y="11829"/>
                    <a:pt x="8524" y="11708"/>
                  </a:cubicBezTo>
                  <a:cubicBezTo>
                    <a:pt x="8124" y="11586"/>
                    <a:pt x="7881" y="11255"/>
                    <a:pt x="7968" y="10960"/>
                  </a:cubicBezTo>
                  <a:close/>
                  <a:moveTo>
                    <a:pt x="11795" y="11655"/>
                  </a:moveTo>
                  <a:cubicBezTo>
                    <a:pt x="12177" y="11255"/>
                    <a:pt x="12612" y="11047"/>
                    <a:pt x="12751" y="11186"/>
                  </a:cubicBezTo>
                  <a:cubicBezTo>
                    <a:pt x="12891" y="11325"/>
                    <a:pt x="12699" y="11760"/>
                    <a:pt x="12299" y="12160"/>
                  </a:cubicBezTo>
                  <a:cubicBezTo>
                    <a:pt x="11916" y="12560"/>
                    <a:pt x="11499" y="12769"/>
                    <a:pt x="11342" y="12630"/>
                  </a:cubicBezTo>
                  <a:cubicBezTo>
                    <a:pt x="11203" y="12490"/>
                    <a:pt x="11412" y="12056"/>
                    <a:pt x="11795" y="11655"/>
                  </a:cubicBezTo>
                  <a:close/>
                  <a:moveTo>
                    <a:pt x="3079" y="17848"/>
                  </a:moveTo>
                  <a:cubicBezTo>
                    <a:pt x="3967" y="18631"/>
                    <a:pt x="4523" y="19901"/>
                    <a:pt x="6072" y="18718"/>
                  </a:cubicBezTo>
                  <a:cubicBezTo>
                    <a:pt x="7637" y="17535"/>
                    <a:pt x="8924" y="16422"/>
                    <a:pt x="9116" y="16909"/>
                  </a:cubicBezTo>
                  <a:cubicBezTo>
                    <a:pt x="9325" y="17396"/>
                    <a:pt x="7446" y="19014"/>
                    <a:pt x="5828" y="19640"/>
                  </a:cubicBezTo>
                  <a:cubicBezTo>
                    <a:pt x="4228" y="20266"/>
                    <a:pt x="6367" y="20719"/>
                    <a:pt x="7376" y="20614"/>
                  </a:cubicBezTo>
                  <a:cubicBezTo>
                    <a:pt x="8385" y="20510"/>
                    <a:pt x="8750" y="19153"/>
                    <a:pt x="9533" y="18092"/>
                  </a:cubicBezTo>
                  <a:cubicBezTo>
                    <a:pt x="10316" y="17013"/>
                    <a:pt x="9881" y="19484"/>
                    <a:pt x="8942" y="20301"/>
                  </a:cubicBezTo>
                  <a:cubicBezTo>
                    <a:pt x="8002" y="21119"/>
                    <a:pt x="11203" y="19936"/>
                    <a:pt x="11603" y="18318"/>
                  </a:cubicBezTo>
                  <a:cubicBezTo>
                    <a:pt x="12021" y="16700"/>
                    <a:pt x="10803" y="15343"/>
                    <a:pt x="11290" y="14908"/>
                  </a:cubicBezTo>
                  <a:cubicBezTo>
                    <a:pt x="11899" y="14404"/>
                    <a:pt x="12699" y="16665"/>
                    <a:pt x="14108" y="16318"/>
                  </a:cubicBezTo>
                  <a:cubicBezTo>
                    <a:pt x="15517" y="15987"/>
                    <a:pt x="17222" y="15656"/>
                    <a:pt x="17240" y="13395"/>
                  </a:cubicBezTo>
                  <a:cubicBezTo>
                    <a:pt x="17013" y="13151"/>
                    <a:pt x="15796" y="14908"/>
                    <a:pt x="14613" y="14352"/>
                  </a:cubicBezTo>
                  <a:cubicBezTo>
                    <a:pt x="13413" y="13795"/>
                    <a:pt x="15100" y="13099"/>
                    <a:pt x="15918" y="12943"/>
                  </a:cubicBezTo>
                  <a:cubicBezTo>
                    <a:pt x="16718" y="12804"/>
                    <a:pt x="18005" y="12508"/>
                    <a:pt x="18022" y="11064"/>
                  </a:cubicBezTo>
                  <a:cubicBezTo>
                    <a:pt x="18040" y="9620"/>
                    <a:pt x="17257" y="8924"/>
                    <a:pt x="17170" y="9063"/>
                  </a:cubicBezTo>
                  <a:cubicBezTo>
                    <a:pt x="17066" y="9203"/>
                    <a:pt x="16439" y="10629"/>
                    <a:pt x="14978" y="11621"/>
                  </a:cubicBezTo>
                  <a:cubicBezTo>
                    <a:pt x="13517" y="12595"/>
                    <a:pt x="13534" y="11986"/>
                    <a:pt x="15048" y="10733"/>
                  </a:cubicBezTo>
                  <a:cubicBezTo>
                    <a:pt x="16544" y="9481"/>
                    <a:pt x="17501" y="8559"/>
                    <a:pt x="17013" y="7115"/>
                  </a:cubicBezTo>
                  <a:cubicBezTo>
                    <a:pt x="16526" y="5654"/>
                    <a:pt x="15639" y="4767"/>
                    <a:pt x="15639" y="5602"/>
                  </a:cubicBezTo>
                  <a:cubicBezTo>
                    <a:pt x="15639" y="6419"/>
                    <a:pt x="13604" y="10716"/>
                    <a:pt x="12856" y="10873"/>
                  </a:cubicBezTo>
                  <a:cubicBezTo>
                    <a:pt x="12108" y="11029"/>
                    <a:pt x="15883" y="5497"/>
                    <a:pt x="15083" y="4488"/>
                  </a:cubicBezTo>
                  <a:cubicBezTo>
                    <a:pt x="14265" y="3497"/>
                    <a:pt x="13221" y="2923"/>
                    <a:pt x="13378" y="3601"/>
                  </a:cubicBezTo>
                  <a:cubicBezTo>
                    <a:pt x="13534" y="4297"/>
                    <a:pt x="12073" y="10177"/>
                    <a:pt x="11360" y="9846"/>
                  </a:cubicBezTo>
                  <a:cubicBezTo>
                    <a:pt x="10647" y="9533"/>
                    <a:pt x="13656" y="3305"/>
                    <a:pt x="12665" y="2349"/>
                  </a:cubicBezTo>
                  <a:cubicBezTo>
                    <a:pt x="11673" y="1392"/>
                    <a:pt x="10386" y="470"/>
                    <a:pt x="10890" y="2140"/>
                  </a:cubicBezTo>
                  <a:cubicBezTo>
                    <a:pt x="11395" y="3793"/>
                    <a:pt x="10507" y="8228"/>
                    <a:pt x="9986" y="8072"/>
                  </a:cubicBezTo>
                  <a:cubicBezTo>
                    <a:pt x="9481" y="7915"/>
                    <a:pt x="11377" y="2366"/>
                    <a:pt x="9951" y="1183"/>
                  </a:cubicBezTo>
                  <a:cubicBezTo>
                    <a:pt x="8542" y="0"/>
                    <a:pt x="7602" y="244"/>
                    <a:pt x="8072" y="783"/>
                  </a:cubicBezTo>
                  <a:cubicBezTo>
                    <a:pt x="8542" y="1322"/>
                    <a:pt x="9377" y="5463"/>
                    <a:pt x="8733" y="5480"/>
                  </a:cubicBezTo>
                  <a:cubicBezTo>
                    <a:pt x="8089" y="5497"/>
                    <a:pt x="8246" y="1288"/>
                    <a:pt x="7428" y="800"/>
                  </a:cubicBezTo>
                  <a:cubicBezTo>
                    <a:pt x="6611" y="296"/>
                    <a:pt x="5932" y="1044"/>
                    <a:pt x="5497" y="661"/>
                  </a:cubicBezTo>
                  <a:cubicBezTo>
                    <a:pt x="5654" y="1548"/>
                    <a:pt x="3654" y="1635"/>
                    <a:pt x="4036" y="2905"/>
                  </a:cubicBezTo>
                  <a:cubicBezTo>
                    <a:pt x="4419" y="4175"/>
                    <a:pt x="7881" y="6332"/>
                    <a:pt x="7289" y="7063"/>
                  </a:cubicBezTo>
                  <a:cubicBezTo>
                    <a:pt x="6715" y="7776"/>
                    <a:pt x="3410" y="5045"/>
                    <a:pt x="2888" y="4053"/>
                  </a:cubicBezTo>
                  <a:cubicBezTo>
                    <a:pt x="2366" y="3079"/>
                    <a:pt x="1444" y="4993"/>
                    <a:pt x="1757" y="5915"/>
                  </a:cubicBezTo>
                  <a:cubicBezTo>
                    <a:pt x="2070" y="6854"/>
                    <a:pt x="4610" y="8281"/>
                    <a:pt x="6419" y="8976"/>
                  </a:cubicBezTo>
                  <a:cubicBezTo>
                    <a:pt x="8229" y="9655"/>
                    <a:pt x="8072" y="11447"/>
                    <a:pt x="6559" y="10838"/>
                  </a:cubicBezTo>
                  <a:cubicBezTo>
                    <a:pt x="5045" y="10229"/>
                    <a:pt x="2175" y="8576"/>
                    <a:pt x="1270" y="7272"/>
                  </a:cubicBezTo>
                  <a:cubicBezTo>
                    <a:pt x="366" y="5967"/>
                    <a:pt x="0" y="8646"/>
                    <a:pt x="574" y="10403"/>
                  </a:cubicBezTo>
                  <a:cubicBezTo>
                    <a:pt x="1166" y="12160"/>
                    <a:pt x="5393" y="12230"/>
                    <a:pt x="6750" y="12525"/>
                  </a:cubicBezTo>
                  <a:cubicBezTo>
                    <a:pt x="8124" y="12821"/>
                    <a:pt x="6454" y="13952"/>
                    <a:pt x="5010" y="13865"/>
                  </a:cubicBezTo>
                  <a:cubicBezTo>
                    <a:pt x="3567" y="13795"/>
                    <a:pt x="1496" y="12473"/>
                    <a:pt x="818" y="11951"/>
                  </a:cubicBezTo>
                  <a:cubicBezTo>
                    <a:pt x="157" y="11429"/>
                    <a:pt x="192" y="14195"/>
                    <a:pt x="1670" y="15396"/>
                  </a:cubicBezTo>
                  <a:cubicBezTo>
                    <a:pt x="3132" y="16596"/>
                    <a:pt x="4993" y="15691"/>
                    <a:pt x="6054" y="15396"/>
                  </a:cubicBezTo>
                  <a:cubicBezTo>
                    <a:pt x="7098" y="15082"/>
                    <a:pt x="8298" y="14874"/>
                    <a:pt x="8385" y="15291"/>
                  </a:cubicBezTo>
                  <a:cubicBezTo>
                    <a:pt x="8472" y="15709"/>
                    <a:pt x="5045" y="17135"/>
                    <a:pt x="3410" y="16578"/>
                  </a:cubicBezTo>
                  <a:cubicBezTo>
                    <a:pt x="1757" y="16022"/>
                    <a:pt x="2192" y="17083"/>
                    <a:pt x="3079" y="17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10"/>
            <p:cNvSpPr/>
            <p:nvPr/>
          </p:nvSpPr>
          <p:spPr>
            <a:xfrm flipH="1">
              <a:off x="5773612" y="4685756"/>
              <a:ext cx="3387680" cy="670449"/>
            </a:xfrm>
            <a:custGeom>
              <a:avLst/>
              <a:gdLst/>
              <a:ahLst/>
              <a:cxnLst/>
              <a:rect l="l" t="t" r="r" b="b"/>
              <a:pathLst>
                <a:path w="29539" h="5846" extrusionOk="0">
                  <a:moveTo>
                    <a:pt x="19084" y="5080"/>
                  </a:moveTo>
                  <a:cubicBezTo>
                    <a:pt x="19084" y="5080"/>
                    <a:pt x="19362" y="3532"/>
                    <a:pt x="18753" y="3253"/>
                  </a:cubicBezTo>
                  <a:cubicBezTo>
                    <a:pt x="18144" y="2992"/>
                    <a:pt x="17483" y="3914"/>
                    <a:pt x="17483" y="3914"/>
                  </a:cubicBezTo>
                  <a:cubicBezTo>
                    <a:pt x="17483" y="3914"/>
                    <a:pt x="17883" y="888"/>
                    <a:pt x="16440" y="731"/>
                  </a:cubicBezTo>
                  <a:cubicBezTo>
                    <a:pt x="15013" y="574"/>
                    <a:pt x="15396" y="3375"/>
                    <a:pt x="15396" y="3375"/>
                  </a:cubicBezTo>
                  <a:cubicBezTo>
                    <a:pt x="15396" y="3375"/>
                    <a:pt x="13534" y="783"/>
                    <a:pt x="12647" y="1618"/>
                  </a:cubicBezTo>
                  <a:cubicBezTo>
                    <a:pt x="11777" y="2436"/>
                    <a:pt x="13256" y="3706"/>
                    <a:pt x="13256" y="3706"/>
                  </a:cubicBezTo>
                  <a:cubicBezTo>
                    <a:pt x="13256" y="3706"/>
                    <a:pt x="11499" y="2331"/>
                    <a:pt x="10786" y="2210"/>
                  </a:cubicBezTo>
                  <a:cubicBezTo>
                    <a:pt x="9412" y="2992"/>
                    <a:pt x="11273" y="4193"/>
                    <a:pt x="11273" y="4193"/>
                  </a:cubicBezTo>
                  <a:cubicBezTo>
                    <a:pt x="11273" y="4193"/>
                    <a:pt x="10403" y="4471"/>
                    <a:pt x="8246" y="4088"/>
                  </a:cubicBezTo>
                  <a:cubicBezTo>
                    <a:pt x="6228" y="3723"/>
                    <a:pt x="2714" y="0"/>
                    <a:pt x="1" y="714"/>
                  </a:cubicBezTo>
                  <a:lnTo>
                    <a:pt x="1" y="5845"/>
                  </a:lnTo>
                  <a:lnTo>
                    <a:pt x="29539" y="5845"/>
                  </a:lnTo>
                  <a:cubicBezTo>
                    <a:pt x="24529" y="4697"/>
                    <a:pt x="19084" y="5080"/>
                    <a:pt x="19084" y="50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07" name="Google Shape;807;p10"/>
            <p:cNvGrpSpPr/>
            <p:nvPr/>
          </p:nvGrpSpPr>
          <p:grpSpPr>
            <a:xfrm>
              <a:off x="349415" y="3533856"/>
              <a:ext cx="906657" cy="952128"/>
              <a:chOff x="1513100" y="3185400"/>
              <a:chExt cx="303575" cy="318800"/>
            </a:xfrm>
          </p:grpSpPr>
          <p:sp>
            <p:nvSpPr>
              <p:cNvPr id="808" name="Google Shape;808;p10"/>
              <p:cNvSpPr/>
              <p:nvPr/>
            </p:nvSpPr>
            <p:spPr>
              <a:xfrm>
                <a:off x="1513100" y="3235850"/>
                <a:ext cx="136575" cy="268350"/>
              </a:xfrm>
              <a:custGeom>
                <a:avLst/>
                <a:gdLst/>
                <a:ahLst/>
                <a:cxnLst/>
                <a:rect l="l" t="t" r="r" b="b"/>
                <a:pathLst>
                  <a:path w="5463" h="10734" fill="none" extrusionOk="0">
                    <a:moveTo>
                      <a:pt x="0" y="10734"/>
                    </a:moveTo>
                    <a:cubicBezTo>
                      <a:pt x="0" y="10734"/>
                      <a:pt x="5463" y="6158"/>
                      <a:pt x="5149" y="0"/>
                    </a:cubicBezTo>
                  </a:path>
                </a:pathLst>
              </a:custGeom>
              <a:noFill/>
              <a:ln w="14350" cap="rnd" cmpd="sng">
                <a:solidFill>
                  <a:schemeClr val="dk2"/>
                </a:solidFill>
                <a:prstDash val="solid"/>
                <a:miter lim="17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10"/>
              <p:cNvSpPr/>
              <p:nvPr/>
            </p:nvSpPr>
            <p:spPr>
              <a:xfrm>
                <a:off x="1605725" y="3185400"/>
                <a:ext cx="65700" cy="103975"/>
              </a:xfrm>
              <a:custGeom>
                <a:avLst/>
                <a:gdLst/>
                <a:ahLst/>
                <a:cxnLst/>
                <a:rect l="l" t="t" r="r" b="b"/>
                <a:pathLst>
                  <a:path w="2628" h="4159" extrusionOk="0">
                    <a:moveTo>
                      <a:pt x="1323" y="0"/>
                    </a:moveTo>
                    <a:cubicBezTo>
                      <a:pt x="1323" y="0"/>
                      <a:pt x="1" y="940"/>
                      <a:pt x="1" y="2071"/>
                    </a:cubicBezTo>
                    <a:cubicBezTo>
                      <a:pt x="1" y="3219"/>
                      <a:pt x="1323" y="4158"/>
                      <a:pt x="1323" y="4158"/>
                    </a:cubicBezTo>
                    <a:cubicBezTo>
                      <a:pt x="1323" y="4158"/>
                      <a:pt x="2627" y="3219"/>
                      <a:pt x="2627" y="2071"/>
                    </a:cubicBezTo>
                    <a:cubicBezTo>
                      <a:pt x="2627" y="940"/>
                      <a:pt x="1323" y="0"/>
                      <a:pt x="1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10"/>
              <p:cNvSpPr/>
              <p:nvPr/>
            </p:nvSpPr>
            <p:spPr>
              <a:xfrm>
                <a:off x="1609200" y="3185400"/>
                <a:ext cx="62225" cy="103975"/>
              </a:xfrm>
              <a:custGeom>
                <a:avLst/>
                <a:gdLst/>
                <a:ahLst/>
                <a:cxnLst/>
                <a:rect l="l" t="t" r="r" b="b"/>
                <a:pathLst>
                  <a:path w="2489" h="4159" extrusionOk="0">
                    <a:moveTo>
                      <a:pt x="1" y="2749"/>
                    </a:moveTo>
                    <a:cubicBezTo>
                      <a:pt x="349" y="3567"/>
                      <a:pt x="1184" y="4158"/>
                      <a:pt x="1184" y="4158"/>
                    </a:cubicBezTo>
                    <a:cubicBezTo>
                      <a:pt x="1184" y="4158"/>
                      <a:pt x="2488" y="3219"/>
                      <a:pt x="2488" y="2071"/>
                    </a:cubicBezTo>
                    <a:cubicBezTo>
                      <a:pt x="2488" y="940"/>
                      <a:pt x="1184" y="0"/>
                      <a:pt x="1184" y="0"/>
                    </a:cubicBezTo>
                    <a:cubicBezTo>
                      <a:pt x="2488" y="992"/>
                      <a:pt x="1462" y="3323"/>
                      <a:pt x="1" y="2749"/>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10"/>
              <p:cNvSpPr/>
              <p:nvPr/>
            </p:nvSpPr>
            <p:spPr>
              <a:xfrm>
                <a:off x="1546150" y="3286725"/>
                <a:ext cx="84400" cy="93525"/>
              </a:xfrm>
              <a:custGeom>
                <a:avLst/>
                <a:gdLst/>
                <a:ahLst/>
                <a:cxnLst/>
                <a:rect l="l" t="t" r="r" b="b"/>
                <a:pathLst>
                  <a:path w="3376" h="3741" extrusionOk="0">
                    <a:moveTo>
                      <a:pt x="2888" y="1305"/>
                    </a:moveTo>
                    <a:cubicBezTo>
                      <a:pt x="3375" y="2349"/>
                      <a:pt x="2575" y="3741"/>
                      <a:pt x="2575" y="3741"/>
                    </a:cubicBezTo>
                    <a:cubicBezTo>
                      <a:pt x="2575" y="3741"/>
                      <a:pt x="992" y="3480"/>
                      <a:pt x="505" y="2436"/>
                    </a:cubicBezTo>
                    <a:cubicBezTo>
                      <a:pt x="0" y="1410"/>
                      <a:pt x="801" y="1"/>
                      <a:pt x="801" y="1"/>
                    </a:cubicBezTo>
                    <a:cubicBezTo>
                      <a:pt x="801" y="1"/>
                      <a:pt x="2384" y="279"/>
                      <a:pt x="2888" y="130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10"/>
              <p:cNvSpPr/>
              <p:nvPr/>
            </p:nvSpPr>
            <p:spPr>
              <a:xfrm>
                <a:off x="1566150" y="3286725"/>
                <a:ext cx="64400" cy="93525"/>
              </a:xfrm>
              <a:custGeom>
                <a:avLst/>
                <a:gdLst/>
                <a:ahLst/>
                <a:cxnLst/>
                <a:rect l="l" t="t" r="r" b="b"/>
                <a:pathLst>
                  <a:path w="2576" h="3741" extrusionOk="0">
                    <a:moveTo>
                      <a:pt x="105" y="2993"/>
                    </a:moveTo>
                    <a:cubicBezTo>
                      <a:pt x="766" y="3584"/>
                      <a:pt x="1775" y="3741"/>
                      <a:pt x="1775" y="3741"/>
                    </a:cubicBezTo>
                    <a:cubicBezTo>
                      <a:pt x="1775" y="3741"/>
                      <a:pt x="2575" y="2349"/>
                      <a:pt x="2088" y="1305"/>
                    </a:cubicBezTo>
                    <a:cubicBezTo>
                      <a:pt x="1584" y="279"/>
                      <a:pt x="1" y="1"/>
                      <a:pt x="1" y="1"/>
                    </a:cubicBezTo>
                    <a:cubicBezTo>
                      <a:pt x="1601" y="331"/>
                      <a:pt x="1671" y="2871"/>
                      <a:pt x="105" y="2993"/>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10"/>
              <p:cNvSpPr/>
              <p:nvPr/>
            </p:nvSpPr>
            <p:spPr>
              <a:xfrm>
                <a:off x="1630075" y="3267150"/>
                <a:ext cx="92675" cy="84850"/>
              </a:xfrm>
              <a:custGeom>
                <a:avLst/>
                <a:gdLst/>
                <a:ahLst/>
                <a:cxnLst/>
                <a:rect l="l" t="t" r="r" b="b"/>
                <a:pathLst>
                  <a:path w="3707" h="3394" extrusionOk="0">
                    <a:moveTo>
                      <a:pt x="2436" y="2871"/>
                    </a:moveTo>
                    <a:cubicBezTo>
                      <a:pt x="1410" y="3393"/>
                      <a:pt x="1" y="2628"/>
                      <a:pt x="1" y="2628"/>
                    </a:cubicBezTo>
                    <a:cubicBezTo>
                      <a:pt x="1" y="2628"/>
                      <a:pt x="227" y="1027"/>
                      <a:pt x="1253" y="523"/>
                    </a:cubicBezTo>
                    <a:cubicBezTo>
                      <a:pt x="2280" y="1"/>
                      <a:pt x="3706" y="766"/>
                      <a:pt x="3706" y="766"/>
                    </a:cubicBezTo>
                    <a:cubicBezTo>
                      <a:pt x="3706" y="766"/>
                      <a:pt x="3463" y="2367"/>
                      <a:pt x="2436" y="28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10"/>
              <p:cNvSpPr/>
              <p:nvPr/>
            </p:nvSpPr>
            <p:spPr>
              <a:xfrm>
                <a:off x="1630075" y="3286300"/>
                <a:ext cx="92675" cy="65700"/>
              </a:xfrm>
              <a:custGeom>
                <a:avLst/>
                <a:gdLst/>
                <a:ahLst/>
                <a:cxnLst/>
                <a:rect l="l" t="t" r="r" b="b"/>
                <a:pathLst>
                  <a:path w="3707" h="2628" extrusionOk="0">
                    <a:moveTo>
                      <a:pt x="714" y="174"/>
                    </a:moveTo>
                    <a:cubicBezTo>
                      <a:pt x="140" y="853"/>
                      <a:pt x="1" y="1862"/>
                      <a:pt x="1" y="1862"/>
                    </a:cubicBezTo>
                    <a:cubicBezTo>
                      <a:pt x="1" y="1862"/>
                      <a:pt x="1410" y="2627"/>
                      <a:pt x="2436" y="2105"/>
                    </a:cubicBezTo>
                    <a:cubicBezTo>
                      <a:pt x="3463" y="1601"/>
                      <a:pt x="3706" y="0"/>
                      <a:pt x="3706" y="0"/>
                    </a:cubicBezTo>
                    <a:cubicBezTo>
                      <a:pt x="3410" y="1618"/>
                      <a:pt x="871" y="1740"/>
                      <a:pt x="714" y="174"/>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10"/>
              <p:cNvSpPr/>
              <p:nvPr/>
            </p:nvSpPr>
            <p:spPr>
              <a:xfrm>
                <a:off x="1572250" y="3375025"/>
                <a:ext cx="92650" cy="84825"/>
              </a:xfrm>
              <a:custGeom>
                <a:avLst/>
                <a:gdLst/>
                <a:ahLst/>
                <a:cxnLst/>
                <a:rect l="l" t="t" r="r" b="b"/>
                <a:pathLst>
                  <a:path w="3706" h="3393" extrusionOk="0">
                    <a:moveTo>
                      <a:pt x="2453" y="2870"/>
                    </a:moveTo>
                    <a:cubicBezTo>
                      <a:pt x="1427" y="3392"/>
                      <a:pt x="0" y="2627"/>
                      <a:pt x="0" y="2627"/>
                    </a:cubicBezTo>
                    <a:cubicBezTo>
                      <a:pt x="0" y="2627"/>
                      <a:pt x="244" y="1026"/>
                      <a:pt x="1270" y="522"/>
                    </a:cubicBezTo>
                    <a:cubicBezTo>
                      <a:pt x="2296" y="0"/>
                      <a:pt x="3705" y="765"/>
                      <a:pt x="3705" y="765"/>
                    </a:cubicBezTo>
                    <a:cubicBezTo>
                      <a:pt x="3705" y="765"/>
                      <a:pt x="3479" y="2366"/>
                      <a:pt x="2453" y="28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10"/>
              <p:cNvSpPr/>
              <p:nvPr/>
            </p:nvSpPr>
            <p:spPr>
              <a:xfrm>
                <a:off x="1572250" y="3394150"/>
                <a:ext cx="92650" cy="65700"/>
              </a:xfrm>
              <a:custGeom>
                <a:avLst/>
                <a:gdLst/>
                <a:ahLst/>
                <a:cxnLst/>
                <a:rect l="l" t="t" r="r" b="b"/>
                <a:pathLst>
                  <a:path w="3706" h="2628" extrusionOk="0">
                    <a:moveTo>
                      <a:pt x="731" y="174"/>
                    </a:moveTo>
                    <a:cubicBezTo>
                      <a:pt x="157" y="853"/>
                      <a:pt x="0" y="1862"/>
                      <a:pt x="0" y="1862"/>
                    </a:cubicBezTo>
                    <a:cubicBezTo>
                      <a:pt x="0" y="1862"/>
                      <a:pt x="1427" y="2627"/>
                      <a:pt x="2453" y="2105"/>
                    </a:cubicBezTo>
                    <a:cubicBezTo>
                      <a:pt x="3479" y="1601"/>
                      <a:pt x="3705" y="0"/>
                      <a:pt x="3705" y="0"/>
                    </a:cubicBezTo>
                    <a:cubicBezTo>
                      <a:pt x="3410" y="1601"/>
                      <a:pt x="870" y="1740"/>
                      <a:pt x="731" y="174"/>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7" name="Google Shape;817;p10"/>
              <p:cNvSpPr/>
              <p:nvPr/>
            </p:nvSpPr>
            <p:spPr>
              <a:xfrm>
                <a:off x="1627475" y="3347625"/>
                <a:ext cx="148750" cy="143975"/>
              </a:xfrm>
              <a:custGeom>
                <a:avLst/>
                <a:gdLst/>
                <a:ahLst/>
                <a:cxnLst/>
                <a:rect l="l" t="t" r="r" b="b"/>
                <a:pathLst>
                  <a:path w="5950" h="5759" fill="none" extrusionOk="0">
                    <a:moveTo>
                      <a:pt x="0" y="5758"/>
                    </a:moveTo>
                    <a:cubicBezTo>
                      <a:pt x="0" y="5758"/>
                      <a:pt x="4680" y="4088"/>
                      <a:pt x="5950" y="0"/>
                    </a:cubicBezTo>
                  </a:path>
                </a:pathLst>
              </a:custGeom>
              <a:noFill/>
              <a:ln w="14350" cap="rnd" cmpd="sng">
                <a:solidFill>
                  <a:schemeClr val="dk2"/>
                </a:solidFill>
                <a:prstDash val="solid"/>
                <a:miter lim="17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10"/>
              <p:cNvSpPr/>
              <p:nvPr/>
            </p:nvSpPr>
            <p:spPr>
              <a:xfrm>
                <a:off x="1745325" y="3314125"/>
                <a:ext cx="57000" cy="67425"/>
              </a:xfrm>
              <a:custGeom>
                <a:avLst/>
                <a:gdLst/>
                <a:ahLst/>
                <a:cxnLst/>
                <a:rect l="l" t="t" r="r" b="b"/>
                <a:pathLst>
                  <a:path w="2280" h="2697" extrusionOk="0">
                    <a:moveTo>
                      <a:pt x="2001" y="1671"/>
                    </a:moveTo>
                    <a:cubicBezTo>
                      <a:pt x="1723" y="2401"/>
                      <a:pt x="644" y="2697"/>
                      <a:pt x="644" y="2697"/>
                    </a:cubicBezTo>
                    <a:cubicBezTo>
                      <a:pt x="644" y="2697"/>
                      <a:pt x="1" y="1775"/>
                      <a:pt x="279" y="1027"/>
                    </a:cubicBezTo>
                    <a:cubicBezTo>
                      <a:pt x="557" y="279"/>
                      <a:pt x="1636" y="1"/>
                      <a:pt x="1636" y="1"/>
                    </a:cubicBezTo>
                    <a:cubicBezTo>
                      <a:pt x="1636" y="1"/>
                      <a:pt x="2280" y="923"/>
                      <a:pt x="2001" y="16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10"/>
              <p:cNvSpPr/>
              <p:nvPr/>
            </p:nvSpPr>
            <p:spPr>
              <a:xfrm>
                <a:off x="1750550" y="3314125"/>
                <a:ext cx="51775" cy="67425"/>
              </a:xfrm>
              <a:custGeom>
                <a:avLst/>
                <a:gdLst/>
                <a:ahLst/>
                <a:cxnLst/>
                <a:rect l="l" t="t" r="r" b="b"/>
                <a:pathLst>
                  <a:path w="2071" h="2697" extrusionOk="0">
                    <a:moveTo>
                      <a:pt x="0" y="1497"/>
                    </a:moveTo>
                    <a:cubicBezTo>
                      <a:pt x="35" y="2106"/>
                      <a:pt x="435" y="2697"/>
                      <a:pt x="435" y="2697"/>
                    </a:cubicBezTo>
                    <a:cubicBezTo>
                      <a:pt x="435" y="2697"/>
                      <a:pt x="1514" y="2401"/>
                      <a:pt x="1792" y="1671"/>
                    </a:cubicBezTo>
                    <a:cubicBezTo>
                      <a:pt x="2071" y="923"/>
                      <a:pt x="1427" y="1"/>
                      <a:pt x="1427" y="1"/>
                    </a:cubicBezTo>
                    <a:cubicBezTo>
                      <a:pt x="2036" y="957"/>
                      <a:pt x="818" y="2227"/>
                      <a:pt x="0" y="1497"/>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10"/>
              <p:cNvSpPr/>
              <p:nvPr/>
            </p:nvSpPr>
            <p:spPr>
              <a:xfrm>
                <a:off x="1693150" y="3362400"/>
                <a:ext cx="49150" cy="71775"/>
              </a:xfrm>
              <a:custGeom>
                <a:avLst/>
                <a:gdLst/>
                <a:ahLst/>
                <a:cxnLst/>
                <a:rect l="l" t="t" r="r" b="b"/>
                <a:pathLst>
                  <a:path w="1966" h="2871" extrusionOk="0">
                    <a:moveTo>
                      <a:pt x="1896" y="1357"/>
                    </a:moveTo>
                    <a:cubicBezTo>
                      <a:pt x="1966" y="2158"/>
                      <a:pt x="1114" y="2871"/>
                      <a:pt x="1114" y="2871"/>
                    </a:cubicBezTo>
                    <a:cubicBezTo>
                      <a:pt x="1114" y="2871"/>
                      <a:pt x="139" y="2314"/>
                      <a:pt x="70" y="1531"/>
                    </a:cubicBezTo>
                    <a:cubicBezTo>
                      <a:pt x="0" y="731"/>
                      <a:pt x="853" y="1"/>
                      <a:pt x="853" y="1"/>
                    </a:cubicBezTo>
                    <a:cubicBezTo>
                      <a:pt x="853" y="1"/>
                      <a:pt x="1827" y="575"/>
                      <a:pt x="1896" y="1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10"/>
              <p:cNvSpPr/>
              <p:nvPr/>
            </p:nvSpPr>
            <p:spPr>
              <a:xfrm>
                <a:off x="1698350" y="3362400"/>
                <a:ext cx="43950" cy="71775"/>
              </a:xfrm>
              <a:custGeom>
                <a:avLst/>
                <a:gdLst/>
                <a:ahLst/>
                <a:cxnLst/>
                <a:rect l="l" t="t" r="r" b="b"/>
                <a:pathLst>
                  <a:path w="1758" h="2871" extrusionOk="0">
                    <a:moveTo>
                      <a:pt x="1" y="1984"/>
                    </a:moveTo>
                    <a:cubicBezTo>
                      <a:pt x="297" y="2523"/>
                      <a:pt x="906" y="2871"/>
                      <a:pt x="906" y="2871"/>
                    </a:cubicBezTo>
                    <a:cubicBezTo>
                      <a:pt x="906" y="2871"/>
                      <a:pt x="1758" y="2158"/>
                      <a:pt x="1688" y="1357"/>
                    </a:cubicBezTo>
                    <a:cubicBezTo>
                      <a:pt x="1619" y="575"/>
                      <a:pt x="645" y="1"/>
                      <a:pt x="645" y="1"/>
                    </a:cubicBezTo>
                    <a:cubicBezTo>
                      <a:pt x="1619" y="609"/>
                      <a:pt x="1045" y="2279"/>
                      <a:pt x="1" y="1984"/>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10"/>
              <p:cNvSpPr/>
              <p:nvPr/>
            </p:nvSpPr>
            <p:spPr>
              <a:xfrm>
                <a:off x="1745325" y="3378925"/>
                <a:ext cx="71350" cy="50050"/>
              </a:xfrm>
              <a:custGeom>
                <a:avLst/>
                <a:gdLst/>
                <a:ahLst/>
                <a:cxnLst/>
                <a:rect l="l" t="t" r="r" b="b"/>
                <a:pathLst>
                  <a:path w="2854" h="2002" extrusionOk="0">
                    <a:moveTo>
                      <a:pt x="1531" y="1914"/>
                    </a:moveTo>
                    <a:cubicBezTo>
                      <a:pt x="731" y="2001"/>
                      <a:pt x="1" y="1166"/>
                      <a:pt x="1" y="1166"/>
                    </a:cubicBezTo>
                    <a:cubicBezTo>
                      <a:pt x="1" y="1166"/>
                      <a:pt x="540" y="175"/>
                      <a:pt x="1323" y="88"/>
                    </a:cubicBezTo>
                    <a:cubicBezTo>
                      <a:pt x="2123" y="1"/>
                      <a:pt x="2854" y="836"/>
                      <a:pt x="2854" y="836"/>
                    </a:cubicBezTo>
                    <a:cubicBezTo>
                      <a:pt x="2854" y="836"/>
                      <a:pt x="2314" y="1827"/>
                      <a:pt x="1531" y="19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10"/>
              <p:cNvSpPr/>
              <p:nvPr/>
            </p:nvSpPr>
            <p:spPr>
              <a:xfrm>
                <a:off x="1745325" y="3385025"/>
                <a:ext cx="71350" cy="43950"/>
              </a:xfrm>
              <a:custGeom>
                <a:avLst/>
                <a:gdLst/>
                <a:ahLst/>
                <a:cxnLst/>
                <a:rect l="l" t="t" r="r" b="b"/>
                <a:pathLst>
                  <a:path w="2854" h="1758" extrusionOk="0">
                    <a:moveTo>
                      <a:pt x="870" y="0"/>
                    </a:moveTo>
                    <a:cubicBezTo>
                      <a:pt x="331" y="296"/>
                      <a:pt x="1" y="922"/>
                      <a:pt x="1" y="922"/>
                    </a:cubicBezTo>
                    <a:cubicBezTo>
                      <a:pt x="1" y="922"/>
                      <a:pt x="731" y="1757"/>
                      <a:pt x="1531" y="1670"/>
                    </a:cubicBezTo>
                    <a:cubicBezTo>
                      <a:pt x="2314" y="1583"/>
                      <a:pt x="2854" y="592"/>
                      <a:pt x="2854" y="592"/>
                    </a:cubicBezTo>
                    <a:cubicBezTo>
                      <a:pt x="2280" y="1566"/>
                      <a:pt x="592" y="1044"/>
                      <a:pt x="870" y="0"/>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10"/>
              <p:cNvSpPr/>
              <p:nvPr/>
            </p:nvSpPr>
            <p:spPr>
              <a:xfrm>
                <a:off x="1681825" y="3435475"/>
                <a:ext cx="71350" cy="50025"/>
              </a:xfrm>
              <a:custGeom>
                <a:avLst/>
                <a:gdLst/>
                <a:ahLst/>
                <a:cxnLst/>
                <a:rect l="l" t="t" r="r" b="b"/>
                <a:pathLst>
                  <a:path w="2854" h="2001" extrusionOk="0">
                    <a:moveTo>
                      <a:pt x="1532" y="1914"/>
                    </a:moveTo>
                    <a:cubicBezTo>
                      <a:pt x="749" y="2001"/>
                      <a:pt x="1" y="1148"/>
                      <a:pt x="1" y="1148"/>
                    </a:cubicBezTo>
                    <a:cubicBezTo>
                      <a:pt x="1" y="1148"/>
                      <a:pt x="540" y="174"/>
                      <a:pt x="1323" y="87"/>
                    </a:cubicBezTo>
                    <a:cubicBezTo>
                      <a:pt x="2123" y="0"/>
                      <a:pt x="2854" y="835"/>
                      <a:pt x="2854" y="835"/>
                    </a:cubicBezTo>
                    <a:cubicBezTo>
                      <a:pt x="2854" y="835"/>
                      <a:pt x="2315" y="1809"/>
                      <a:pt x="1532" y="19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10"/>
              <p:cNvSpPr/>
              <p:nvPr/>
            </p:nvSpPr>
            <p:spPr>
              <a:xfrm>
                <a:off x="1681825" y="3441550"/>
                <a:ext cx="71350" cy="43950"/>
              </a:xfrm>
              <a:custGeom>
                <a:avLst/>
                <a:gdLst/>
                <a:ahLst/>
                <a:cxnLst/>
                <a:rect l="l" t="t" r="r" b="b"/>
                <a:pathLst>
                  <a:path w="2854" h="1758" extrusionOk="0">
                    <a:moveTo>
                      <a:pt x="871" y="1"/>
                    </a:moveTo>
                    <a:cubicBezTo>
                      <a:pt x="331" y="296"/>
                      <a:pt x="1" y="905"/>
                      <a:pt x="1" y="905"/>
                    </a:cubicBezTo>
                    <a:cubicBezTo>
                      <a:pt x="1" y="905"/>
                      <a:pt x="749" y="1758"/>
                      <a:pt x="1532" y="1671"/>
                    </a:cubicBezTo>
                    <a:cubicBezTo>
                      <a:pt x="2315" y="1566"/>
                      <a:pt x="2854" y="592"/>
                      <a:pt x="2854" y="592"/>
                    </a:cubicBezTo>
                    <a:cubicBezTo>
                      <a:pt x="2280" y="1566"/>
                      <a:pt x="592" y="1044"/>
                      <a:pt x="871" y="1"/>
                    </a:cubicBezTo>
                    <a:close/>
                  </a:path>
                </a:pathLst>
              </a:custGeom>
              <a:solidFill>
                <a:srgbClr val="633B7C">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26" name="Google Shape;826;p10"/>
            <p:cNvGrpSpPr/>
            <p:nvPr/>
          </p:nvGrpSpPr>
          <p:grpSpPr>
            <a:xfrm flipH="1">
              <a:off x="-210546" y="3093342"/>
              <a:ext cx="741617" cy="1678604"/>
              <a:chOff x="8396360" y="2472106"/>
              <a:chExt cx="923788" cy="2090937"/>
            </a:xfrm>
          </p:grpSpPr>
          <p:sp>
            <p:nvSpPr>
              <p:cNvPr id="827" name="Google Shape;827;p10"/>
              <p:cNvSpPr/>
              <p:nvPr/>
            </p:nvSpPr>
            <p:spPr>
              <a:xfrm>
                <a:off x="8396360" y="2472106"/>
                <a:ext cx="923788" cy="2090937"/>
              </a:xfrm>
              <a:custGeom>
                <a:avLst/>
                <a:gdLst/>
                <a:ahLst/>
                <a:cxnLst/>
                <a:rect l="l" t="t" r="r" b="b"/>
                <a:pathLst>
                  <a:path w="8055" h="18232" extrusionOk="0">
                    <a:moveTo>
                      <a:pt x="2731" y="18231"/>
                    </a:moveTo>
                    <a:cubicBezTo>
                      <a:pt x="2731" y="18231"/>
                      <a:pt x="0" y="16822"/>
                      <a:pt x="627" y="11847"/>
                    </a:cubicBezTo>
                    <a:cubicBezTo>
                      <a:pt x="1044" y="13500"/>
                      <a:pt x="2036" y="14857"/>
                      <a:pt x="2036" y="14857"/>
                    </a:cubicBezTo>
                    <a:cubicBezTo>
                      <a:pt x="2036" y="14857"/>
                      <a:pt x="1027" y="13135"/>
                      <a:pt x="1270" y="11117"/>
                    </a:cubicBezTo>
                    <a:cubicBezTo>
                      <a:pt x="1253" y="9394"/>
                      <a:pt x="2349" y="5637"/>
                      <a:pt x="2349" y="5637"/>
                    </a:cubicBezTo>
                    <a:cubicBezTo>
                      <a:pt x="2349" y="5637"/>
                      <a:pt x="3132" y="9133"/>
                      <a:pt x="3132" y="10682"/>
                    </a:cubicBezTo>
                    <a:cubicBezTo>
                      <a:pt x="3775" y="7916"/>
                      <a:pt x="2836" y="4715"/>
                      <a:pt x="2836" y="4715"/>
                    </a:cubicBezTo>
                    <a:cubicBezTo>
                      <a:pt x="2836" y="4715"/>
                      <a:pt x="3619" y="1340"/>
                      <a:pt x="4662" y="1"/>
                    </a:cubicBezTo>
                    <a:cubicBezTo>
                      <a:pt x="7220" y="1184"/>
                      <a:pt x="8055" y="7411"/>
                      <a:pt x="7028" y="11099"/>
                    </a:cubicBezTo>
                    <a:cubicBezTo>
                      <a:pt x="6315" y="11882"/>
                      <a:pt x="5671" y="12473"/>
                      <a:pt x="5671" y="12473"/>
                    </a:cubicBezTo>
                    <a:cubicBezTo>
                      <a:pt x="5671" y="12473"/>
                      <a:pt x="6941" y="11830"/>
                      <a:pt x="7220" y="11499"/>
                    </a:cubicBezTo>
                    <a:cubicBezTo>
                      <a:pt x="7098" y="13465"/>
                      <a:pt x="5480" y="17466"/>
                      <a:pt x="2731" y="18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10"/>
              <p:cNvSpPr/>
              <p:nvPr/>
            </p:nvSpPr>
            <p:spPr>
              <a:xfrm>
                <a:off x="8460125" y="2472106"/>
                <a:ext cx="860023" cy="2090937"/>
              </a:xfrm>
              <a:custGeom>
                <a:avLst/>
                <a:gdLst/>
                <a:ahLst/>
                <a:cxnLst/>
                <a:rect l="l" t="t" r="r" b="b"/>
                <a:pathLst>
                  <a:path w="7499" h="18232" extrusionOk="0">
                    <a:moveTo>
                      <a:pt x="4454" y="6281"/>
                    </a:moveTo>
                    <a:cubicBezTo>
                      <a:pt x="5376" y="5620"/>
                      <a:pt x="5568" y="4645"/>
                      <a:pt x="5602" y="4280"/>
                    </a:cubicBezTo>
                    <a:cubicBezTo>
                      <a:pt x="5550" y="4854"/>
                      <a:pt x="5324" y="6907"/>
                      <a:pt x="4298" y="8038"/>
                    </a:cubicBezTo>
                    <a:cubicBezTo>
                      <a:pt x="5498" y="7829"/>
                      <a:pt x="5776" y="7272"/>
                      <a:pt x="5776" y="7272"/>
                    </a:cubicBezTo>
                    <a:cubicBezTo>
                      <a:pt x="5776" y="7272"/>
                      <a:pt x="5341" y="11447"/>
                      <a:pt x="2262" y="13100"/>
                    </a:cubicBezTo>
                    <a:cubicBezTo>
                      <a:pt x="3358" y="12926"/>
                      <a:pt x="4298" y="12439"/>
                      <a:pt x="4298" y="12439"/>
                    </a:cubicBezTo>
                    <a:cubicBezTo>
                      <a:pt x="4298" y="12439"/>
                      <a:pt x="3671" y="14126"/>
                      <a:pt x="1114" y="14056"/>
                    </a:cubicBezTo>
                    <a:cubicBezTo>
                      <a:pt x="1306" y="14561"/>
                      <a:pt x="1480" y="14857"/>
                      <a:pt x="1480" y="14857"/>
                    </a:cubicBezTo>
                    <a:cubicBezTo>
                      <a:pt x="1480" y="14857"/>
                      <a:pt x="1253" y="14561"/>
                      <a:pt x="975" y="14056"/>
                    </a:cubicBezTo>
                    <a:cubicBezTo>
                      <a:pt x="679" y="14039"/>
                      <a:pt x="349" y="14004"/>
                      <a:pt x="1" y="13935"/>
                    </a:cubicBezTo>
                    <a:cubicBezTo>
                      <a:pt x="244" y="17240"/>
                      <a:pt x="2175" y="18231"/>
                      <a:pt x="2175" y="18231"/>
                    </a:cubicBezTo>
                    <a:cubicBezTo>
                      <a:pt x="4924" y="17466"/>
                      <a:pt x="6542" y="13465"/>
                      <a:pt x="6664" y="11499"/>
                    </a:cubicBezTo>
                    <a:cubicBezTo>
                      <a:pt x="6385" y="11830"/>
                      <a:pt x="5115" y="12473"/>
                      <a:pt x="5115" y="12473"/>
                    </a:cubicBezTo>
                    <a:cubicBezTo>
                      <a:pt x="5115" y="12473"/>
                      <a:pt x="5759" y="11882"/>
                      <a:pt x="6472" y="11099"/>
                    </a:cubicBezTo>
                    <a:cubicBezTo>
                      <a:pt x="7499" y="7411"/>
                      <a:pt x="6664" y="1184"/>
                      <a:pt x="4106" y="1"/>
                    </a:cubicBezTo>
                    <a:cubicBezTo>
                      <a:pt x="4106" y="1"/>
                      <a:pt x="4628" y="3689"/>
                      <a:pt x="4454" y="6281"/>
                    </a:cubicBezTo>
                    <a:close/>
                  </a:path>
                </a:pathLst>
              </a:custGeom>
              <a:solidFill>
                <a:srgbClr val="015A54">
                  <a:alpha val="5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9" name="Google Shape;829;p10"/>
            <p:cNvSpPr/>
            <p:nvPr/>
          </p:nvSpPr>
          <p:spPr>
            <a:xfrm flipH="1">
              <a:off x="-289478" y="3063829"/>
              <a:ext cx="2005153" cy="2206539"/>
            </a:xfrm>
            <a:custGeom>
              <a:avLst/>
              <a:gdLst/>
              <a:ahLst/>
              <a:cxnLst/>
              <a:rect l="l" t="t" r="r" b="b"/>
              <a:pathLst>
                <a:path w="17484" h="19240" extrusionOk="0">
                  <a:moveTo>
                    <a:pt x="14509" y="19240"/>
                  </a:moveTo>
                  <a:cubicBezTo>
                    <a:pt x="14509" y="19240"/>
                    <a:pt x="9290" y="18266"/>
                    <a:pt x="7742" y="15952"/>
                  </a:cubicBezTo>
                  <a:cubicBezTo>
                    <a:pt x="6211" y="13639"/>
                    <a:pt x="2297" y="8802"/>
                    <a:pt x="1" y="9290"/>
                  </a:cubicBezTo>
                  <a:cubicBezTo>
                    <a:pt x="3567" y="7150"/>
                    <a:pt x="8073" y="15952"/>
                    <a:pt x="11482" y="17709"/>
                  </a:cubicBezTo>
                  <a:cubicBezTo>
                    <a:pt x="8577" y="13586"/>
                    <a:pt x="6490" y="8472"/>
                    <a:pt x="8299" y="4836"/>
                  </a:cubicBezTo>
                  <a:cubicBezTo>
                    <a:pt x="7638" y="7254"/>
                    <a:pt x="10665" y="13151"/>
                    <a:pt x="12369" y="14908"/>
                  </a:cubicBezTo>
                  <a:cubicBezTo>
                    <a:pt x="11813" y="11934"/>
                    <a:pt x="11656" y="2314"/>
                    <a:pt x="8351" y="0"/>
                  </a:cubicBezTo>
                  <a:cubicBezTo>
                    <a:pt x="14179" y="1879"/>
                    <a:pt x="14231" y="14300"/>
                    <a:pt x="14126" y="16161"/>
                  </a:cubicBezTo>
                  <a:cubicBezTo>
                    <a:pt x="15274" y="14682"/>
                    <a:pt x="15396" y="6280"/>
                    <a:pt x="15396" y="6280"/>
                  </a:cubicBezTo>
                  <a:cubicBezTo>
                    <a:pt x="15396" y="6280"/>
                    <a:pt x="17484" y="14300"/>
                    <a:pt x="14509" y="192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0" name="Google Shape;830;p10"/>
          <p:cNvSpPr/>
          <p:nvPr/>
        </p:nvSpPr>
        <p:spPr>
          <a:xfrm>
            <a:off x="-298161" y="398333"/>
            <a:ext cx="2493206" cy="641731"/>
          </a:xfrm>
          <a:custGeom>
            <a:avLst/>
            <a:gdLst/>
            <a:ahLst/>
            <a:cxnLst/>
            <a:rect l="l" t="t" r="r" b="b"/>
            <a:pathLst>
              <a:path w="25277" h="6490" extrusionOk="0">
                <a:moveTo>
                  <a:pt x="5480" y="3097"/>
                </a:moveTo>
                <a:cubicBezTo>
                  <a:pt x="5376" y="3080"/>
                  <a:pt x="5271" y="3080"/>
                  <a:pt x="5167" y="3080"/>
                </a:cubicBezTo>
                <a:lnTo>
                  <a:pt x="5167" y="3080"/>
                </a:lnTo>
                <a:cubicBezTo>
                  <a:pt x="3984" y="3080"/>
                  <a:pt x="2958" y="3845"/>
                  <a:pt x="2592" y="4907"/>
                </a:cubicBezTo>
                <a:lnTo>
                  <a:pt x="2592" y="4907"/>
                </a:lnTo>
                <a:cubicBezTo>
                  <a:pt x="2314" y="4715"/>
                  <a:pt x="2001" y="4611"/>
                  <a:pt x="1653" y="4611"/>
                </a:cubicBezTo>
                <a:lnTo>
                  <a:pt x="1653" y="4611"/>
                </a:lnTo>
                <a:cubicBezTo>
                  <a:pt x="748" y="4611"/>
                  <a:pt x="0" y="5359"/>
                  <a:pt x="0" y="6263"/>
                </a:cubicBezTo>
                <a:lnTo>
                  <a:pt x="0" y="6263"/>
                </a:lnTo>
                <a:cubicBezTo>
                  <a:pt x="0" y="6333"/>
                  <a:pt x="18" y="6420"/>
                  <a:pt x="18" y="6490"/>
                </a:cubicBezTo>
                <a:lnTo>
                  <a:pt x="18" y="6490"/>
                </a:lnTo>
                <a:lnTo>
                  <a:pt x="25276" y="6490"/>
                </a:lnTo>
                <a:cubicBezTo>
                  <a:pt x="25015" y="5898"/>
                  <a:pt x="24441" y="5498"/>
                  <a:pt x="23763" y="5498"/>
                </a:cubicBezTo>
                <a:lnTo>
                  <a:pt x="23763" y="5498"/>
                </a:lnTo>
                <a:cubicBezTo>
                  <a:pt x="23537" y="5498"/>
                  <a:pt x="23328" y="5533"/>
                  <a:pt x="23137" y="5620"/>
                </a:cubicBezTo>
                <a:lnTo>
                  <a:pt x="23137" y="5620"/>
                </a:lnTo>
                <a:cubicBezTo>
                  <a:pt x="22736" y="4576"/>
                  <a:pt x="21745" y="3845"/>
                  <a:pt x="20562" y="3845"/>
                </a:cubicBezTo>
                <a:lnTo>
                  <a:pt x="20562" y="3845"/>
                </a:lnTo>
                <a:cubicBezTo>
                  <a:pt x="20249" y="3845"/>
                  <a:pt x="19918" y="3898"/>
                  <a:pt x="19640" y="4002"/>
                </a:cubicBezTo>
                <a:lnTo>
                  <a:pt x="19640" y="4002"/>
                </a:lnTo>
                <a:cubicBezTo>
                  <a:pt x="18875" y="2854"/>
                  <a:pt x="17553" y="2088"/>
                  <a:pt x="16057" y="2088"/>
                </a:cubicBezTo>
                <a:lnTo>
                  <a:pt x="16057" y="2088"/>
                </a:lnTo>
                <a:cubicBezTo>
                  <a:pt x="15726" y="2088"/>
                  <a:pt x="15395" y="2123"/>
                  <a:pt x="15065" y="2210"/>
                </a:cubicBezTo>
                <a:lnTo>
                  <a:pt x="15065" y="2210"/>
                </a:lnTo>
                <a:cubicBezTo>
                  <a:pt x="14021" y="853"/>
                  <a:pt x="12403" y="1"/>
                  <a:pt x="10559" y="1"/>
                </a:cubicBezTo>
                <a:lnTo>
                  <a:pt x="10559" y="1"/>
                </a:lnTo>
                <a:cubicBezTo>
                  <a:pt x="8350" y="1"/>
                  <a:pt x="6437" y="1253"/>
                  <a:pt x="5480" y="3097"/>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10"/>
          <p:cNvSpPr/>
          <p:nvPr/>
        </p:nvSpPr>
        <p:spPr>
          <a:xfrm>
            <a:off x="9323813" y="359164"/>
            <a:ext cx="3779159" cy="506832"/>
          </a:xfrm>
          <a:custGeom>
            <a:avLst/>
            <a:gdLst/>
            <a:ahLst/>
            <a:cxnLst/>
            <a:rect l="l" t="t" r="r" b="b"/>
            <a:pathLst>
              <a:path w="30565" h="4089" extrusionOk="0">
                <a:moveTo>
                  <a:pt x="11377" y="2019"/>
                </a:moveTo>
                <a:cubicBezTo>
                  <a:pt x="9498" y="192"/>
                  <a:pt x="6924" y="1"/>
                  <a:pt x="4715" y="2349"/>
                </a:cubicBezTo>
                <a:lnTo>
                  <a:pt x="4715" y="2349"/>
                </a:lnTo>
                <a:cubicBezTo>
                  <a:pt x="870" y="1567"/>
                  <a:pt x="0" y="4089"/>
                  <a:pt x="0" y="4089"/>
                </a:cubicBezTo>
                <a:lnTo>
                  <a:pt x="0" y="4089"/>
                </a:lnTo>
                <a:lnTo>
                  <a:pt x="30565" y="4089"/>
                </a:lnTo>
                <a:cubicBezTo>
                  <a:pt x="29364" y="2854"/>
                  <a:pt x="27573" y="3132"/>
                  <a:pt x="26929" y="3724"/>
                </a:cubicBezTo>
                <a:lnTo>
                  <a:pt x="26929" y="3724"/>
                </a:lnTo>
                <a:cubicBezTo>
                  <a:pt x="26338" y="2941"/>
                  <a:pt x="24824" y="2523"/>
                  <a:pt x="24233" y="2941"/>
                </a:cubicBezTo>
                <a:lnTo>
                  <a:pt x="24233" y="2941"/>
                </a:lnTo>
                <a:cubicBezTo>
                  <a:pt x="23676" y="2262"/>
                  <a:pt x="22580" y="1201"/>
                  <a:pt x="19866" y="1758"/>
                </a:cubicBezTo>
                <a:lnTo>
                  <a:pt x="19866" y="1758"/>
                </a:lnTo>
                <a:cubicBezTo>
                  <a:pt x="18457" y="906"/>
                  <a:pt x="16944" y="592"/>
                  <a:pt x="15604" y="592"/>
                </a:cubicBezTo>
                <a:lnTo>
                  <a:pt x="15604" y="592"/>
                </a:lnTo>
                <a:cubicBezTo>
                  <a:pt x="13569" y="592"/>
                  <a:pt x="11864" y="1306"/>
                  <a:pt x="11377" y="2019"/>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10"/>
          <p:cNvSpPr txBox="1">
            <a:spLocks noGrp="1"/>
          </p:cNvSpPr>
          <p:nvPr>
            <p:ph type="title"/>
          </p:nvPr>
        </p:nvSpPr>
        <p:spPr>
          <a:xfrm>
            <a:off x="957625" y="1495367"/>
            <a:ext cx="10246588" cy="14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18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0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96"/>
        <p:cNvGrpSpPr/>
        <p:nvPr/>
      </p:nvGrpSpPr>
      <p:grpSpPr>
        <a:xfrm>
          <a:off x="0" y="0"/>
          <a:ext cx="0" cy="0"/>
          <a:chOff x="0" y="0"/>
          <a:chExt cx="0" cy="0"/>
        </a:xfrm>
      </p:grpSpPr>
      <p:sp>
        <p:nvSpPr>
          <p:cNvPr id="2197" name="Google Shape;2197;p24"/>
          <p:cNvSpPr/>
          <p:nvPr/>
        </p:nvSpPr>
        <p:spPr>
          <a:xfrm>
            <a:off x="0" y="0"/>
            <a:ext cx="12161838" cy="6858000"/>
          </a:xfrm>
          <a:prstGeom prst="rect">
            <a:avLst/>
          </a:prstGeom>
          <a:gradFill>
            <a:gsLst>
              <a:gs pos="0">
                <a:schemeClr val="accent2"/>
              </a:gs>
              <a:gs pos="100000">
                <a:schemeClr val="accent1"/>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98" name="Google Shape;2198;p24"/>
          <p:cNvGrpSpPr/>
          <p:nvPr/>
        </p:nvGrpSpPr>
        <p:grpSpPr>
          <a:xfrm rot="1278488">
            <a:off x="11378190" y="4064499"/>
            <a:ext cx="1239693" cy="2009092"/>
            <a:chOff x="7729647" y="2407721"/>
            <a:chExt cx="1207060" cy="1951365"/>
          </a:xfrm>
        </p:grpSpPr>
        <p:sp>
          <p:nvSpPr>
            <p:cNvPr id="2199" name="Google Shape;2199;p24"/>
            <p:cNvSpPr/>
            <p:nvPr/>
          </p:nvSpPr>
          <p:spPr>
            <a:xfrm>
              <a:off x="7729647" y="2407721"/>
              <a:ext cx="1207060" cy="1951365"/>
            </a:xfrm>
            <a:custGeom>
              <a:avLst/>
              <a:gdLst/>
              <a:ahLst/>
              <a:cxnLst/>
              <a:rect l="l" t="t" r="r" b="b"/>
              <a:pathLst>
                <a:path w="10525" h="17015" extrusionOk="0">
                  <a:moveTo>
                    <a:pt x="8681" y="16649"/>
                  </a:moveTo>
                  <a:cubicBezTo>
                    <a:pt x="8681" y="16649"/>
                    <a:pt x="5636" y="17014"/>
                    <a:pt x="3375" y="12526"/>
                  </a:cubicBezTo>
                  <a:cubicBezTo>
                    <a:pt x="4645" y="13674"/>
                    <a:pt x="6228" y="14231"/>
                    <a:pt x="6228" y="14231"/>
                  </a:cubicBezTo>
                  <a:cubicBezTo>
                    <a:pt x="6228" y="14231"/>
                    <a:pt x="4419" y="13361"/>
                    <a:pt x="3514" y="11552"/>
                  </a:cubicBezTo>
                  <a:cubicBezTo>
                    <a:pt x="2523" y="10143"/>
                    <a:pt x="1322" y="6420"/>
                    <a:pt x="1322" y="6420"/>
                  </a:cubicBezTo>
                  <a:cubicBezTo>
                    <a:pt x="1322" y="6420"/>
                    <a:pt x="3932" y="8873"/>
                    <a:pt x="4784" y="10160"/>
                  </a:cubicBezTo>
                  <a:cubicBezTo>
                    <a:pt x="3792" y="7499"/>
                    <a:pt x="1218" y="5376"/>
                    <a:pt x="1218" y="5376"/>
                  </a:cubicBezTo>
                  <a:cubicBezTo>
                    <a:pt x="1218" y="5376"/>
                    <a:pt x="0" y="2141"/>
                    <a:pt x="105" y="436"/>
                  </a:cubicBezTo>
                  <a:cubicBezTo>
                    <a:pt x="2905" y="1"/>
                    <a:pt x="7045" y="4698"/>
                    <a:pt x="8263" y="8334"/>
                  </a:cubicBezTo>
                  <a:cubicBezTo>
                    <a:pt x="8107" y="9377"/>
                    <a:pt x="7915" y="10230"/>
                    <a:pt x="7915" y="10230"/>
                  </a:cubicBezTo>
                  <a:cubicBezTo>
                    <a:pt x="7915" y="10230"/>
                    <a:pt x="8594" y="8995"/>
                    <a:pt x="8646" y="8560"/>
                  </a:cubicBezTo>
                  <a:cubicBezTo>
                    <a:pt x="9637" y="10264"/>
                    <a:pt x="10525" y="14474"/>
                    <a:pt x="8681" y="16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24"/>
            <p:cNvSpPr/>
            <p:nvPr/>
          </p:nvSpPr>
          <p:spPr>
            <a:xfrm>
              <a:off x="7729647" y="2457609"/>
              <a:ext cx="965648" cy="1859503"/>
            </a:xfrm>
            <a:custGeom>
              <a:avLst/>
              <a:gdLst/>
              <a:ahLst/>
              <a:cxnLst/>
              <a:rect l="l" t="t" r="r" b="b"/>
              <a:pathLst>
                <a:path w="8420" h="16214" extrusionOk="0">
                  <a:moveTo>
                    <a:pt x="1218" y="4941"/>
                  </a:moveTo>
                  <a:cubicBezTo>
                    <a:pt x="1218" y="4941"/>
                    <a:pt x="3792" y="7064"/>
                    <a:pt x="4784" y="9725"/>
                  </a:cubicBezTo>
                  <a:cubicBezTo>
                    <a:pt x="3932" y="8438"/>
                    <a:pt x="1322" y="5985"/>
                    <a:pt x="1322" y="5985"/>
                  </a:cubicBezTo>
                  <a:cubicBezTo>
                    <a:pt x="1322" y="5985"/>
                    <a:pt x="2523" y="9708"/>
                    <a:pt x="3514" y="11117"/>
                  </a:cubicBezTo>
                  <a:cubicBezTo>
                    <a:pt x="4419" y="12926"/>
                    <a:pt x="6228" y="13796"/>
                    <a:pt x="6228" y="13796"/>
                  </a:cubicBezTo>
                  <a:cubicBezTo>
                    <a:pt x="6228" y="13796"/>
                    <a:pt x="4645" y="13239"/>
                    <a:pt x="3375" y="12091"/>
                  </a:cubicBezTo>
                  <a:cubicBezTo>
                    <a:pt x="5254" y="15814"/>
                    <a:pt x="7654" y="16196"/>
                    <a:pt x="8420" y="16214"/>
                  </a:cubicBezTo>
                  <a:cubicBezTo>
                    <a:pt x="7619" y="11047"/>
                    <a:pt x="4923" y="6524"/>
                    <a:pt x="4923" y="6524"/>
                  </a:cubicBezTo>
                  <a:lnTo>
                    <a:pt x="7045" y="7255"/>
                  </a:lnTo>
                  <a:cubicBezTo>
                    <a:pt x="7045" y="7255"/>
                    <a:pt x="3010" y="4385"/>
                    <a:pt x="4923" y="5707"/>
                  </a:cubicBezTo>
                  <a:cubicBezTo>
                    <a:pt x="3236" y="3515"/>
                    <a:pt x="105" y="1"/>
                    <a:pt x="105" y="1"/>
                  </a:cubicBezTo>
                  <a:cubicBezTo>
                    <a:pt x="0" y="1706"/>
                    <a:pt x="1218" y="4941"/>
                    <a:pt x="1218" y="49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1" name="Google Shape;2201;p24"/>
          <p:cNvGrpSpPr/>
          <p:nvPr/>
        </p:nvGrpSpPr>
        <p:grpSpPr>
          <a:xfrm>
            <a:off x="-962347" y="4439126"/>
            <a:ext cx="1739433" cy="1940205"/>
            <a:chOff x="-470950" y="3294594"/>
            <a:chExt cx="1307810" cy="1455154"/>
          </a:xfrm>
        </p:grpSpPr>
        <p:grpSp>
          <p:nvGrpSpPr>
            <p:cNvPr id="2202" name="Google Shape;2202;p24"/>
            <p:cNvGrpSpPr/>
            <p:nvPr/>
          </p:nvGrpSpPr>
          <p:grpSpPr>
            <a:xfrm rot="-4952350">
              <a:off x="-197433" y="3667929"/>
              <a:ext cx="1291940" cy="614092"/>
              <a:chOff x="4636500" y="1196175"/>
              <a:chExt cx="413600" cy="196600"/>
            </a:xfrm>
          </p:grpSpPr>
          <p:sp>
            <p:nvSpPr>
              <p:cNvPr id="2203" name="Google Shape;2203;p24"/>
              <p:cNvSpPr/>
              <p:nvPr/>
            </p:nvSpPr>
            <p:spPr>
              <a:xfrm>
                <a:off x="4636500" y="1231425"/>
                <a:ext cx="408825" cy="161350"/>
              </a:xfrm>
              <a:custGeom>
                <a:avLst/>
                <a:gdLst/>
                <a:ahLst/>
                <a:cxnLst/>
                <a:rect l="l" t="t" r="r" b="b"/>
                <a:pathLst>
                  <a:path w="16353" h="6454" extrusionOk="0">
                    <a:moveTo>
                      <a:pt x="13378" y="470"/>
                    </a:moveTo>
                    <a:cubicBezTo>
                      <a:pt x="10629" y="1009"/>
                      <a:pt x="7933" y="1792"/>
                      <a:pt x="5306" y="2801"/>
                    </a:cubicBezTo>
                    <a:lnTo>
                      <a:pt x="5306" y="2801"/>
                    </a:lnTo>
                    <a:cubicBezTo>
                      <a:pt x="4019" y="3305"/>
                      <a:pt x="2749" y="3862"/>
                      <a:pt x="1514" y="4471"/>
                    </a:cubicBezTo>
                    <a:lnTo>
                      <a:pt x="1514" y="4471"/>
                    </a:lnTo>
                    <a:cubicBezTo>
                      <a:pt x="1010" y="4732"/>
                      <a:pt x="505" y="4975"/>
                      <a:pt x="18" y="5254"/>
                    </a:cubicBezTo>
                    <a:lnTo>
                      <a:pt x="18" y="5254"/>
                    </a:lnTo>
                    <a:cubicBezTo>
                      <a:pt x="18" y="5254"/>
                      <a:pt x="18" y="5271"/>
                      <a:pt x="1" y="5271"/>
                    </a:cubicBezTo>
                    <a:lnTo>
                      <a:pt x="1" y="5271"/>
                    </a:lnTo>
                    <a:cubicBezTo>
                      <a:pt x="1253" y="5706"/>
                      <a:pt x="2453" y="6245"/>
                      <a:pt x="3758" y="6402"/>
                    </a:cubicBezTo>
                    <a:lnTo>
                      <a:pt x="3758" y="6402"/>
                    </a:lnTo>
                    <a:cubicBezTo>
                      <a:pt x="3810" y="5880"/>
                      <a:pt x="3862" y="5341"/>
                      <a:pt x="3619" y="4801"/>
                    </a:cubicBezTo>
                    <a:lnTo>
                      <a:pt x="3619" y="4801"/>
                    </a:lnTo>
                    <a:cubicBezTo>
                      <a:pt x="4158" y="5271"/>
                      <a:pt x="4524" y="5845"/>
                      <a:pt x="4924" y="6454"/>
                    </a:cubicBezTo>
                    <a:lnTo>
                      <a:pt x="4924" y="6454"/>
                    </a:lnTo>
                    <a:cubicBezTo>
                      <a:pt x="5428" y="6419"/>
                      <a:pt x="5933" y="6350"/>
                      <a:pt x="6437" y="6245"/>
                    </a:cubicBezTo>
                    <a:lnTo>
                      <a:pt x="6437" y="6245"/>
                    </a:lnTo>
                    <a:cubicBezTo>
                      <a:pt x="6211" y="5688"/>
                      <a:pt x="5898" y="5149"/>
                      <a:pt x="5654" y="4558"/>
                    </a:cubicBezTo>
                    <a:lnTo>
                      <a:pt x="5654" y="4558"/>
                    </a:lnTo>
                    <a:cubicBezTo>
                      <a:pt x="6315" y="5045"/>
                      <a:pt x="6994" y="5462"/>
                      <a:pt x="7655" y="5932"/>
                    </a:cubicBezTo>
                    <a:lnTo>
                      <a:pt x="7655" y="5932"/>
                    </a:lnTo>
                    <a:cubicBezTo>
                      <a:pt x="8072" y="5810"/>
                      <a:pt x="8490" y="5671"/>
                      <a:pt x="8890" y="5532"/>
                    </a:cubicBezTo>
                    <a:lnTo>
                      <a:pt x="8890" y="5532"/>
                    </a:lnTo>
                    <a:cubicBezTo>
                      <a:pt x="8594" y="4888"/>
                      <a:pt x="8194" y="4314"/>
                      <a:pt x="7864" y="3671"/>
                    </a:cubicBezTo>
                    <a:lnTo>
                      <a:pt x="7864" y="3671"/>
                    </a:lnTo>
                    <a:cubicBezTo>
                      <a:pt x="8542" y="4192"/>
                      <a:pt x="9186" y="4662"/>
                      <a:pt x="9777" y="5201"/>
                    </a:cubicBezTo>
                    <a:lnTo>
                      <a:pt x="9777" y="5201"/>
                    </a:lnTo>
                    <a:cubicBezTo>
                      <a:pt x="10212" y="5062"/>
                      <a:pt x="10629" y="4906"/>
                      <a:pt x="11047" y="4714"/>
                    </a:cubicBezTo>
                    <a:lnTo>
                      <a:pt x="11047" y="4714"/>
                    </a:lnTo>
                    <a:cubicBezTo>
                      <a:pt x="10682" y="4123"/>
                      <a:pt x="10177" y="3636"/>
                      <a:pt x="9794" y="3079"/>
                    </a:cubicBezTo>
                    <a:lnTo>
                      <a:pt x="9794" y="3079"/>
                    </a:lnTo>
                    <a:cubicBezTo>
                      <a:pt x="10595" y="3340"/>
                      <a:pt x="11186" y="3879"/>
                      <a:pt x="11865" y="4297"/>
                    </a:cubicBezTo>
                    <a:lnTo>
                      <a:pt x="11865" y="4297"/>
                    </a:lnTo>
                    <a:cubicBezTo>
                      <a:pt x="12091" y="4175"/>
                      <a:pt x="12317" y="4018"/>
                      <a:pt x="12543" y="3845"/>
                    </a:cubicBezTo>
                    <a:lnTo>
                      <a:pt x="12543" y="3845"/>
                    </a:lnTo>
                    <a:cubicBezTo>
                      <a:pt x="12926" y="3549"/>
                      <a:pt x="13256" y="3183"/>
                      <a:pt x="13587" y="2818"/>
                    </a:cubicBezTo>
                    <a:lnTo>
                      <a:pt x="13587" y="2818"/>
                    </a:lnTo>
                    <a:cubicBezTo>
                      <a:pt x="13030" y="2557"/>
                      <a:pt x="12473" y="2279"/>
                      <a:pt x="11934" y="2001"/>
                    </a:cubicBezTo>
                    <a:lnTo>
                      <a:pt x="11934" y="2001"/>
                    </a:lnTo>
                    <a:cubicBezTo>
                      <a:pt x="12734" y="1983"/>
                      <a:pt x="13517" y="2001"/>
                      <a:pt x="14283" y="2018"/>
                    </a:cubicBezTo>
                    <a:lnTo>
                      <a:pt x="14283" y="2018"/>
                    </a:lnTo>
                    <a:cubicBezTo>
                      <a:pt x="14944" y="1305"/>
                      <a:pt x="15622" y="626"/>
                      <a:pt x="16353" y="0"/>
                    </a:cubicBezTo>
                    <a:lnTo>
                      <a:pt x="16353" y="0"/>
                    </a:lnTo>
                    <a:cubicBezTo>
                      <a:pt x="15361" y="122"/>
                      <a:pt x="14370" y="278"/>
                      <a:pt x="13378" y="470"/>
                    </a:cubicBezTo>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4" name="Google Shape;2204;p24"/>
              <p:cNvSpPr/>
              <p:nvPr/>
            </p:nvSpPr>
            <p:spPr>
              <a:xfrm>
                <a:off x="4641275" y="1196175"/>
                <a:ext cx="408825" cy="154850"/>
              </a:xfrm>
              <a:custGeom>
                <a:avLst/>
                <a:gdLst/>
                <a:ahLst/>
                <a:cxnLst/>
                <a:rect l="l" t="t" r="r" b="b"/>
                <a:pathLst>
                  <a:path w="16353" h="6194" extrusionOk="0">
                    <a:moveTo>
                      <a:pt x="8577" y="1"/>
                    </a:moveTo>
                    <a:cubicBezTo>
                      <a:pt x="8368" y="523"/>
                      <a:pt x="8160" y="1062"/>
                      <a:pt x="7951" y="1567"/>
                    </a:cubicBezTo>
                    <a:lnTo>
                      <a:pt x="7951" y="1567"/>
                    </a:lnTo>
                    <a:cubicBezTo>
                      <a:pt x="7916" y="1062"/>
                      <a:pt x="7933" y="558"/>
                      <a:pt x="7881" y="71"/>
                    </a:cubicBezTo>
                    <a:lnTo>
                      <a:pt x="7881" y="71"/>
                    </a:lnTo>
                    <a:cubicBezTo>
                      <a:pt x="7359" y="123"/>
                      <a:pt x="6838" y="227"/>
                      <a:pt x="6333" y="401"/>
                    </a:cubicBezTo>
                    <a:lnTo>
                      <a:pt x="6333" y="401"/>
                    </a:lnTo>
                    <a:cubicBezTo>
                      <a:pt x="6211" y="1149"/>
                      <a:pt x="6368" y="1897"/>
                      <a:pt x="6403" y="2645"/>
                    </a:cubicBezTo>
                    <a:lnTo>
                      <a:pt x="6403" y="2645"/>
                    </a:lnTo>
                    <a:cubicBezTo>
                      <a:pt x="6124" y="1984"/>
                      <a:pt x="5863" y="1323"/>
                      <a:pt x="5515" y="697"/>
                    </a:cubicBezTo>
                    <a:lnTo>
                      <a:pt x="5515" y="697"/>
                    </a:lnTo>
                    <a:cubicBezTo>
                      <a:pt x="4994" y="923"/>
                      <a:pt x="4472" y="1219"/>
                      <a:pt x="3967" y="1549"/>
                    </a:cubicBezTo>
                    <a:lnTo>
                      <a:pt x="3967" y="1549"/>
                    </a:lnTo>
                    <a:cubicBezTo>
                      <a:pt x="4106" y="2158"/>
                      <a:pt x="4246" y="2784"/>
                      <a:pt x="4402" y="3376"/>
                    </a:cubicBezTo>
                    <a:lnTo>
                      <a:pt x="4402" y="3376"/>
                    </a:lnTo>
                    <a:cubicBezTo>
                      <a:pt x="3985" y="2976"/>
                      <a:pt x="3567" y="2558"/>
                      <a:pt x="3132" y="2158"/>
                    </a:cubicBezTo>
                    <a:lnTo>
                      <a:pt x="3132" y="2158"/>
                    </a:lnTo>
                    <a:cubicBezTo>
                      <a:pt x="2697" y="2506"/>
                      <a:pt x="2280" y="2871"/>
                      <a:pt x="1897" y="3271"/>
                    </a:cubicBezTo>
                    <a:lnTo>
                      <a:pt x="1897" y="3271"/>
                    </a:lnTo>
                    <a:cubicBezTo>
                      <a:pt x="2141" y="3619"/>
                      <a:pt x="2384" y="3967"/>
                      <a:pt x="2663" y="4280"/>
                    </a:cubicBezTo>
                    <a:lnTo>
                      <a:pt x="2663" y="4280"/>
                    </a:lnTo>
                    <a:cubicBezTo>
                      <a:pt x="2262" y="4176"/>
                      <a:pt x="1897" y="3915"/>
                      <a:pt x="1497" y="3724"/>
                    </a:cubicBezTo>
                    <a:lnTo>
                      <a:pt x="1497" y="3724"/>
                    </a:lnTo>
                    <a:cubicBezTo>
                      <a:pt x="1393" y="3845"/>
                      <a:pt x="1306" y="3967"/>
                      <a:pt x="1201" y="4089"/>
                    </a:cubicBezTo>
                    <a:lnTo>
                      <a:pt x="1201" y="4089"/>
                    </a:lnTo>
                    <a:cubicBezTo>
                      <a:pt x="714" y="4733"/>
                      <a:pt x="297" y="5446"/>
                      <a:pt x="1" y="6194"/>
                    </a:cubicBezTo>
                    <a:lnTo>
                      <a:pt x="1" y="6194"/>
                    </a:lnTo>
                    <a:cubicBezTo>
                      <a:pt x="523" y="5916"/>
                      <a:pt x="1062" y="5655"/>
                      <a:pt x="1601" y="5411"/>
                    </a:cubicBezTo>
                    <a:lnTo>
                      <a:pt x="1601" y="5411"/>
                    </a:lnTo>
                    <a:cubicBezTo>
                      <a:pt x="4124" y="4246"/>
                      <a:pt x="6751" y="3289"/>
                      <a:pt x="9429" y="2576"/>
                    </a:cubicBezTo>
                    <a:lnTo>
                      <a:pt x="9429" y="2576"/>
                    </a:lnTo>
                    <a:cubicBezTo>
                      <a:pt x="11674" y="1967"/>
                      <a:pt x="14005" y="1480"/>
                      <a:pt x="16353" y="1236"/>
                    </a:cubicBezTo>
                    <a:lnTo>
                      <a:pt x="16353" y="1236"/>
                    </a:lnTo>
                    <a:cubicBezTo>
                      <a:pt x="16353" y="1236"/>
                      <a:pt x="16353" y="1236"/>
                      <a:pt x="16353" y="1236"/>
                    </a:cubicBezTo>
                    <a:lnTo>
                      <a:pt x="16353" y="1236"/>
                    </a:lnTo>
                    <a:cubicBezTo>
                      <a:pt x="14979" y="958"/>
                      <a:pt x="13622" y="592"/>
                      <a:pt x="12248" y="332"/>
                    </a:cubicBezTo>
                    <a:lnTo>
                      <a:pt x="12248" y="332"/>
                    </a:lnTo>
                    <a:cubicBezTo>
                      <a:pt x="11813" y="697"/>
                      <a:pt x="11395" y="1045"/>
                      <a:pt x="10926" y="1393"/>
                    </a:cubicBezTo>
                    <a:lnTo>
                      <a:pt x="10926" y="1393"/>
                    </a:lnTo>
                    <a:cubicBezTo>
                      <a:pt x="10943" y="958"/>
                      <a:pt x="11221" y="592"/>
                      <a:pt x="11343" y="175"/>
                    </a:cubicBezTo>
                    <a:lnTo>
                      <a:pt x="11343" y="175"/>
                    </a:lnTo>
                    <a:cubicBezTo>
                      <a:pt x="11308" y="175"/>
                      <a:pt x="11273" y="158"/>
                      <a:pt x="11221" y="158"/>
                    </a:cubicBezTo>
                    <a:lnTo>
                      <a:pt x="11221" y="158"/>
                    </a:lnTo>
                    <a:cubicBezTo>
                      <a:pt x="10543" y="53"/>
                      <a:pt x="9830" y="1"/>
                      <a:pt x="9134" y="1"/>
                    </a:cubicBezTo>
                    <a:lnTo>
                      <a:pt x="9134" y="1"/>
                    </a:lnTo>
                    <a:cubicBezTo>
                      <a:pt x="8942" y="1"/>
                      <a:pt x="8768" y="1"/>
                      <a:pt x="8577" y="1"/>
                    </a:cubicBezTo>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5" name="Google Shape;2205;p24"/>
              <p:cNvSpPr/>
              <p:nvPr/>
            </p:nvSpPr>
            <p:spPr>
              <a:xfrm>
                <a:off x="4636950" y="1227075"/>
                <a:ext cx="413150" cy="135700"/>
              </a:xfrm>
              <a:custGeom>
                <a:avLst/>
                <a:gdLst/>
                <a:ahLst/>
                <a:cxnLst/>
                <a:rect l="l" t="t" r="r" b="b"/>
                <a:pathLst>
                  <a:path w="16526" h="5428" extrusionOk="0">
                    <a:moveTo>
                      <a:pt x="16526" y="0"/>
                    </a:moveTo>
                    <a:lnTo>
                      <a:pt x="16526" y="0"/>
                    </a:lnTo>
                    <a:cubicBezTo>
                      <a:pt x="14178" y="244"/>
                      <a:pt x="11847" y="731"/>
                      <a:pt x="9602" y="1340"/>
                    </a:cubicBezTo>
                    <a:cubicBezTo>
                      <a:pt x="6924" y="2053"/>
                      <a:pt x="4297" y="3010"/>
                      <a:pt x="1774" y="4175"/>
                    </a:cubicBezTo>
                    <a:cubicBezTo>
                      <a:pt x="1235" y="4419"/>
                      <a:pt x="696" y="4680"/>
                      <a:pt x="174" y="4958"/>
                    </a:cubicBezTo>
                    <a:cubicBezTo>
                      <a:pt x="104" y="5114"/>
                      <a:pt x="52" y="5271"/>
                      <a:pt x="0" y="5428"/>
                    </a:cubicBezTo>
                    <a:cubicBezTo>
                      <a:pt x="487" y="5149"/>
                      <a:pt x="992" y="4906"/>
                      <a:pt x="1496" y="4645"/>
                    </a:cubicBezTo>
                    <a:cubicBezTo>
                      <a:pt x="2731" y="4036"/>
                      <a:pt x="4001" y="3479"/>
                      <a:pt x="5288" y="2975"/>
                    </a:cubicBezTo>
                    <a:cubicBezTo>
                      <a:pt x="7915" y="1966"/>
                      <a:pt x="10611" y="1183"/>
                      <a:pt x="13360" y="644"/>
                    </a:cubicBezTo>
                    <a:cubicBezTo>
                      <a:pt x="14352" y="452"/>
                      <a:pt x="15343" y="296"/>
                      <a:pt x="16335" y="174"/>
                    </a:cubicBezTo>
                    <a:cubicBezTo>
                      <a:pt x="16404" y="104"/>
                      <a:pt x="16456" y="52"/>
                      <a:pt x="16526" y="0"/>
                    </a:cubicBezTo>
                    <a:close/>
                  </a:path>
                </a:pathLst>
              </a:cu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6" name="Google Shape;2206;p24"/>
            <p:cNvGrpSpPr/>
            <p:nvPr/>
          </p:nvGrpSpPr>
          <p:grpSpPr>
            <a:xfrm rot="-4952350">
              <a:off x="-491952" y="3642177"/>
              <a:ext cx="1141146" cy="959089"/>
              <a:chOff x="4598675" y="1029625"/>
              <a:chExt cx="365325" cy="307050"/>
            </a:xfrm>
          </p:grpSpPr>
          <p:sp>
            <p:nvSpPr>
              <p:cNvPr id="2207" name="Google Shape;2207;p24"/>
              <p:cNvSpPr/>
              <p:nvPr/>
            </p:nvSpPr>
            <p:spPr>
              <a:xfrm>
                <a:off x="4599100" y="1222725"/>
                <a:ext cx="210075" cy="113950"/>
              </a:xfrm>
              <a:custGeom>
                <a:avLst/>
                <a:gdLst/>
                <a:ahLst/>
                <a:cxnLst/>
                <a:rect l="l" t="t" r="r" b="b"/>
                <a:pathLst>
                  <a:path w="8403" h="4558" extrusionOk="0">
                    <a:moveTo>
                      <a:pt x="1218" y="3131"/>
                    </a:moveTo>
                    <a:cubicBezTo>
                      <a:pt x="801" y="3601"/>
                      <a:pt x="383" y="4053"/>
                      <a:pt x="1" y="4523"/>
                    </a:cubicBezTo>
                    <a:lnTo>
                      <a:pt x="1" y="4523"/>
                    </a:lnTo>
                    <a:cubicBezTo>
                      <a:pt x="1" y="4540"/>
                      <a:pt x="1" y="4558"/>
                      <a:pt x="1" y="4558"/>
                    </a:cubicBezTo>
                    <a:lnTo>
                      <a:pt x="1" y="4558"/>
                    </a:lnTo>
                    <a:cubicBezTo>
                      <a:pt x="1462" y="4488"/>
                      <a:pt x="2888" y="4540"/>
                      <a:pt x="4297" y="4175"/>
                    </a:cubicBezTo>
                    <a:lnTo>
                      <a:pt x="4297" y="4175"/>
                    </a:lnTo>
                    <a:cubicBezTo>
                      <a:pt x="4123" y="3618"/>
                      <a:pt x="3949" y="3062"/>
                      <a:pt x="3497" y="2610"/>
                    </a:cubicBezTo>
                    <a:lnTo>
                      <a:pt x="3497" y="2610"/>
                    </a:lnTo>
                    <a:cubicBezTo>
                      <a:pt x="4210" y="2870"/>
                      <a:pt x="4837" y="3288"/>
                      <a:pt x="5480" y="3758"/>
                    </a:cubicBezTo>
                    <a:lnTo>
                      <a:pt x="5480" y="3758"/>
                    </a:lnTo>
                    <a:cubicBezTo>
                      <a:pt x="6002" y="3514"/>
                      <a:pt x="6472" y="3236"/>
                      <a:pt x="6942" y="2923"/>
                    </a:cubicBezTo>
                    <a:lnTo>
                      <a:pt x="6942" y="2923"/>
                    </a:lnTo>
                    <a:cubicBezTo>
                      <a:pt x="6489" y="2453"/>
                      <a:pt x="5950" y="2018"/>
                      <a:pt x="5463" y="1531"/>
                    </a:cubicBezTo>
                    <a:lnTo>
                      <a:pt x="5463" y="1531"/>
                    </a:lnTo>
                    <a:cubicBezTo>
                      <a:pt x="6333" y="1757"/>
                      <a:pt x="7185" y="1896"/>
                      <a:pt x="8055" y="2105"/>
                    </a:cubicBezTo>
                    <a:lnTo>
                      <a:pt x="8055" y="2105"/>
                    </a:lnTo>
                    <a:cubicBezTo>
                      <a:pt x="8177" y="2018"/>
                      <a:pt x="8298" y="1914"/>
                      <a:pt x="8403" y="1827"/>
                    </a:cubicBezTo>
                    <a:lnTo>
                      <a:pt x="8403" y="1827"/>
                    </a:lnTo>
                    <a:cubicBezTo>
                      <a:pt x="6976" y="1340"/>
                      <a:pt x="5602" y="713"/>
                      <a:pt x="4280" y="0"/>
                    </a:cubicBezTo>
                    <a:lnTo>
                      <a:pt x="4280" y="0"/>
                    </a:lnTo>
                    <a:cubicBezTo>
                      <a:pt x="3219" y="992"/>
                      <a:pt x="2192" y="2053"/>
                      <a:pt x="1218" y="3131"/>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208" name="Google Shape;2208;p24"/>
              <p:cNvGrpSpPr/>
              <p:nvPr/>
            </p:nvGrpSpPr>
            <p:grpSpPr>
              <a:xfrm>
                <a:off x="4598675" y="1029625"/>
                <a:ext cx="365325" cy="306200"/>
                <a:chOff x="4598675" y="1029625"/>
                <a:chExt cx="365325" cy="306200"/>
              </a:xfrm>
            </p:grpSpPr>
            <p:sp>
              <p:nvSpPr>
                <p:cNvPr id="2209" name="Google Shape;2209;p24"/>
                <p:cNvSpPr/>
                <p:nvPr/>
              </p:nvSpPr>
              <p:spPr>
                <a:xfrm>
                  <a:off x="4706075" y="1162700"/>
                  <a:ext cx="199650" cy="105700"/>
                </a:xfrm>
                <a:custGeom>
                  <a:avLst/>
                  <a:gdLst/>
                  <a:ahLst/>
                  <a:cxnLst/>
                  <a:rect l="l" t="t" r="r" b="b"/>
                  <a:pathLst>
                    <a:path w="7986" h="4228" extrusionOk="0">
                      <a:moveTo>
                        <a:pt x="123" y="2297"/>
                      </a:moveTo>
                      <a:cubicBezTo>
                        <a:pt x="71" y="2332"/>
                        <a:pt x="36" y="2366"/>
                        <a:pt x="1" y="2401"/>
                      </a:cubicBezTo>
                      <a:lnTo>
                        <a:pt x="1" y="2401"/>
                      </a:lnTo>
                      <a:cubicBezTo>
                        <a:pt x="1323" y="3114"/>
                        <a:pt x="2697" y="3741"/>
                        <a:pt x="4124" y="4228"/>
                      </a:cubicBezTo>
                      <a:lnTo>
                        <a:pt x="4124" y="4228"/>
                      </a:lnTo>
                      <a:cubicBezTo>
                        <a:pt x="4367" y="4019"/>
                        <a:pt x="4628" y="3810"/>
                        <a:pt x="4872" y="3601"/>
                      </a:cubicBezTo>
                      <a:lnTo>
                        <a:pt x="4872" y="3601"/>
                      </a:lnTo>
                      <a:cubicBezTo>
                        <a:pt x="4298" y="3080"/>
                        <a:pt x="3654" y="2662"/>
                        <a:pt x="3063" y="2123"/>
                      </a:cubicBezTo>
                      <a:lnTo>
                        <a:pt x="3063" y="2123"/>
                      </a:lnTo>
                      <a:cubicBezTo>
                        <a:pt x="3967" y="2384"/>
                        <a:pt x="4802" y="2592"/>
                        <a:pt x="5637" y="2906"/>
                      </a:cubicBezTo>
                      <a:lnTo>
                        <a:pt x="5637" y="2906"/>
                      </a:lnTo>
                      <a:cubicBezTo>
                        <a:pt x="6020" y="2575"/>
                        <a:pt x="6385" y="2245"/>
                        <a:pt x="6716" y="1897"/>
                      </a:cubicBezTo>
                      <a:lnTo>
                        <a:pt x="6716" y="1897"/>
                      </a:lnTo>
                      <a:cubicBezTo>
                        <a:pt x="6124" y="1427"/>
                        <a:pt x="5394" y="1149"/>
                        <a:pt x="4785" y="731"/>
                      </a:cubicBezTo>
                      <a:lnTo>
                        <a:pt x="4785" y="731"/>
                      </a:lnTo>
                      <a:cubicBezTo>
                        <a:pt x="5707" y="679"/>
                        <a:pt x="6524" y="975"/>
                        <a:pt x="7394" y="1131"/>
                      </a:cubicBezTo>
                      <a:lnTo>
                        <a:pt x="7394" y="1131"/>
                      </a:lnTo>
                      <a:cubicBezTo>
                        <a:pt x="7568" y="905"/>
                        <a:pt x="7742" y="662"/>
                        <a:pt x="7881" y="401"/>
                      </a:cubicBezTo>
                      <a:lnTo>
                        <a:pt x="7881" y="401"/>
                      </a:lnTo>
                      <a:cubicBezTo>
                        <a:pt x="7916" y="348"/>
                        <a:pt x="7951" y="279"/>
                        <a:pt x="7986" y="227"/>
                      </a:cubicBezTo>
                      <a:lnTo>
                        <a:pt x="7986" y="227"/>
                      </a:lnTo>
                      <a:cubicBezTo>
                        <a:pt x="6229" y="209"/>
                        <a:pt x="4472" y="174"/>
                        <a:pt x="2749" y="1"/>
                      </a:cubicBezTo>
                      <a:lnTo>
                        <a:pt x="2749" y="1"/>
                      </a:lnTo>
                      <a:cubicBezTo>
                        <a:pt x="1845" y="731"/>
                        <a:pt x="975" y="1497"/>
                        <a:pt x="123" y="2297"/>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24"/>
                <p:cNvSpPr/>
                <p:nvPr/>
              </p:nvSpPr>
              <p:spPr>
                <a:xfrm>
                  <a:off x="4871775" y="1035700"/>
                  <a:ext cx="89175" cy="54825"/>
                </a:xfrm>
                <a:custGeom>
                  <a:avLst/>
                  <a:gdLst/>
                  <a:ahLst/>
                  <a:cxnLst/>
                  <a:rect l="l" t="t" r="r" b="b"/>
                  <a:pathLst>
                    <a:path w="3567" h="2193" extrusionOk="0">
                      <a:moveTo>
                        <a:pt x="731" y="1706"/>
                      </a:moveTo>
                      <a:cubicBezTo>
                        <a:pt x="488" y="1862"/>
                        <a:pt x="244" y="2019"/>
                        <a:pt x="1" y="2193"/>
                      </a:cubicBezTo>
                      <a:lnTo>
                        <a:pt x="1" y="2193"/>
                      </a:lnTo>
                      <a:cubicBezTo>
                        <a:pt x="905" y="2106"/>
                        <a:pt x="1810" y="2036"/>
                        <a:pt x="2697" y="1880"/>
                      </a:cubicBezTo>
                      <a:lnTo>
                        <a:pt x="2697" y="1880"/>
                      </a:lnTo>
                      <a:cubicBezTo>
                        <a:pt x="2975" y="1236"/>
                        <a:pt x="3254" y="610"/>
                        <a:pt x="3567" y="1"/>
                      </a:cubicBezTo>
                      <a:lnTo>
                        <a:pt x="3567" y="1"/>
                      </a:lnTo>
                      <a:cubicBezTo>
                        <a:pt x="2610" y="540"/>
                        <a:pt x="1653" y="1097"/>
                        <a:pt x="731" y="1706"/>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24"/>
                <p:cNvSpPr/>
                <p:nvPr/>
              </p:nvSpPr>
              <p:spPr>
                <a:xfrm>
                  <a:off x="4774800" y="1082675"/>
                  <a:ext cx="164425" cy="85700"/>
                </a:xfrm>
                <a:custGeom>
                  <a:avLst/>
                  <a:gdLst/>
                  <a:ahLst/>
                  <a:cxnLst/>
                  <a:rect l="l" t="t" r="r" b="b"/>
                  <a:pathLst>
                    <a:path w="6577" h="3428" extrusionOk="0">
                      <a:moveTo>
                        <a:pt x="3880" y="314"/>
                      </a:moveTo>
                      <a:cubicBezTo>
                        <a:pt x="2540" y="1201"/>
                        <a:pt x="1253" y="2175"/>
                        <a:pt x="0" y="3202"/>
                      </a:cubicBezTo>
                      <a:lnTo>
                        <a:pt x="0" y="3202"/>
                      </a:lnTo>
                      <a:cubicBezTo>
                        <a:pt x="1723" y="3375"/>
                        <a:pt x="3480" y="3410"/>
                        <a:pt x="5237" y="3428"/>
                      </a:cubicBezTo>
                      <a:lnTo>
                        <a:pt x="5237" y="3428"/>
                      </a:lnTo>
                      <a:cubicBezTo>
                        <a:pt x="5445" y="3010"/>
                        <a:pt x="5619" y="2558"/>
                        <a:pt x="5793" y="2123"/>
                      </a:cubicBezTo>
                      <a:lnTo>
                        <a:pt x="5793" y="2123"/>
                      </a:lnTo>
                      <a:cubicBezTo>
                        <a:pt x="5115" y="2088"/>
                        <a:pt x="4436" y="2019"/>
                        <a:pt x="3758" y="1966"/>
                      </a:cubicBezTo>
                      <a:lnTo>
                        <a:pt x="3758" y="1966"/>
                      </a:lnTo>
                      <a:cubicBezTo>
                        <a:pt x="4576" y="1618"/>
                        <a:pt x="5376" y="1323"/>
                        <a:pt x="6176" y="1027"/>
                      </a:cubicBezTo>
                      <a:lnTo>
                        <a:pt x="6176" y="1027"/>
                      </a:lnTo>
                      <a:cubicBezTo>
                        <a:pt x="6298" y="679"/>
                        <a:pt x="6437" y="331"/>
                        <a:pt x="6576" y="1"/>
                      </a:cubicBezTo>
                      <a:lnTo>
                        <a:pt x="6576" y="1"/>
                      </a:lnTo>
                      <a:cubicBezTo>
                        <a:pt x="5689" y="157"/>
                        <a:pt x="4784" y="227"/>
                        <a:pt x="3880" y="314"/>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24"/>
                <p:cNvSpPr/>
                <p:nvPr/>
              </p:nvSpPr>
              <p:spPr>
                <a:xfrm>
                  <a:off x="4598675" y="1149225"/>
                  <a:ext cx="118300" cy="173100"/>
                </a:xfrm>
                <a:custGeom>
                  <a:avLst/>
                  <a:gdLst/>
                  <a:ahLst/>
                  <a:cxnLst/>
                  <a:rect l="l" t="t" r="r" b="b"/>
                  <a:pathLst>
                    <a:path w="4732" h="6924" extrusionOk="0">
                      <a:moveTo>
                        <a:pt x="2140" y="592"/>
                      </a:moveTo>
                      <a:cubicBezTo>
                        <a:pt x="2540" y="1148"/>
                        <a:pt x="2940" y="1722"/>
                        <a:pt x="3340" y="2262"/>
                      </a:cubicBezTo>
                      <a:lnTo>
                        <a:pt x="3340" y="2262"/>
                      </a:lnTo>
                      <a:cubicBezTo>
                        <a:pt x="2766" y="2036"/>
                        <a:pt x="2157" y="1792"/>
                        <a:pt x="1548" y="1531"/>
                      </a:cubicBezTo>
                      <a:lnTo>
                        <a:pt x="1548" y="1531"/>
                      </a:lnTo>
                      <a:cubicBezTo>
                        <a:pt x="1235" y="2070"/>
                        <a:pt x="974" y="2627"/>
                        <a:pt x="748" y="3184"/>
                      </a:cubicBezTo>
                      <a:lnTo>
                        <a:pt x="748" y="3184"/>
                      </a:lnTo>
                      <a:cubicBezTo>
                        <a:pt x="1131" y="3445"/>
                        <a:pt x="1514" y="3688"/>
                        <a:pt x="1949" y="3897"/>
                      </a:cubicBezTo>
                      <a:lnTo>
                        <a:pt x="1949" y="3897"/>
                      </a:lnTo>
                      <a:cubicBezTo>
                        <a:pt x="1496" y="3949"/>
                        <a:pt x="1009" y="3845"/>
                        <a:pt x="522" y="3810"/>
                      </a:cubicBezTo>
                      <a:lnTo>
                        <a:pt x="522" y="3810"/>
                      </a:lnTo>
                      <a:cubicBezTo>
                        <a:pt x="470" y="3966"/>
                        <a:pt x="418" y="4140"/>
                        <a:pt x="366" y="4297"/>
                      </a:cubicBezTo>
                      <a:lnTo>
                        <a:pt x="366" y="4297"/>
                      </a:lnTo>
                      <a:cubicBezTo>
                        <a:pt x="139" y="5149"/>
                        <a:pt x="18" y="6037"/>
                        <a:pt x="0" y="6924"/>
                      </a:cubicBezTo>
                      <a:lnTo>
                        <a:pt x="0" y="6924"/>
                      </a:lnTo>
                      <a:cubicBezTo>
                        <a:pt x="435" y="6437"/>
                        <a:pt x="870" y="5950"/>
                        <a:pt x="1322" y="5480"/>
                      </a:cubicBezTo>
                      <a:lnTo>
                        <a:pt x="1322" y="5480"/>
                      </a:lnTo>
                      <a:cubicBezTo>
                        <a:pt x="2401" y="4314"/>
                        <a:pt x="3549" y="3218"/>
                        <a:pt x="4732" y="2157"/>
                      </a:cubicBezTo>
                      <a:lnTo>
                        <a:pt x="4732" y="2157"/>
                      </a:lnTo>
                      <a:cubicBezTo>
                        <a:pt x="3914" y="1531"/>
                        <a:pt x="3149" y="853"/>
                        <a:pt x="2575" y="0"/>
                      </a:cubicBezTo>
                      <a:lnTo>
                        <a:pt x="2575" y="0"/>
                      </a:lnTo>
                      <a:cubicBezTo>
                        <a:pt x="2436" y="192"/>
                        <a:pt x="2279" y="383"/>
                        <a:pt x="2140" y="592"/>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24"/>
                <p:cNvSpPr/>
                <p:nvPr/>
              </p:nvSpPr>
              <p:spPr>
                <a:xfrm>
                  <a:off x="4663025" y="1058325"/>
                  <a:ext cx="147025" cy="144850"/>
                </a:xfrm>
                <a:custGeom>
                  <a:avLst/>
                  <a:gdLst/>
                  <a:ahLst/>
                  <a:cxnLst/>
                  <a:rect l="l" t="t" r="r" b="b"/>
                  <a:pathLst>
                    <a:path w="5881" h="5794" extrusionOk="0">
                      <a:moveTo>
                        <a:pt x="3636" y="766"/>
                      </a:moveTo>
                      <a:lnTo>
                        <a:pt x="3636" y="2610"/>
                      </a:lnTo>
                      <a:cubicBezTo>
                        <a:pt x="3393" y="2105"/>
                        <a:pt x="3202" y="1601"/>
                        <a:pt x="2958" y="1114"/>
                      </a:cubicBezTo>
                      <a:lnTo>
                        <a:pt x="2958" y="1114"/>
                      </a:lnTo>
                      <a:cubicBezTo>
                        <a:pt x="2436" y="1392"/>
                        <a:pt x="1966" y="1705"/>
                        <a:pt x="1514" y="2071"/>
                      </a:cubicBezTo>
                      <a:lnTo>
                        <a:pt x="1514" y="2071"/>
                      </a:lnTo>
                      <a:cubicBezTo>
                        <a:pt x="1706" y="2906"/>
                        <a:pt x="2158" y="3584"/>
                        <a:pt x="2488" y="4332"/>
                      </a:cubicBezTo>
                      <a:lnTo>
                        <a:pt x="2488" y="4332"/>
                      </a:lnTo>
                      <a:cubicBezTo>
                        <a:pt x="1949" y="3793"/>
                        <a:pt x="1410" y="3219"/>
                        <a:pt x="801" y="2732"/>
                      </a:cubicBezTo>
                      <a:lnTo>
                        <a:pt x="801" y="2732"/>
                      </a:lnTo>
                      <a:cubicBezTo>
                        <a:pt x="523" y="3010"/>
                        <a:pt x="262" y="3323"/>
                        <a:pt x="1" y="3636"/>
                      </a:cubicBezTo>
                      <a:lnTo>
                        <a:pt x="1" y="3636"/>
                      </a:lnTo>
                      <a:cubicBezTo>
                        <a:pt x="575" y="4489"/>
                        <a:pt x="1340" y="5167"/>
                        <a:pt x="2158" y="5793"/>
                      </a:cubicBezTo>
                      <a:lnTo>
                        <a:pt x="2158" y="5793"/>
                      </a:lnTo>
                      <a:cubicBezTo>
                        <a:pt x="3254" y="4837"/>
                        <a:pt x="4385" y="3915"/>
                        <a:pt x="5550" y="3027"/>
                      </a:cubicBezTo>
                      <a:lnTo>
                        <a:pt x="5550" y="3027"/>
                      </a:lnTo>
                      <a:cubicBezTo>
                        <a:pt x="5654" y="2940"/>
                        <a:pt x="5776" y="2871"/>
                        <a:pt x="5881" y="2784"/>
                      </a:cubicBezTo>
                      <a:lnTo>
                        <a:pt x="5881" y="2784"/>
                      </a:lnTo>
                      <a:cubicBezTo>
                        <a:pt x="5863" y="1844"/>
                        <a:pt x="5863" y="922"/>
                        <a:pt x="5776" y="1"/>
                      </a:cubicBezTo>
                      <a:lnTo>
                        <a:pt x="5776" y="1"/>
                      </a:lnTo>
                      <a:cubicBezTo>
                        <a:pt x="5046" y="209"/>
                        <a:pt x="4332" y="453"/>
                        <a:pt x="3636" y="766"/>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24"/>
                <p:cNvSpPr/>
                <p:nvPr/>
              </p:nvSpPr>
              <p:spPr>
                <a:xfrm>
                  <a:off x="4807425" y="1041800"/>
                  <a:ext cx="80900" cy="86125"/>
                </a:xfrm>
                <a:custGeom>
                  <a:avLst/>
                  <a:gdLst/>
                  <a:ahLst/>
                  <a:cxnLst/>
                  <a:rect l="l" t="t" r="r" b="b"/>
                  <a:pathLst>
                    <a:path w="3236" h="3445" extrusionOk="0">
                      <a:moveTo>
                        <a:pt x="1722" y="261"/>
                      </a:moveTo>
                      <a:cubicBezTo>
                        <a:pt x="1427" y="801"/>
                        <a:pt x="1148" y="1340"/>
                        <a:pt x="818" y="1879"/>
                      </a:cubicBezTo>
                      <a:lnTo>
                        <a:pt x="818" y="1879"/>
                      </a:lnTo>
                      <a:cubicBezTo>
                        <a:pt x="644" y="1427"/>
                        <a:pt x="783" y="940"/>
                        <a:pt x="731" y="470"/>
                      </a:cubicBezTo>
                      <a:lnTo>
                        <a:pt x="731" y="470"/>
                      </a:lnTo>
                      <a:cubicBezTo>
                        <a:pt x="696" y="488"/>
                        <a:pt x="661" y="488"/>
                        <a:pt x="609" y="505"/>
                      </a:cubicBezTo>
                      <a:lnTo>
                        <a:pt x="609" y="505"/>
                      </a:lnTo>
                      <a:cubicBezTo>
                        <a:pt x="418" y="557"/>
                        <a:pt x="209" y="609"/>
                        <a:pt x="0" y="662"/>
                      </a:cubicBezTo>
                      <a:lnTo>
                        <a:pt x="0" y="662"/>
                      </a:lnTo>
                      <a:cubicBezTo>
                        <a:pt x="87" y="1583"/>
                        <a:pt x="87" y="2505"/>
                        <a:pt x="105" y="3445"/>
                      </a:cubicBezTo>
                      <a:lnTo>
                        <a:pt x="105" y="3445"/>
                      </a:lnTo>
                      <a:cubicBezTo>
                        <a:pt x="992" y="2784"/>
                        <a:pt x="1896" y="2158"/>
                        <a:pt x="2818" y="1549"/>
                      </a:cubicBezTo>
                      <a:lnTo>
                        <a:pt x="2818" y="1549"/>
                      </a:lnTo>
                      <a:cubicBezTo>
                        <a:pt x="2957" y="1027"/>
                        <a:pt x="3097" y="505"/>
                        <a:pt x="3236" y="0"/>
                      </a:cubicBezTo>
                      <a:lnTo>
                        <a:pt x="3236" y="0"/>
                      </a:lnTo>
                      <a:cubicBezTo>
                        <a:pt x="2731" y="87"/>
                        <a:pt x="2227" y="157"/>
                        <a:pt x="1722" y="26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24"/>
                <p:cNvSpPr/>
                <p:nvPr/>
              </p:nvSpPr>
              <p:spPr>
                <a:xfrm>
                  <a:off x="4877875" y="1029625"/>
                  <a:ext cx="86125" cy="50900"/>
                </a:xfrm>
                <a:custGeom>
                  <a:avLst/>
                  <a:gdLst/>
                  <a:ahLst/>
                  <a:cxnLst/>
                  <a:rect l="l" t="t" r="r" b="b"/>
                  <a:pathLst>
                    <a:path w="3445" h="2036" extrusionOk="0">
                      <a:moveTo>
                        <a:pt x="418" y="487"/>
                      </a:moveTo>
                      <a:cubicBezTo>
                        <a:pt x="279" y="992"/>
                        <a:pt x="139" y="1514"/>
                        <a:pt x="0" y="2036"/>
                      </a:cubicBezTo>
                      <a:lnTo>
                        <a:pt x="0" y="2036"/>
                      </a:lnTo>
                      <a:cubicBezTo>
                        <a:pt x="1114" y="1305"/>
                        <a:pt x="2262" y="609"/>
                        <a:pt x="3445" y="0"/>
                      </a:cubicBezTo>
                      <a:lnTo>
                        <a:pt x="3445" y="0"/>
                      </a:lnTo>
                      <a:cubicBezTo>
                        <a:pt x="3445" y="0"/>
                        <a:pt x="3445" y="0"/>
                        <a:pt x="3445" y="0"/>
                      </a:cubicBezTo>
                      <a:lnTo>
                        <a:pt x="3445" y="0"/>
                      </a:lnTo>
                      <a:cubicBezTo>
                        <a:pt x="2436" y="174"/>
                        <a:pt x="1427" y="331"/>
                        <a:pt x="418" y="487"/>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24"/>
                <p:cNvSpPr/>
                <p:nvPr/>
              </p:nvSpPr>
              <p:spPr>
                <a:xfrm>
                  <a:off x="4598675" y="1029625"/>
                  <a:ext cx="365325" cy="306200"/>
                </a:xfrm>
                <a:custGeom>
                  <a:avLst/>
                  <a:gdLst/>
                  <a:ahLst/>
                  <a:cxnLst/>
                  <a:rect l="l" t="t" r="r" b="b"/>
                  <a:pathLst>
                    <a:path w="14613" h="12248" extrusionOk="0">
                      <a:moveTo>
                        <a:pt x="14613" y="0"/>
                      </a:moveTo>
                      <a:lnTo>
                        <a:pt x="14613" y="0"/>
                      </a:lnTo>
                      <a:cubicBezTo>
                        <a:pt x="12334" y="1183"/>
                        <a:pt x="10159" y="2645"/>
                        <a:pt x="8124" y="4175"/>
                      </a:cubicBezTo>
                      <a:cubicBezTo>
                        <a:pt x="5689" y="6002"/>
                        <a:pt x="3410" y="8037"/>
                        <a:pt x="1322" y="10264"/>
                      </a:cubicBezTo>
                      <a:cubicBezTo>
                        <a:pt x="870" y="10734"/>
                        <a:pt x="435" y="11221"/>
                        <a:pt x="0" y="11708"/>
                      </a:cubicBezTo>
                      <a:cubicBezTo>
                        <a:pt x="0" y="11899"/>
                        <a:pt x="18" y="12073"/>
                        <a:pt x="18" y="12247"/>
                      </a:cubicBezTo>
                      <a:cubicBezTo>
                        <a:pt x="400" y="11777"/>
                        <a:pt x="818" y="11325"/>
                        <a:pt x="1235" y="10855"/>
                      </a:cubicBezTo>
                      <a:cubicBezTo>
                        <a:pt x="2244" y="9725"/>
                        <a:pt x="3305" y="8646"/>
                        <a:pt x="4419" y="7620"/>
                      </a:cubicBezTo>
                      <a:cubicBezTo>
                        <a:pt x="6663" y="5515"/>
                        <a:pt x="9081" y="3619"/>
                        <a:pt x="11655" y="1949"/>
                      </a:cubicBezTo>
                      <a:cubicBezTo>
                        <a:pt x="12577" y="1340"/>
                        <a:pt x="13534" y="783"/>
                        <a:pt x="14491" y="244"/>
                      </a:cubicBezTo>
                      <a:cubicBezTo>
                        <a:pt x="14526" y="157"/>
                        <a:pt x="14578" y="70"/>
                        <a:pt x="14613" y="0"/>
                      </a:cubicBezTo>
                      <a:close/>
                    </a:path>
                  </a:pathLst>
                </a:custGeom>
                <a:solidFill>
                  <a:schemeClr val="accent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2217" name="Google Shape;2217;p24"/>
          <p:cNvGrpSpPr/>
          <p:nvPr/>
        </p:nvGrpSpPr>
        <p:grpSpPr>
          <a:xfrm>
            <a:off x="8112179" y="-474063"/>
            <a:ext cx="4830254" cy="1450755"/>
            <a:chOff x="5442800" y="1573675"/>
            <a:chExt cx="1017675" cy="304900"/>
          </a:xfrm>
        </p:grpSpPr>
        <p:sp>
          <p:nvSpPr>
            <p:cNvPr id="2218" name="Google Shape;2218;p24"/>
            <p:cNvSpPr/>
            <p:nvPr/>
          </p:nvSpPr>
          <p:spPr>
            <a:xfrm>
              <a:off x="5987725" y="1610200"/>
              <a:ext cx="8275" cy="3075"/>
            </a:xfrm>
            <a:custGeom>
              <a:avLst/>
              <a:gdLst/>
              <a:ahLst/>
              <a:cxnLst/>
              <a:rect l="l" t="t" r="r" b="b"/>
              <a:pathLst>
                <a:path w="331" h="123" extrusionOk="0">
                  <a:moveTo>
                    <a:pt x="0" y="123"/>
                  </a:moveTo>
                  <a:cubicBezTo>
                    <a:pt x="122" y="105"/>
                    <a:pt x="226" y="70"/>
                    <a:pt x="331" y="1"/>
                  </a:cubicBezTo>
                  <a:lnTo>
                    <a:pt x="331" y="1"/>
                  </a:lnTo>
                  <a:cubicBezTo>
                    <a:pt x="209" y="36"/>
                    <a:pt x="105" y="70"/>
                    <a:pt x="0" y="123"/>
                  </a:cubicBezTo>
                  <a:close/>
                </a:path>
              </a:pathLst>
            </a:custGeom>
            <a:solidFill>
              <a:srgbClr val="1C6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9" name="Google Shape;2219;p24"/>
            <p:cNvSpPr/>
            <p:nvPr/>
          </p:nvSpPr>
          <p:spPr>
            <a:xfrm>
              <a:off x="6011650" y="1647175"/>
              <a:ext cx="2625" cy="900"/>
            </a:xfrm>
            <a:custGeom>
              <a:avLst/>
              <a:gdLst/>
              <a:ahLst/>
              <a:cxnLst/>
              <a:rect l="l" t="t" r="r" b="b"/>
              <a:pathLst>
                <a:path w="105" h="36" extrusionOk="0">
                  <a:moveTo>
                    <a:pt x="0" y="35"/>
                  </a:moveTo>
                  <a:cubicBezTo>
                    <a:pt x="35" y="18"/>
                    <a:pt x="70" y="0"/>
                    <a:pt x="104" y="0"/>
                  </a:cubicBezTo>
                  <a:lnTo>
                    <a:pt x="104" y="0"/>
                  </a:lnTo>
                  <a:cubicBezTo>
                    <a:pt x="70" y="0"/>
                    <a:pt x="35" y="18"/>
                    <a:pt x="0" y="35"/>
                  </a:cubicBezTo>
                  <a:close/>
                </a:path>
              </a:pathLst>
            </a:custGeom>
            <a:solidFill>
              <a:srgbClr val="1C6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0" name="Google Shape;2220;p24"/>
            <p:cNvSpPr/>
            <p:nvPr/>
          </p:nvSpPr>
          <p:spPr>
            <a:xfrm>
              <a:off x="5757650" y="1603250"/>
              <a:ext cx="570625" cy="239225"/>
            </a:xfrm>
            <a:custGeom>
              <a:avLst/>
              <a:gdLst/>
              <a:ahLst/>
              <a:cxnLst/>
              <a:rect l="l" t="t" r="r" b="b"/>
              <a:pathLst>
                <a:path w="22825" h="9569" extrusionOk="0">
                  <a:moveTo>
                    <a:pt x="6524" y="140"/>
                  </a:moveTo>
                  <a:cubicBezTo>
                    <a:pt x="4472" y="296"/>
                    <a:pt x="2436" y="453"/>
                    <a:pt x="384" y="609"/>
                  </a:cubicBezTo>
                  <a:lnTo>
                    <a:pt x="384" y="609"/>
                  </a:lnTo>
                  <a:cubicBezTo>
                    <a:pt x="262" y="714"/>
                    <a:pt x="140" y="818"/>
                    <a:pt x="1" y="922"/>
                  </a:cubicBezTo>
                  <a:lnTo>
                    <a:pt x="1" y="922"/>
                  </a:lnTo>
                  <a:cubicBezTo>
                    <a:pt x="749" y="1114"/>
                    <a:pt x="1480" y="1009"/>
                    <a:pt x="2210" y="922"/>
                  </a:cubicBezTo>
                  <a:lnTo>
                    <a:pt x="2210" y="922"/>
                  </a:lnTo>
                  <a:cubicBezTo>
                    <a:pt x="2019" y="1114"/>
                    <a:pt x="1758" y="1288"/>
                    <a:pt x="1566" y="1479"/>
                  </a:cubicBezTo>
                  <a:lnTo>
                    <a:pt x="1566" y="1479"/>
                  </a:lnTo>
                  <a:cubicBezTo>
                    <a:pt x="1880" y="1636"/>
                    <a:pt x="2158" y="1549"/>
                    <a:pt x="2436" y="1462"/>
                  </a:cubicBezTo>
                  <a:lnTo>
                    <a:pt x="2436" y="1462"/>
                  </a:lnTo>
                  <a:cubicBezTo>
                    <a:pt x="2645" y="1410"/>
                    <a:pt x="2836" y="1340"/>
                    <a:pt x="3028" y="1375"/>
                  </a:cubicBezTo>
                  <a:lnTo>
                    <a:pt x="3028" y="1375"/>
                  </a:lnTo>
                  <a:cubicBezTo>
                    <a:pt x="2854" y="1566"/>
                    <a:pt x="2384" y="1844"/>
                    <a:pt x="2662" y="2018"/>
                  </a:cubicBezTo>
                  <a:lnTo>
                    <a:pt x="2662" y="2018"/>
                  </a:lnTo>
                  <a:cubicBezTo>
                    <a:pt x="3028" y="2488"/>
                    <a:pt x="3758" y="2123"/>
                    <a:pt x="4315" y="2123"/>
                  </a:cubicBezTo>
                  <a:lnTo>
                    <a:pt x="4315" y="2123"/>
                  </a:lnTo>
                  <a:cubicBezTo>
                    <a:pt x="3898" y="2540"/>
                    <a:pt x="3323" y="2958"/>
                    <a:pt x="3063" y="3497"/>
                  </a:cubicBezTo>
                  <a:lnTo>
                    <a:pt x="3063" y="3497"/>
                  </a:lnTo>
                  <a:cubicBezTo>
                    <a:pt x="3063" y="3514"/>
                    <a:pt x="3898" y="3427"/>
                    <a:pt x="4002" y="3393"/>
                  </a:cubicBezTo>
                  <a:lnTo>
                    <a:pt x="4002" y="3393"/>
                  </a:lnTo>
                  <a:cubicBezTo>
                    <a:pt x="3776" y="3462"/>
                    <a:pt x="3393" y="3567"/>
                    <a:pt x="3393" y="3862"/>
                  </a:cubicBezTo>
                  <a:lnTo>
                    <a:pt x="3393" y="3862"/>
                  </a:lnTo>
                  <a:cubicBezTo>
                    <a:pt x="3393" y="4088"/>
                    <a:pt x="3602" y="4262"/>
                    <a:pt x="3811" y="4332"/>
                  </a:cubicBezTo>
                  <a:lnTo>
                    <a:pt x="3811" y="4332"/>
                  </a:lnTo>
                  <a:cubicBezTo>
                    <a:pt x="4019" y="4384"/>
                    <a:pt x="4263" y="4349"/>
                    <a:pt x="4472" y="4315"/>
                  </a:cubicBezTo>
                  <a:lnTo>
                    <a:pt x="4472" y="4315"/>
                  </a:lnTo>
                  <a:cubicBezTo>
                    <a:pt x="4332" y="4384"/>
                    <a:pt x="4176" y="4454"/>
                    <a:pt x="4089" y="4576"/>
                  </a:cubicBezTo>
                  <a:lnTo>
                    <a:pt x="4089" y="4576"/>
                  </a:lnTo>
                  <a:cubicBezTo>
                    <a:pt x="4002" y="4697"/>
                    <a:pt x="4002" y="4923"/>
                    <a:pt x="4141" y="4993"/>
                  </a:cubicBezTo>
                  <a:lnTo>
                    <a:pt x="4141" y="4993"/>
                  </a:lnTo>
                  <a:cubicBezTo>
                    <a:pt x="4211" y="5010"/>
                    <a:pt x="4280" y="5010"/>
                    <a:pt x="4332" y="5010"/>
                  </a:cubicBezTo>
                  <a:lnTo>
                    <a:pt x="4332" y="5010"/>
                  </a:lnTo>
                  <a:cubicBezTo>
                    <a:pt x="4541" y="5010"/>
                    <a:pt x="4750" y="5010"/>
                    <a:pt x="4941" y="5010"/>
                  </a:cubicBezTo>
                  <a:lnTo>
                    <a:pt x="4941" y="5010"/>
                  </a:lnTo>
                  <a:cubicBezTo>
                    <a:pt x="4541" y="5237"/>
                    <a:pt x="4193" y="5550"/>
                    <a:pt x="3898" y="5932"/>
                  </a:cubicBezTo>
                  <a:lnTo>
                    <a:pt x="3898" y="5932"/>
                  </a:lnTo>
                  <a:cubicBezTo>
                    <a:pt x="3811" y="6037"/>
                    <a:pt x="3741" y="6193"/>
                    <a:pt x="3811" y="6315"/>
                  </a:cubicBezTo>
                  <a:lnTo>
                    <a:pt x="3811" y="6315"/>
                  </a:lnTo>
                  <a:cubicBezTo>
                    <a:pt x="3863" y="6385"/>
                    <a:pt x="3967" y="6402"/>
                    <a:pt x="4071" y="6420"/>
                  </a:cubicBezTo>
                  <a:lnTo>
                    <a:pt x="4071" y="6420"/>
                  </a:lnTo>
                  <a:cubicBezTo>
                    <a:pt x="4506" y="6454"/>
                    <a:pt x="4976" y="6333"/>
                    <a:pt x="5341" y="6089"/>
                  </a:cubicBezTo>
                  <a:lnTo>
                    <a:pt x="5341" y="6089"/>
                  </a:lnTo>
                  <a:cubicBezTo>
                    <a:pt x="5220" y="6193"/>
                    <a:pt x="5115" y="6350"/>
                    <a:pt x="5098" y="6524"/>
                  </a:cubicBezTo>
                  <a:lnTo>
                    <a:pt x="5098" y="6524"/>
                  </a:lnTo>
                  <a:cubicBezTo>
                    <a:pt x="5637" y="6507"/>
                    <a:pt x="6176" y="6350"/>
                    <a:pt x="6646" y="6089"/>
                  </a:cubicBezTo>
                  <a:lnTo>
                    <a:pt x="6646" y="6089"/>
                  </a:lnTo>
                  <a:cubicBezTo>
                    <a:pt x="6542" y="6193"/>
                    <a:pt x="6611" y="6385"/>
                    <a:pt x="6733" y="6472"/>
                  </a:cubicBezTo>
                  <a:lnTo>
                    <a:pt x="6733" y="6472"/>
                  </a:lnTo>
                  <a:cubicBezTo>
                    <a:pt x="6872" y="6559"/>
                    <a:pt x="7029" y="6541"/>
                    <a:pt x="7185" y="6524"/>
                  </a:cubicBezTo>
                  <a:lnTo>
                    <a:pt x="7185" y="6524"/>
                  </a:lnTo>
                  <a:cubicBezTo>
                    <a:pt x="7481" y="6489"/>
                    <a:pt x="7759" y="6402"/>
                    <a:pt x="8038" y="6280"/>
                  </a:cubicBezTo>
                  <a:lnTo>
                    <a:pt x="8038" y="6280"/>
                  </a:lnTo>
                  <a:cubicBezTo>
                    <a:pt x="7846" y="6402"/>
                    <a:pt x="7725" y="6611"/>
                    <a:pt x="7725" y="6820"/>
                  </a:cubicBezTo>
                  <a:lnTo>
                    <a:pt x="7725" y="6820"/>
                  </a:lnTo>
                  <a:cubicBezTo>
                    <a:pt x="8299" y="6907"/>
                    <a:pt x="8855" y="6628"/>
                    <a:pt x="9377" y="6367"/>
                  </a:cubicBezTo>
                  <a:lnTo>
                    <a:pt x="9377" y="6367"/>
                  </a:lnTo>
                  <a:cubicBezTo>
                    <a:pt x="9342" y="6472"/>
                    <a:pt x="9308" y="6593"/>
                    <a:pt x="9290" y="6715"/>
                  </a:cubicBezTo>
                  <a:lnTo>
                    <a:pt x="9290" y="6715"/>
                  </a:lnTo>
                  <a:cubicBezTo>
                    <a:pt x="9829" y="6767"/>
                    <a:pt x="10386" y="6680"/>
                    <a:pt x="10891" y="6472"/>
                  </a:cubicBezTo>
                  <a:lnTo>
                    <a:pt x="10891" y="6472"/>
                  </a:lnTo>
                  <a:cubicBezTo>
                    <a:pt x="10317" y="6907"/>
                    <a:pt x="9725" y="7359"/>
                    <a:pt x="9429" y="8003"/>
                  </a:cubicBezTo>
                  <a:lnTo>
                    <a:pt x="9429" y="8003"/>
                  </a:lnTo>
                  <a:cubicBezTo>
                    <a:pt x="10143" y="7742"/>
                    <a:pt x="10838" y="7428"/>
                    <a:pt x="11499" y="7046"/>
                  </a:cubicBezTo>
                  <a:lnTo>
                    <a:pt x="11499" y="7046"/>
                  </a:lnTo>
                  <a:cubicBezTo>
                    <a:pt x="11291" y="7202"/>
                    <a:pt x="11169" y="7463"/>
                    <a:pt x="11186" y="7707"/>
                  </a:cubicBezTo>
                  <a:lnTo>
                    <a:pt x="11186" y="7707"/>
                  </a:lnTo>
                  <a:cubicBezTo>
                    <a:pt x="11743" y="7655"/>
                    <a:pt x="12282" y="7428"/>
                    <a:pt x="12700" y="7063"/>
                  </a:cubicBezTo>
                  <a:lnTo>
                    <a:pt x="12700" y="7063"/>
                  </a:lnTo>
                  <a:cubicBezTo>
                    <a:pt x="12613" y="7342"/>
                    <a:pt x="12909" y="7620"/>
                    <a:pt x="13204" y="7637"/>
                  </a:cubicBezTo>
                  <a:lnTo>
                    <a:pt x="13204" y="7637"/>
                  </a:lnTo>
                  <a:cubicBezTo>
                    <a:pt x="13483" y="7655"/>
                    <a:pt x="13761" y="7498"/>
                    <a:pt x="14022" y="7359"/>
                  </a:cubicBezTo>
                  <a:lnTo>
                    <a:pt x="14022" y="7359"/>
                  </a:lnTo>
                  <a:cubicBezTo>
                    <a:pt x="13483" y="7724"/>
                    <a:pt x="13117" y="8316"/>
                    <a:pt x="13048" y="8959"/>
                  </a:cubicBezTo>
                  <a:lnTo>
                    <a:pt x="13048" y="8959"/>
                  </a:lnTo>
                  <a:cubicBezTo>
                    <a:pt x="13744" y="8890"/>
                    <a:pt x="14422" y="8629"/>
                    <a:pt x="14979" y="8211"/>
                  </a:cubicBezTo>
                  <a:lnTo>
                    <a:pt x="14979" y="8211"/>
                  </a:lnTo>
                  <a:cubicBezTo>
                    <a:pt x="14770" y="8507"/>
                    <a:pt x="14544" y="8820"/>
                    <a:pt x="14318" y="9116"/>
                  </a:cubicBezTo>
                  <a:lnTo>
                    <a:pt x="14318" y="9116"/>
                  </a:lnTo>
                  <a:cubicBezTo>
                    <a:pt x="14265" y="9185"/>
                    <a:pt x="14213" y="9272"/>
                    <a:pt x="14231" y="9359"/>
                  </a:cubicBezTo>
                  <a:lnTo>
                    <a:pt x="14231" y="9359"/>
                  </a:lnTo>
                  <a:cubicBezTo>
                    <a:pt x="14248" y="9551"/>
                    <a:pt x="14526" y="9568"/>
                    <a:pt x="14700" y="9499"/>
                  </a:cubicBezTo>
                  <a:lnTo>
                    <a:pt x="14700" y="9499"/>
                  </a:lnTo>
                  <a:cubicBezTo>
                    <a:pt x="15031" y="9412"/>
                    <a:pt x="15327" y="9220"/>
                    <a:pt x="15570" y="8977"/>
                  </a:cubicBezTo>
                  <a:lnTo>
                    <a:pt x="15570" y="8977"/>
                  </a:lnTo>
                  <a:cubicBezTo>
                    <a:pt x="15587" y="9098"/>
                    <a:pt x="15587" y="9220"/>
                    <a:pt x="15605" y="9325"/>
                  </a:cubicBezTo>
                  <a:lnTo>
                    <a:pt x="15605" y="9325"/>
                  </a:lnTo>
                  <a:cubicBezTo>
                    <a:pt x="16353" y="9046"/>
                    <a:pt x="17066" y="8681"/>
                    <a:pt x="17710" y="8229"/>
                  </a:cubicBezTo>
                  <a:lnTo>
                    <a:pt x="17710" y="8229"/>
                  </a:lnTo>
                  <a:cubicBezTo>
                    <a:pt x="17692" y="8403"/>
                    <a:pt x="17675" y="8594"/>
                    <a:pt x="17640" y="8768"/>
                  </a:cubicBezTo>
                  <a:lnTo>
                    <a:pt x="17640" y="8768"/>
                  </a:lnTo>
                  <a:cubicBezTo>
                    <a:pt x="18232" y="9064"/>
                    <a:pt x="18927" y="8664"/>
                    <a:pt x="19467" y="8281"/>
                  </a:cubicBezTo>
                  <a:lnTo>
                    <a:pt x="19467" y="8281"/>
                  </a:lnTo>
                  <a:cubicBezTo>
                    <a:pt x="19241" y="8490"/>
                    <a:pt x="19415" y="8959"/>
                    <a:pt x="19728" y="9064"/>
                  </a:cubicBezTo>
                  <a:lnTo>
                    <a:pt x="19728" y="9064"/>
                  </a:lnTo>
                  <a:cubicBezTo>
                    <a:pt x="20058" y="9185"/>
                    <a:pt x="20423" y="9029"/>
                    <a:pt x="20754" y="8872"/>
                  </a:cubicBezTo>
                  <a:lnTo>
                    <a:pt x="20754" y="8872"/>
                  </a:lnTo>
                  <a:cubicBezTo>
                    <a:pt x="21102" y="8716"/>
                    <a:pt x="21415" y="8542"/>
                    <a:pt x="21728" y="8333"/>
                  </a:cubicBezTo>
                  <a:lnTo>
                    <a:pt x="21728" y="8333"/>
                  </a:lnTo>
                  <a:cubicBezTo>
                    <a:pt x="21937" y="8211"/>
                    <a:pt x="22581" y="7655"/>
                    <a:pt x="22824" y="7689"/>
                  </a:cubicBezTo>
                  <a:lnTo>
                    <a:pt x="22824" y="7689"/>
                  </a:lnTo>
                  <a:cubicBezTo>
                    <a:pt x="21676" y="7515"/>
                    <a:pt x="20545" y="7324"/>
                    <a:pt x="19519" y="6785"/>
                  </a:cubicBezTo>
                  <a:lnTo>
                    <a:pt x="19519" y="6785"/>
                  </a:lnTo>
                  <a:cubicBezTo>
                    <a:pt x="19241" y="6698"/>
                    <a:pt x="19797" y="6333"/>
                    <a:pt x="19884" y="6054"/>
                  </a:cubicBezTo>
                  <a:lnTo>
                    <a:pt x="19884" y="6054"/>
                  </a:lnTo>
                  <a:cubicBezTo>
                    <a:pt x="19432" y="5863"/>
                    <a:pt x="18927" y="5932"/>
                    <a:pt x="18423" y="6002"/>
                  </a:cubicBezTo>
                  <a:lnTo>
                    <a:pt x="18423" y="6002"/>
                  </a:lnTo>
                  <a:cubicBezTo>
                    <a:pt x="17692" y="6106"/>
                    <a:pt x="17014" y="6211"/>
                    <a:pt x="16683" y="5498"/>
                  </a:cubicBezTo>
                  <a:lnTo>
                    <a:pt x="16683" y="5498"/>
                  </a:lnTo>
                  <a:cubicBezTo>
                    <a:pt x="16492" y="5237"/>
                    <a:pt x="17327" y="4871"/>
                    <a:pt x="17866" y="4680"/>
                  </a:cubicBezTo>
                  <a:lnTo>
                    <a:pt x="17866" y="4680"/>
                  </a:lnTo>
                  <a:cubicBezTo>
                    <a:pt x="17658" y="4610"/>
                    <a:pt x="17414" y="4576"/>
                    <a:pt x="17188" y="4541"/>
                  </a:cubicBezTo>
                  <a:lnTo>
                    <a:pt x="17188" y="4541"/>
                  </a:lnTo>
                  <a:cubicBezTo>
                    <a:pt x="16770" y="4697"/>
                    <a:pt x="16335" y="4802"/>
                    <a:pt x="15848" y="4767"/>
                  </a:cubicBezTo>
                  <a:lnTo>
                    <a:pt x="15848" y="4767"/>
                  </a:lnTo>
                  <a:cubicBezTo>
                    <a:pt x="15483" y="4680"/>
                    <a:pt x="15118" y="4593"/>
                    <a:pt x="15205" y="4123"/>
                  </a:cubicBezTo>
                  <a:lnTo>
                    <a:pt x="15205" y="4123"/>
                  </a:lnTo>
                  <a:cubicBezTo>
                    <a:pt x="14752" y="4228"/>
                    <a:pt x="14300" y="4593"/>
                    <a:pt x="13831" y="4315"/>
                  </a:cubicBezTo>
                  <a:lnTo>
                    <a:pt x="13831" y="4315"/>
                  </a:lnTo>
                  <a:cubicBezTo>
                    <a:pt x="13935" y="4123"/>
                    <a:pt x="13831" y="3758"/>
                    <a:pt x="14213" y="3671"/>
                  </a:cubicBezTo>
                  <a:lnTo>
                    <a:pt x="14213" y="3671"/>
                  </a:lnTo>
                  <a:cubicBezTo>
                    <a:pt x="13378" y="3758"/>
                    <a:pt x="12735" y="4315"/>
                    <a:pt x="11917" y="4315"/>
                  </a:cubicBezTo>
                  <a:lnTo>
                    <a:pt x="11917" y="4315"/>
                  </a:lnTo>
                  <a:cubicBezTo>
                    <a:pt x="12195" y="3758"/>
                    <a:pt x="12648" y="3306"/>
                    <a:pt x="13291" y="3114"/>
                  </a:cubicBezTo>
                  <a:lnTo>
                    <a:pt x="13291" y="3114"/>
                  </a:lnTo>
                  <a:cubicBezTo>
                    <a:pt x="13013" y="3080"/>
                    <a:pt x="12700" y="3184"/>
                    <a:pt x="12404" y="3288"/>
                  </a:cubicBezTo>
                  <a:lnTo>
                    <a:pt x="12404" y="3288"/>
                  </a:lnTo>
                  <a:cubicBezTo>
                    <a:pt x="12056" y="3427"/>
                    <a:pt x="11708" y="3549"/>
                    <a:pt x="11465" y="3393"/>
                  </a:cubicBezTo>
                  <a:lnTo>
                    <a:pt x="11465" y="3393"/>
                  </a:lnTo>
                  <a:cubicBezTo>
                    <a:pt x="11186" y="3219"/>
                    <a:pt x="11639" y="2853"/>
                    <a:pt x="11917" y="2662"/>
                  </a:cubicBezTo>
                  <a:lnTo>
                    <a:pt x="11917" y="2662"/>
                  </a:lnTo>
                  <a:cubicBezTo>
                    <a:pt x="11552" y="2749"/>
                    <a:pt x="11099" y="3114"/>
                    <a:pt x="10821" y="2662"/>
                  </a:cubicBezTo>
                  <a:lnTo>
                    <a:pt x="10821" y="2662"/>
                  </a:lnTo>
                  <a:cubicBezTo>
                    <a:pt x="10821" y="2575"/>
                    <a:pt x="10908" y="2488"/>
                    <a:pt x="10995" y="2384"/>
                  </a:cubicBezTo>
                  <a:lnTo>
                    <a:pt x="10995" y="2384"/>
                  </a:lnTo>
                  <a:cubicBezTo>
                    <a:pt x="10543" y="2384"/>
                    <a:pt x="9986" y="2662"/>
                    <a:pt x="9812" y="2384"/>
                  </a:cubicBezTo>
                  <a:lnTo>
                    <a:pt x="9812" y="2384"/>
                  </a:lnTo>
                  <a:cubicBezTo>
                    <a:pt x="9638" y="2227"/>
                    <a:pt x="9847" y="1914"/>
                    <a:pt x="10160" y="1792"/>
                  </a:cubicBezTo>
                  <a:lnTo>
                    <a:pt x="10160" y="1792"/>
                  </a:lnTo>
                  <a:cubicBezTo>
                    <a:pt x="9377" y="2053"/>
                    <a:pt x="8664" y="2384"/>
                    <a:pt x="7794" y="2297"/>
                  </a:cubicBezTo>
                  <a:lnTo>
                    <a:pt x="7794" y="2297"/>
                  </a:lnTo>
                  <a:cubicBezTo>
                    <a:pt x="8438" y="1757"/>
                    <a:pt x="9168" y="1288"/>
                    <a:pt x="9812" y="835"/>
                  </a:cubicBezTo>
                  <a:lnTo>
                    <a:pt x="9812" y="835"/>
                  </a:lnTo>
                  <a:cubicBezTo>
                    <a:pt x="9447" y="835"/>
                    <a:pt x="9081" y="1009"/>
                    <a:pt x="8716" y="922"/>
                  </a:cubicBezTo>
                  <a:lnTo>
                    <a:pt x="8716" y="922"/>
                  </a:lnTo>
                  <a:cubicBezTo>
                    <a:pt x="8838" y="679"/>
                    <a:pt x="8994" y="522"/>
                    <a:pt x="9203" y="401"/>
                  </a:cubicBezTo>
                  <a:lnTo>
                    <a:pt x="9203" y="401"/>
                  </a:lnTo>
                  <a:cubicBezTo>
                    <a:pt x="8838" y="470"/>
                    <a:pt x="8420" y="348"/>
                    <a:pt x="8073" y="279"/>
                  </a:cubicBezTo>
                  <a:lnTo>
                    <a:pt x="8073" y="279"/>
                  </a:lnTo>
                  <a:cubicBezTo>
                    <a:pt x="8159" y="192"/>
                    <a:pt x="8246" y="87"/>
                    <a:pt x="8333" y="0"/>
                  </a:cubicBezTo>
                  <a:lnTo>
                    <a:pt x="8333" y="0"/>
                  </a:lnTo>
                  <a:cubicBezTo>
                    <a:pt x="7742" y="53"/>
                    <a:pt x="7133" y="87"/>
                    <a:pt x="6524" y="140"/>
                  </a:cubicBezTo>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24"/>
            <p:cNvSpPr/>
            <p:nvPr/>
          </p:nvSpPr>
          <p:spPr>
            <a:xfrm>
              <a:off x="5952500" y="1598900"/>
              <a:ext cx="234850" cy="124400"/>
            </a:xfrm>
            <a:custGeom>
              <a:avLst/>
              <a:gdLst/>
              <a:ahLst/>
              <a:cxnLst/>
              <a:rect l="l" t="t" r="r" b="b"/>
              <a:pathLst>
                <a:path w="9394" h="4976" extrusionOk="0">
                  <a:moveTo>
                    <a:pt x="539" y="174"/>
                  </a:moveTo>
                  <a:cubicBezTo>
                    <a:pt x="452" y="261"/>
                    <a:pt x="365" y="366"/>
                    <a:pt x="279" y="453"/>
                  </a:cubicBezTo>
                  <a:lnTo>
                    <a:pt x="279" y="453"/>
                  </a:lnTo>
                  <a:cubicBezTo>
                    <a:pt x="626" y="522"/>
                    <a:pt x="1044" y="644"/>
                    <a:pt x="1409" y="575"/>
                  </a:cubicBezTo>
                  <a:lnTo>
                    <a:pt x="1409" y="575"/>
                  </a:lnTo>
                  <a:cubicBezTo>
                    <a:pt x="1200" y="696"/>
                    <a:pt x="1044" y="853"/>
                    <a:pt x="922" y="1096"/>
                  </a:cubicBezTo>
                  <a:lnTo>
                    <a:pt x="922" y="1096"/>
                  </a:lnTo>
                  <a:cubicBezTo>
                    <a:pt x="1287" y="1183"/>
                    <a:pt x="1653" y="1009"/>
                    <a:pt x="2018" y="1009"/>
                  </a:cubicBezTo>
                  <a:lnTo>
                    <a:pt x="2018" y="1009"/>
                  </a:lnTo>
                  <a:cubicBezTo>
                    <a:pt x="1374" y="1462"/>
                    <a:pt x="644" y="1931"/>
                    <a:pt x="0" y="2471"/>
                  </a:cubicBezTo>
                  <a:lnTo>
                    <a:pt x="0" y="2471"/>
                  </a:lnTo>
                  <a:cubicBezTo>
                    <a:pt x="870" y="2558"/>
                    <a:pt x="1583" y="2227"/>
                    <a:pt x="2366" y="1966"/>
                  </a:cubicBezTo>
                  <a:lnTo>
                    <a:pt x="2366" y="1966"/>
                  </a:lnTo>
                  <a:cubicBezTo>
                    <a:pt x="2053" y="2088"/>
                    <a:pt x="1844" y="2401"/>
                    <a:pt x="2018" y="2558"/>
                  </a:cubicBezTo>
                  <a:lnTo>
                    <a:pt x="2018" y="2558"/>
                  </a:lnTo>
                  <a:cubicBezTo>
                    <a:pt x="2192" y="2836"/>
                    <a:pt x="2749" y="2558"/>
                    <a:pt x="3201" y="2558"/>
                  </a:cubicBezTo>
                  <a:lnTo>
                    <a:pt x="3201" y="2558"/>
                  </a:lnTo>
                  <a:cubicBezTo>
                    <a:pt x="3114" y="2662"/>
                    <a:pt x="3027" y="2749"/>
                    <a:pt x="3027" y="2836"/>
                  </a:cubicBezTo>
                  <a:lnTo>
                    <a:pt x="3027" y="2836"/>
                  </a:lnTo>
                  <a:cubicBezTo>
                    <a:pt x="3305" y="3288"/>
                    <a:pt x="3758" y="2923"/>
                    <a:pt x="4123" y="2836"/>
                  </a:cubicBezTo>
                  <a:lnTo>
                    <a:pt x="4123" y="2836"/>
                  </a:lnTo>
                  <a:cubicBezTo>
                    <a:pt x="3845" y="3027"/>
                    <a:pt x="3392" y="3393"/>
                    <a:pt x="3671" y="3567"/>
                  </a:cubicBezTo>
                  <a:lnTo>
                    <a:pt x="3671" y="3567"/>
                  </a:lnTo>
                  <a:cubicBezTo>
                    <a:pt x="3914" y="3723"/>
                    <a:pt x="4262" y="3601"/>
                    <a:pt x="4610" y="3462"/>
                  </a:cubicBezTo>
                  <a:lnTo>
                    <a:pt x="4610" y="3462"/>
                  </a:lnTo>
                  <a:cubicBezTo>
                    <a:pt x="4906" y="3358"/>
                    <a:pt x="5219" y="3254"/>
                    <a:pt x="5497" y="3288"/>
                  </a:cubicBezTo>
                  <a:lnTo>
                    <a:pt x="5497" y="3288"/>
                  </a:lnTo>
                  <a:cubicBezTo>
                    <a:pt x="4854" y="3480"/>
                    <a:pt x="4401" y="3932"/>
                    <a:pt x="4123" y="4489"/>
                  </a:cubicBezTo>
                  <a:lnTo>
                    <a:pt x="4123" y="4489"/>
                  </a:lnTo>
                  <a:cubicBezTo>
                    <a:pt x="4941" y="4489"/>
                    <a:pt x="5584" y="3932"/>
                    <a:pt x="6419" y="3845"/>
                  </a:cubicBezTo>
                  <a:lnTo>
                    <a:pt x="6419" y="3845"/>
                  </a:lnTo>
                  <a:cubicBezTo>
                    <a:pt x="6037" y="3932"/>
                    <a:pt x="6141" y="4297"/>
                    <a:pt x="6037" y="4489"/>
                  </a:cubicBezTo>
                  <a:lnTo>
                    <a:pt x="6037" y="4489"/>
                  </a:lnTo>
                  <a:cubicBezTo>
                    <a:pt x="6506" y="4767"/>
                    <a:pt x="6958" y="4402"/>
                    <a:pt x="7411" y="4297"/>
                  </a:cubicBezTo>
                  <a:lnTo>
                    <a:pt x="7411" y="4297"/>
                  </a:lnTo>
                  <a:cubicBezTo>
                    <a:pt x="7324" y="4767"/>
                    <a:pt x="7689" y="4854"/>
                    <a:pt x="8054" y="4941"/>
                  </a:cubicBezTo>
                  <a:lnTo>
                    <a:pt x="8054" y="4941"/>
                  </a:lnTo>
                  <a:cubicBezTo>
                    <a:pt x="8541" y="4976"/>
                    <a:pt x="8976" y="4871"/>
                    <a:pt x="9394" y="4715"/>
                  </a:cubicBezTo>
                  <a:lnTo>
                    <a:pt x="9394" y="4715"/>
                  </a:lnTo>
                  <a:cubicBezTo>
                    <a:pt x="8924" y="4610"/>
                    <a:pt x="8489" y="4523"/>
                    <a:pt x="8246" y="4210"/>
                  </a:cubicBezTo>
                  <a:lnTo>
                    <a:pt x="8246" y="4210"/>
                  </a:lnTo>
                  <a:cubicBezTo>
                    <a:pt x="8054" y="4036"/>
                    <a:pt x="8333" y="3758"/>
                    <a:pt x="8611" y="3758"/>
                  </a:cubicBezTo>
                  <a:lnTo>
                    <a:pt x="8611" y="3758"/>
                  </a:lnTo>
                  <a:lnTo>
                    <a:pt x="8159" y="3758"/>
                  </a:lnTo>
                  <a:cubicBezTo>
                    <a:pt x="8159" y="3671"/>
                    <a:pt x="8159" y="3567"/>
                    <a:pt x="8246" y="3480"/>
                  </a:cubicBezTo>
                  <a:lnTo>
                    <a:pt x="8246" y="3480"/>
                  </a:lnTo>
                  <a:cubicBezTo>
                    <a:pt x="7793" y="3671"/>
                    <a:pt x="7324" y="3845"/>
                    <a:pt x="6872" y="3758"/>
                  </a:cubicBezTo>
                  <a:lnTo>
                    <a:pt x="6872" y="3758"/>
                  </a:lnTo>
                  <a:cubicBezTo>
                    <a:pt x="6419" y="3567"/>
                    <a:pt x="7045" y="3114"/>
                    <a:pt x="7324" y="3027"/>
                  </a:cubicBezTo>
                  <a:lnTo>
                    <a:pt x="7324" y="3027"/>
                  </a:lnTo>
                  <a:cubicBezTo>
                    <a:pt x="6941" y="2975"/>
                    <a:pt x="6541" y="3045"/>
                    <a:pt x="6158" y="3114"/>
                  </a:cubicBezTo>
                  <a:lnTo>
                    <a:pt x="6158" y="3114"/>
                  </a:lnTo>
                  <a:cubicBezTo>
                    <a:pt x="5619" y="3184"/>
                    <a:pt x="5097" y="3271"/>
                    <a:pt x="4575" y="3114"/>
                  </a:cubicBezTo>
                  <a:lnTo>
                    <a:pt x="4575" y="3114"/>
                  </a:lnTo>
                  <a:cubicBezTo>
                    <a:pt x="5306" y="2662"/>
                    <a:pt x="6037" y="2297"/>
                    <a:pt x="6785" y="1931"/>
                  </a:cubicBezTo>
                  <a:lnTo>
                    <a:pt x="6785" y="1931"/>
                  </a:lnTo>
                  <a:cubicBezTo>
                    <a:pt x="6628" y="1879"/>
                    <a:pt x="6471" y="1897"/>
                    <a:pt x="6315" y="1914"/>
                  </a:cubicBezTo>
                  <a:lnTo>
                    <a:pt x="6315" y="1914"/>
                  </a:lnTo>
                  <a:cubicBezTo>
                    <a:pt x="6089" y="1914"/>
                    <a:pt x="5880" y="1931"/>
                    <a:pt x="5671" y="1827"/>
                  </a:cubicBezTo>
                  <a:lnTo>
                    <a:pt x="5671" y="1827"/>
                  </a:lnTo>
                  <a:cubicBezTo>
                    <a:pt x="5863" y="1462"/>
                    <a:pt x="6228" y="1288"/>
                    <a:pt x="6593" y="1183"/>
                  </a:cubicBezTo>
                  <a:lnTo>
                    <a:pt x="6593" y="1183"/>
                  </a:lnTo>
                  <a:cubicBezTo>
                    <a:pt x="6367" y="1149"/>
                    <a:pt x="6106" y="1166"/>
                    <a:pt x="5845" y="1166"/>
                  </a:cubicBezTo>
                  <a:lnTo>
                    <a:pt x="5845" y="1166"/>
                  </a:lnTo>
                  <a:cubicBezTo>
                    <a:pt x="5515" y="1183"/>
                    <a:pt x="5167" y="1201"/>
                    <a:pt x="4854" y="1096"/>
                  </a:cubicBezTo>
                  <a:lnTo>
                    <a:pt x="4854" y="1096"/>
                  </a:lnTo>
                  <a:cubicBezTo>
                    <a:pt x="5045" y="731"/>
                    <a:pt x="5410" y="557"/>
                    <a:pt x="5776" y="366"/>
                  </a:cubicBezTo>
                  <a:lnTo>
                    <a:pt x="5776" y="366"/>
                  </a:lnTo>
                  <a:cubicBezTo>
                    <a:pt x="5358" y="331"/>
                    <a:pt x="4941" y="401"/>
                    <a:pt x="4523" y="470"/>
                  </a:cubicBezTo>
                  <a:lnTo>
                    <a:pt x="4523" y="470"/>
                  </a:lnTo>
                  <a:cubicBezTo>
                    <a:pt x="3932" y="575"/>
                    <a:pt x="3340" y="679"/>
                    <a:pt x="2749" y="453"/>
                  </a:cubicBezTo>
                  <a:lnTo>
                    <a:pt x="2749" y="453"/>
                  </a:lnTo>
                  <a:cubicBezTo>
                    <a:pt x="2662" y="366"/>
                    <a:pt x="2557" y="174"/>
                    <a:pt x="2662" y="87"/>
                  </a:cubicBezTo>
                  <a:lnTo>
                    <a:pt x="2662" y="87"/>
                  </a:lnTo>
                  <a:cubicBezTo>
                    <a:pt x="2679" y="70"/>
                    <a:pt x="2697" y="35"/>
                    <a:pt x="2714" y="1"/>
                  </a:cubicBezTo>
                  <a:lnTo>
                    <a:pt x="2714" y="1"/>
                  </a:lnTo>
                  <a:close/>
                  <a:moveTo>
                    <a:pt x="1740" y="453"/>
                  </a:moveTo>
                  <a:cubicBezTo>
                    <a:pt x="1635" y="522"/>
                    <a:pt x="1531" y="557"/>
                    <a:pt x="1409" y="575"/>
                  </a:cubicBezTo>
                  <a:lnTo>
                    <a:pt x="1409" y="575"/>
                  </a:lnTo>
                  <a:cubicBezTo>
                    <a:pt x="1514" y="522"/>
                    <a:pt x="1618" y="488"/>
                    <a:pt x="1740" y="453"/>
                  </a:cubicBezTo>
                  <a:close/>
                  <a:moveTo>
                    <a:pt x="2470" y="1931"/>
                  </a:moveTo>
                  <a:cubicBezTo>
                    <a:pt x="2436" y="1931"/>
                    <a:pt x="2401" y="1949"/>
                    <a:pt x="2366" y="1966"/>
                  </a:cubicBezTo>
                  <a:lnTo>
                    <a:pt x="2366" y="1966"/>
                  </a:lnTo>
                  <a:cubicBezTo>
                    <a:pt x="2401" y="1949"/>
                    <a:pt x="2436" y="1931"/>
                    <a:pt x="2470" y="193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24"/>
            <p:cNvSpPr/>
            <p:nvPr/>
          </p:nvSpPr>
          <p:spPr>
            <a:xfrm>
              <a:off x="5518025" y="1618475"/>
              <a:ext cx="296625" cy="99600"/>
            </a:xfrm>
            <a:custGeom>
              <a:avLst/>
              <a:gdLst/>
              <a:ahLst/>
              <a:cxnLst/>
              <a:rect l="l" t="t" r="r" b="b"/>
              <a:pathLst>
                <a:path w="11865" h="3984" extrusionOk="0">
                  <a:moveTo>
                    <a:pt x="5950" y="313"/>
                  </a:moveTo>
                  <a:cubicBezTo>
                    <a:pt x="5202" y="366"/>
                    <a:pt x="4437" y="366"/>
                    <a:pt x="3689" y="366"/>
                  </a:cubicBezTo>
                  <a:lnTo>
                    <a:pt x="3689" y="366"/>
                  </a:lnTo>
                  <a:cubicBezTo>
                    <a:pt x="2575" y="348"/>
                    <a:pt x="1479" y="331"/>
                    <a:pt x="366" y="453"/>
                  </a:cubicBezTo>
                  <a:lnTo>
                    <a:pt x="366" y="453"/>
                  </a:lnTo>
                  <a:cubicBezTo>
                    <a:pt x="279" y="470"/>
                    <a:pt x="175" y="487"/>
                    <a:pt x="70" y="505"/>
                  </a:cubicBezTo>
                  <a:lnTo>
                    <a:pt x="70" y="505"/>
                  </a:lnTo>
                  <a:cubicBezTo>
                    <a:pt x="18" y="627"/>
                    <a:pt x="1" y="748"/>
                    <a:pt x="70" y="870"/>
                  </a:cubicBezTo>
                  <a:lnTo>
                    <a:pt x="70" y="870"/>
                  </a:lnTo>
                  <a:cubicBezTo>
                    <a:pt x="349" y="1305"/>
                    <a:pt x="818" y="1183"/>
                    <a:pt x="1340" y="1044"/>
                  </a:cubicBezTo>
                  <a:lnTo>
                    <a:pt x="1340" y="1044"/>
                  </a:lnTo>
                  <a:cubicBezTo>
                    <a:pt x="1688" y="974"/>
                    <a:pt x="2036" y="888"/>
                    <a:pt x="2367" y="957"/>
                  </a:cubicBezTo>
                  <a:lnTo>
                    <a:pt x="2367" y="957"/>
                  </a:lnTo>
                  <a:cubicBezTo>
                    <a:pt x="2088" y="1235"/>
                    <a:pt x="1619" y="1235"/>
                    <a:pt x="1532" y="1688"/>
                  </a:cubicBezTo>
                  <a:lnTo>
                    <a:pt x="1532" y="1688"/>
                  </a:lnTo>
                  <a:cubicBezTo>
                    <a:pt x="1984" y="1775"/>
                    <a:pt x="2367" y="1514"/>
                    <a:pt x="2819" y="1409"/>
                  </a:cubicBezTo>
                  <a:lnTo>
                    <a:pt x="2819" y="1409"/>
                  </a:lnTo>
                  <a:cubicBezTo>
                    <a:pt x="2628" y="1514"/>
                    <a:pt x="2732" y="1688"/>
                    <a:pt x="2732" y="1775"/>
                  </a:cubicBezTo>
                  <a:lnTo>
                    <a:pt x="2732" y="1775"/>
                  </a:lnTo>
                  <a:cubicBezTo>
                    <a:pt x="3202" y="1931"/>
                    <a:pt x="3671" y="1809"/>
                    <a:pt x="4124" y="1705"/>
                  </a:cubicBezTo>
                  <a:lnTo>
                    <a:pt x="4124" y="1705"/>
                  </a:lnTo>
                  <a:cubicBezTo>
                    <a:pt x="4541" y="1601"/>
                    <a:pt x="4941" y="1514"/>
                    <a:pt x="5376" y="1601"/>
                  </a:cubicBezTo>
                  <a:lnTo>
                    <a:pt x="5376" y="1601"/>
                  </a:lnTo>
                  <a:cubicBezTo>
                    <a:pt x="5289" y="1966"/>
                    <a:pt x="4732" y="2244"/>
                    <a:pt x="5011" y="2418"/>
                  </a:cubicBezTo>
                  <a:lnTo>
                    <a:pt x="5011" y="2418"/>
                  </a:lnTo>
                  <a:cubicBezTo>
                    <a:pt x="5307" y="2714"/>
                    <a:pt x="5724" y="2662"/>
                    <a:pt x="6142" y="2627"/>
                  </a:cubicBezTo>
                  <a:lnTo>
                    <a:pt x="6142" y="2627"/>
                  </a:lnTo>
                  <a:cubicBezTo>
                    <a:pt x="6385" y="2592"/>
                    <a:pt x="6611" y="2575"/>
                    <a:pt x="6855" y="2610"/>
                  </a:cubicBezTo>
                  <a:lnTo>
                    <a:pt x="6855" y="2610"/>
                  </a:lnTo>
                  <a:cubicBezTo>
                    <a:pt x="6385" y="3062"/>
                    <a:pt x="5846" y="3340"/>
                    <a:pt x="5654" y="3984"/>
                  </a:cubicBezTo>
                  <a:lnTo>
                    <a:pt x="5654" y="3984"/>
                  </a:lnTo>
                  <a:cubicBezTo>
                    <a:pt x="6663" y="3619"/>
                    <a:pt x="7394" y="2888"/>
                    <a:pt x="8316" y="2331"/>
                  </a:cubicBezTo>
                  <a:lnTo>
                    <a:pt x="8316" y="2331"/>
                  </a:lnTo>
                  <a:cubicBezTo>
                    <a:pt x="8316" y="2505"/>
                    <a:pt x="8125" y="2784"/>
                    <a:pt x="8212" y="2784"/>
                  </a:cubicBezTo>
                  <a:lnTo>
                    <a:pt x="8212" y="2784"/>
                  </a:lnTo>
                  <a:cubicBezTo>
                    <a:pt x="8855" y="3062"/>
                    <a:pt x="9221" y="2331"/>
                    <a:pt x="9690" y="2053"/>
                  </a:cubicBezTo>
                  <a:lnTo>
                    <a:pt x="9690" y="2053"/>
                  </a:lnTo>
                  <a:cubicBezTo>
                    <a:pt x="9499" y="2505"/>
                    <a:pt x="10143" y="2505"/>
                    <a:pt x="10421" y="2331"/>
                  </a:cubicBezTo>
                  <a:lnTo>
                    <a:pt x="10421" y="2331"/>
                  </a:lnTo>
                  <a:cubicBezTo>
                    <a:pt x="11012" y="1949"/>
                    <a:pt x="11447" y="1444"/>
                    <a:pt x="11865" y="905"/>
                  </a:cubicBezTo>
                  <a:lnTo>
                    <a:pt x="11865" y="905"/>
                  </a:lnTo>
                  <a:cubicBezTo>
                    <a:pt x="11639" y="957"/>
                    <a:pt x="11395" y="992"/>
                    <a:pt x="11151" y="870"/>
                  </a:cubicBezTo>
                  <a:lnTo>
                    <a:pt x="11151" y="870"/>
                  </a:lnTo>
                  <a:cubicBezTo>
                    <a:pt x="11343" y="679"/>
                    <a:pt x="11604" y="505"/>
                    <a:pt x="11795" y="313"/>
                  </a:cubicBezTo>
                  <a:lnTo>
                    <a:pt x="11795" y="313"/>
                  </a:lnTo>
                  <a:cubicBezTo>
                    <a:pt x="11065" y="400"/>
                    <a:pt x="10334" y="505"/>
                    <a:pt x="9586" y="313"/>
                  </a:cubicBezTo>
                  <a:lnTo>
                    <a:pt x="9586" y="313"/>
                  </a:lnTo>
                  <a:cubicBezTo>
                    <a:pt x="9725" y="209"/>
                    <a:pt x="9847" y="105"/>
                    <a:pt x="9969" y="0"/>
                  </a:cubicBezTo>
                  <a:lnTo>
                    <a:pt x="9969" y="0"/>
                  </a:lnTo>
                  <a:cubicBezTo>
                    <a:pt x="8629" y="105"/>
                    <a:pt x="7290" y="209"/>
                    <a:pt x="5950" y="313"/>
                  </a:cubicBezTo>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24"/>
            <p:cNvSpPr/>
            <p:nvPr/>
          </p:nvSpPr>
          <p:spPr>
            <a:xfrm>
              <a:off x="5442800" y="1631075"/>
              <a:ext cx="422750" cy="107875"/>
            </a:xfrm>
            <a:custGeom>
              <a:avLst/>
              <a:gdLst/>
              <a:ahLst/>
              <a:cxnLst/>
              <a:rect l="l" t="t" r="r" b="b"/>
              <a:pathLst>
                <a:path w="16910" h="4315" extrusionOk="0">
                  <a:moveTo>
                    <a:pt x="0" y="1166"/>
                  </a:moveTo>
                  <a:cubicBezTo>
                    <a:pt x="714" y="1236"/>
                    <a:pt x="1427" y="1184"/>
                    <a:pt x="2123" y="992"/>
                  </a:cubicBezTo>
                  <a:lnTo>
                    <a:pt x="2123" y="992"/>
                  </a:lnTo>
                  <a:cubicBezTo>
                    <a:pt x="1775" y="1079"/>
                    <a:pt x="1479" y="1305"/>
                    <a:pt x="1288" y="1601"/>
                  </a:cubicBezTo>
                  <a:lnTo>
                    <a:pt x="1288" y="1601"/>
                  </a:lnTo>
                  <a:cubicBezTo>
                    <a:pt x="1740" y="1549"/>
                    <a:pt x="2210" y="1497"/>
                    <a:pt x="2679" y="1445"/>
                  </a:cubicBezTo>
                  <a:lnTo>
                    <a:pt x="2679" y="1445"/>
                  </a:lnTo>
                  <a:cubicBezTo>
                    <a:pt x="2088" y="1775"/>
                    <a:pt x="1566" y="2245"/>
                    <a:pt x="1166" y="2784"/>
                  </a:cubicBezTo>
                  <a:lnTo>
                    <a:pt x="1166" y="2784"/>
                  </a:lnTo>
                  <a:cubicBezTo>
                    <a:pt x="1966" y="2889"/>
                    <a:pt x="2801" y="2697"/>
                    <a:pt x="3480" y="2280"/>
                  </a:cubicBezTo>
                  <a:lnTo>
                    <a:pt x="3480" y="2280"/>
                  </a:lnTo>
                  <a:cubicBezTo>
                    <a:pt x="3306" y="2506"/>
                    <a:pt x="3149" y="2715"/>
                    <a:pt x="2975" y="2941"/>
                  </a:cubicBezTo>
                  <a:lnTo>
                    <a:pt x="2975" y="2941"/>
                  </a:lnTo>
                  <a:cubicBezTo>
                    <a:pt x="2923" y="3028"/>
                    <a:pt x="2853" y="3132"/>
                    <a:pt x="2905" y="3202"/>
                  </a:cubicBezTo>
                  <a:lnTo>
                    <a:pt x="2905" y="3202"/>
                  </a:lnTo>
                  <a:cubicBezTo>
                    <a:pt x="2958" y="3289"/>
                    <a:pt x="3062" y="3289"/>
                    <a:pt x="3149" y="3271"/>
                  </a:cubicBezTo>
                  <a:lnTo>
                    <a:pt x="3149" y="3271"/>
                  </a:lnTo>
                  <a:cubicBezTo>
                    <a:pt x="3984" y="3167"/>
                    <a:pt x="4784" y="2732"/>
                    <a:pt x="5341" y="2106"/>
                  </a:cubicBezTo>
                  <a:lnTo>
                    <a:pt x="5341" y="2106"/>
                  </a:lnTo>
                  <a:cubicBezTo>
                    <a:pt x="5306" y="2332"/>
                    <a:pt x="5567" y="2523"/>
                    <a:pt x="5793" y="2523"/>
                  </a:cubicBezTo>
                  <a:lnTo>
                    <a:pt x="5793" y="2523"/>
                  </a:lnTo>
                  <a:cubicBezTo>
                    <a:pt x="6037" y="2506"/>
                    <a:pt x="6245" y="2367"/>
                    <a:pt x="6437" y="2227"/>
                  </a:cubicBezTo>
                  <a:lnTo>
                    <a:pt x="6437" y="2227"/>
                  </a:lnTo>
                  <a:cubicBezTo>
                    <a:pt x="6559" y="2419"/>
                    <a:pt x="6837" y="2506"/>
                    <a:pt x="7046" y="2419"/>
                  </a:cubicBezTo>
                  <a:lnTo>
                    <a:pt x="7046" y="2419"/>
                  </a:lnTo>
                  <a:cubicBezTo>
                    <a:pt x="6593" y="2854"/>
                    <a:pt x="6176" y="3323"/>
                    <a:pt x="5793" y="3845"/>
                  </a:cubicBezTo>
                  <a:lnTo>
                    <a:pt x="5793" y="3845"/>
                  </a:lnTo>
                  <a:cubicBezTo>
                    <a:pt x="5741" y="3932"/>
                    <a:pt x="5671" y="4037"/>
                    <a:pt x="5706" y="4141"/>
                  </a:cubicBezTo>
                  <a:lnTo>
                    <a:pt x="5706" y="4141"/>
                  </a:lnTo>
                  <a:cubicBezTo>
                    <a:pt x="5776" y="4298"/>
                    <a:pt x="6019" y="4263"/>
                    <a:pt x="6176" y="4176"/>
                  </a:cubicBezTo>
                  <a:lnTo>
                    <a:pt x="6176" y="4176"/>
                  </a:lnTo>
                  <a:cubicBezTo>
                    <a:pt x="6698" y="3915"/>
                    <a:pt x="7167" y="3619"/>
                    <a:pt x="7637" y="3289"/>
                  </a:cubicBezTo>
                  <a:lnTo>
                    <a:pt x="7637" y="3289"/>
                  </a:lnTo>
                  <a:cubicBezTo>
                    <a:pt x="7498" y="3497"/>
                    <a:pt x="7498" y="3845"/>
                    <a:pt x="7707" y="4037"/>
                  </a:cubicBezTo>
                  <a:lnTo>
                    <a:pt x="7707" y="4037"/>
                  </a:lnTo>
                  <a:cubicBezTo>
                    <a:pt x="7968" y="4315"/>
                    <a:pt x="8437" y="4315"/>
                    <a:pt x="8785" y="4141"/>
                  </a:cubicBezTo>
                  <a:lnTo>
                    <a:pt x="8785" y="4141"/>
                  </a:lnTo>
                  <a:cubicBezTo>
                    <a:pt x="9133" y="3950"/>
                    <a:pt x="9377" y="3637"/>
                    <a:pt x="9620" y="3341"/>
                  </a:cubicBezTo>
                  <a:lnTo>
                    <a:pt x="9620" y="3341"/>
                  </a:lnTo>
                  <a:cubicBezTo>
                    <a:pt x="9498" y="3619"/>
                    <a:pt x="9881" y="3915"/>
                    <a:pt x="10177" y="3828"/>
                  </a:cubicBezTo>
                  <a:lnTo>
                    <a:pt x="10177" y="3828"/>
                  </a:lnTo>
                  <a:cubicBezTo>
                    <a:pt x="10473" y="3741"/>
                    <a:pt x="10647" y="3445"/>
                    <a:pt x="10786" y="3167"/>
                  </a:cubicBezTo>
                  <a:lnTo>
                    <a:pt x="10786" y="3167"/>
                  </a:lnTo>
                  <a:cubicBezTo>
                    <a:pt x="10664" y="3445"/>
                    <a:pt x="10612" y="3758"/>
                    <a:pt x="10647" y="4054"/>
                  </a:cubicBezTo>
                  <a:lnTo>
                    <a:pt x="10647" y="4054"/>
                  </a:lnTo>
                  <a:cubicBezTo>
                    <a:pt x="11134" y="3776"/>
                    <a:pt x="11603" y="3445"/>
                    <a:pt x="12003" y="3062"/>
                  </a:cubicBezTo>
                  <a:lnTo>
                    <a:pt x="12003" y="3062"/>
                  </a:lnTo>
                  <a:cubicBezTo>
                    <a:pt x="11934" y="3376"/>
                    <a:pt x="11864" y="3689"/>
                    <a:pt x="11795" y="4002"/>
                  </a:cubicBezTo>
                  <a:lnTo>
                    <a:pt x="11795" y="4002"/>
                  </a:lnTo>
                  <a:cubicBezTo>
                    <a:pt x="12334" y="3741"/>
                    <a:pt x="12769" y="3289"/>
                    <a:pt x="12995" y="2749"/>
                  </a:cubicBezTo>
                  <a:lnTo>
                    <a:pt x="12995" y="2749"/>
                  </a:lnTo>
                  <a:cubicBezTo>
                    <a:pt x="12978" y="2941"/>
                    <a:pt x="12995" y="3167"/>
                    <a:pt x="13117" y="3323"/>
                  </a:cubicBezTo>
                  <a:lnTo>
                    <a:pt x="13117" y="3323"/>
                  </a:lnTo>
                  <a:cubicBezTo>
                    <a:pt x="13239" y="3497"/>
                    <a:pt x="13465" y="3584"/>
                    <a:pt x="13656" y="3515"/>
                  </a:cubicBezTo>
                  <a:lnTo>
                    <a:pt x="13656" y="3515"/>
                  </a:lnTo>
                  <a:cubicBezTo>
                    <a:pt x="13743" y="3463"/>
                    <a:pt x="13813" y="3393"/>
                    <a:pt x="13882" y="3323"/>
                  </a:cubicBezTo>
                  <a:lnTo>
                    <a:pt x="13882" y="3323"/>
                  </a:lnTo>
                  <a:cubicBezTo>
                    <a:pt x="14247" y="2923"/>
                    <a:pt x="14578" y="2506"/>
                    <a:pt x="14874" y="2071"/>
                  </a:cubicBezTo>
                  <a:lnTo>
                    <a:pt x="14874" y="2071"/>
                  </a:lnTo>
                  <a:cubicBezTo>
                    <a:pt x="15100" y="2227"/>
                    <a:pt x="15378" y="2332"/>
                    <a:pt x="15657" y="2384"/>
                  </a:cubicBezTo>
                  <a:lnTo>
                    <a:pt x="15657" y="2384"/>
                  </a:lnTo>
                  <a:cubicBezTo>
                    <a:pt x="15917" y="1845"/>
                    <a:pt x="16492" y="1427"/>
                    <a:pt x="16909" y="1010"/>
                  </a:cubicBezTo>
                  <a:lnTo>
                    <a:pt x="16909" y="1010"/>
                  </a:lnTo>
                  <a:cubicBezTo>
                    <a:pt x="16352" y="1010"/>
                    <a:pt x="15622" y="1375"/>
                    <a:pt x="15256" y="905"/>
                  </a:cubicBezTo>
                  <a:lnTo>
                    <a:pt x="15256" y="905"/>
                  </a:lnTo>
                  <a:cubicBezTo>
                    <a:pt x="14978" y="731"/>
                    <a:pt x="15448" y="453"/>
                    <a:pt x="15622" y="262"/>
                  </a:cubicBezTo>
                  <a:lnTo>
                    <a:pt x="15622" y="262"/>
                  </a:lnTo>
                  <a:cubicBezTo>
                    <a:pt x="15378" y="227"/>
                    <a:pt x="15135" y="331"/>
                    <a:pt x="14874" y="401"/>
                  </a:cubicBezTo>
                  <a:lnTo>
                    <a:pt x="14874" y="401"/>
                  </a:lnTo>
                  <a:cubicBezTo>
                    <a:pt x="14456" y="940"/>
                    <a:pt x="14021" y="1445"/>
                    <a:pt x="13430" y="1827"/>
                  </a:cubicBezTo>
                  <a:lnTo>
                    <a:pt x="13430" y="1827"/>
                  </a:lnTo>
                  <a:cubicBezTo>
                    <a:pt x="13152" y="2001"/>
                    <a:pt x="12508" y="2001"/>
                    <a:pt x="12699" y="1549"/>
                  </a:cubicBezTo>
                  <a:lnTo>
                    <a:pt x="12699" y="1549"/>
                  </a:lnTo>
                  <a:cubicBezTo>
                    <a:pt x="12230" y="1827"/>
                    <a:pt x="11864" y="2558"/>
                    <a:pt x="11221" y="2280"/>
                  </a:cubicBezTo>
                  <a:lnTo>
                    <a:pt x="11221" y="2280"/>
                  </a:lnTo>
                  <a:cubicBezTo>
                    <a:pt x="11134" y="2280"/>
                    <a:pt x="11325" y="2001"/>
                    <a:pt x="11325" y="1827"/>
                  </a:cubicBezTo>
                  <a:lnTo>
                    <a:pt x="11325" y="1827"/>
                  </a:lnTo>
                  <a:cubicBezTo>
                    <a:pt x="10403" y="2384"/>
                    <a:pt x="9672" y="3115"/>
                    <a:pt x="8663" y="3480"/>
                  </a:cubicBezTo>
                  <a:lnTo>
                    <a:pt x="8663" y="3480"/>
                  </a:lnTo>
                  <a:cubicBezTo>
                    <a:pt x="8855" y="2836"/>
                    <a:pt x="9394" y="2558"/>
                    <a:pt x="9864" y="2106"/>
                  </a:cubicBezTo>
                  <a:lnTo>
                    <a:pt x="9864" y="2106"/>
                  </a:lnTo>
                  <a:cubicBezTo>
                    <a:pt x="9620" y="2071"/>
                    <a:pt x="9394" y="2088"/>
                    <a:pt x="9151" y="2123"/>
                  </a:cubicBezTo>
                  <a:lnTo>
                    <a:pt x="9151" y="2123"/>
                  </a:lnTo>
                  <a:cubicBezTo>
                    <a:pt x="8733" y="2158"/>
                    <a:pt x="8316" y="2210"/>
                    <a:pt x="8020" y="1914"/>
                  </a:cubicBezTo>
                  <a:lnTo>
                    <a:pt x="8020" y="1914"/>
                  </a:lnTo>
                  <a:cubicBezTo>
                    <a:pt x="7741" y="1740"/>
                    <a:pt x="8298" y="1462"/>
                    <a:pt x="8385" y="1097"/>
                  </a:cubicBezTo>
                  <a:lnTo>
                    <a:pt x="8385" y="1097"/>
                  </a:lnTo>
                  <a:cubicBezTo>
                    <a:pt x="7950" y="1010"/>
                    <a:pt x="7550" y="1097"/>
                    <a:pt x="7133" y="1201"/>
                  </a:cubicBezTo>
                  <a:lnTo>
                    <a:pt x="7133" y="1201"/>
                  </a:lnTo>
                  <a:cubicBezTo>
                    <a:pt x="6680" y="1305"/>
                    <a:pt x="6211" y="1427"/>
                    <a:pt x="5741" y="1271"/>
                  </a:cubicBezTo>
                  <a:lnTo>
                    <a:pt x="5741" y="1271"/>
                  </a:lnTo>
                  <a:cubicBezTo>
                    <a:pt x="5741" y="1184"/>
                    <a:pt x="5637" y="1010"/>
                    <a:pt x="5828" y="905"/>
                  </a:cubicBezTo>
                  <a:lnTo>
                    <a:pt x="5828" y="905"/>
                  </a:lnTo>
                  <a:cubicBezTo>
                    <a:pt x="5376" y="1010"/>
                    <a:pt x="4993" y="1271"/>
                    <a:pt x="4541" y="1184"/>
                  </a:cubicBezTo>
                  <a:lnTo>
                    <a:pt x="4541" y="1184"/>
                  </a:lnTo>
                  <a:cubicBezTo>
                    <a:pt x="4628" y="731"/>
                    <a:pt x="5097" y="731"/>
                    <a:pt x="5376" y="453"/>
                  </a:cubicBezTo>
                  <a:lnTo>
                    <a:pt x="5376" y="453"/>
                  </a:lnTo>
                  <a:cubicBezTo>
                    <a:pt x="5045" y="384"/>
                    <a:pt x="4697" y="470"/>
                    <a:pt x="4349" y="540"/>
                  </a:cubicBezTo>
                  <a:lnTo>
                    <a:pt x="4349" y="540"/>
                  </a:lnTo>
                  <a:cubicBezTo>
                    <a:pt x="3827" y="679"/>
                    <a:pt x="3358" y="801"/>
                    <a:pt x="3079" y="366"/>
                  </a:cubicBezTo>
                  <a:lnTo>
                    <a:pt x="3079" y="366"/>
                  </a:lnTo>
                  <a:cubicBezTo>
                    <a:pt x="3010" y="244"/>
                    <a:pt x="3027" y="123"/>
                    <a:pt x="3079" y="1"/>
                  </a:cubicBezTo>
                  <a:lnTo>
                    <a:pt x="3079" y="1"/>
                  </a:lnTo>
                  <a:cubicBezTo>
                    <a:pt x="1983" y="157"/>
                    <a:pt x="888" y="505"/>
                    <a:pt x="0" y="1166"/>
                  </a:cubicBezTo>
                  <a:moveTo>
                    <a:pt x="7898" y="3097"/>
                  </a:moveTo>
                  <a:cubicBezTo>
                    <a:pt x="7811" y="3167"/>
                    <a:pt x="7724" y="3219"/>
                    <a:pt x="7637" y="3289"/>
                  </a:cubicBezTo>
                  <a:lnTo>
                    <a:pt x="7637" y="3289"/>
                  </a:lnTo>
                  <a:cubicBezTo>
                    <a:pt x="7689" y="3184"/>
                    <a:pt x="7776" y="3115"/>
                    <a:pt x="7898" y="3097"/>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24"/>
            <p:cNvSpPr/>
            <p:nvPr/>
          </p:nvSpPr>
          <p:spPr>
            <a:xfrm>
              <a:off x="5633725" y="1708500"/>
              <a:ext cx="6550" cy="4800"/>
            </a:xfrm>
            <a:custGeom>
              <a:avLst/>
              <a:gdLst/>
              <a:ahLst/>
              <a:cxnLst/>
              <a:rect l="l" t="t" r="r" b="b"/>
              <a:pathLst>
                <a:path w="262" h="192" extrusionOk="0">
                  <a:moveTo>
                    <a:pt x="0" y="192"/>
                  </a:moveTo>
                  <a:cubicBezTo>
                    <a:pt x="87" y="122"/>
                    <a:pt x="174" y="70"/>
                    <a:pt x="261" y="0"/>
                  </a:cubicBezTo>
                  <a:lnTo>
                    <a:pt x="261" y="0"/>
                  </a:lnTo>
                  <a:cubicBezTo>
                    <a:pt x="139" y="18"/>
                    <a:pt x="52" y="87"/>
                    <a:pt x="0" y="192"/>
                  </a:cubicBezTo>
                  <a:close/>
                </a:path>
              </a:pathLst>
            </a:custGeom>
            <a:solidFill>
              <a:srgbClr val="1C6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24"/>
            <p:cNvSpPr/>
            <p:nvPr/>
          </p:nvSpPr>
          <p:spPr>
            <a:xfrm>
              <a:off x="6270825" y="1573675"/>
              <a:ext cx="189650" cy="151375"/>
            </a:xfrm>
            <a:custGeom>
              <a:avLst/>
              <a:gdLst/>
              <a:ahLst/>
              <a:cxnLst/>
              <a:rect l="l" t="t" r="r" b="b"/>
              <a:pathLst>
                <a:path w="7586" h="6055" extrusionOk="0">
                  <a:moveTo>
                    <a:pt x="366" y="227"/>
                  </a:moveTo>
                  <a:cubicBezTo>
                    <a:pt x="244" y="435"/>
                    <a:pt x="157" y="696"/>
                    <a:pt x="175" y="1010"/>
                  </a:cubicBezTo>
                  <a:lnTo>
                    <a:pt x="175" y="1010"/>
                  </a:lnTo>
                  <a:cubicBezTo>
                    <a:pt x="227" y="1201"/>
                    <a:pt x="453" y="1183"/>
                    <a:pt x="731" y="1183"/>
                  </a:cubicBezTo>
                  <a:lnTo>
                    <a:pt x="731" y="1183"/>
                  </a:lnTo>
                  <a:cubicBezTo>
                    <a:pt x="975" y="1166"/>
                    <a:pt x="1253" y="1149"/>
                    <a:pt x="1462" y="1288"/>
                  </a:cubicBezTo>
                  <a:lnTo>
                    <a:pt x="1462" y="1288"/>
                  </a:lnTo>
                  <a:cubicBezTo>
                    <a:pt x="1097" y="1462"/>
                    <a:pt x="731" y="1653"/>
                    <a:pt x="540" y="2105"/>
                  </a:cubicBezTo>
                  <a:lnTo>
                    <a:pt x="540" y="2105"/>
                  </a:lnTo>
                  <a:cubicBezTo>
                    <a:pt x="749" y="2140"/>
                    <a:pt x="940" y="2123"/>
                    <a:pt x="1132" y="2088"/>
                  </a:cubicBezTo>
                  <a:lnTo>
                    <a:pt x="1132" y="2088"/>
                  </a:lnTo>
                  <a:cubicBezTo>
                    <a:pt x="1480" y="2036"/>
                    <a:pt x="1810" y="2001"/>
                    <a:pt x="2106" y="2297"/>
                  </a:cubicBezTo>
                  <a:lnTo>
                    <a:pt x="2106" y="2297"/>
                  </a:lnTo>
                  <a:cubicBezTo>
                    <a:pt x="1549" y="2558"/>
                    <a:pt x="645" y="2940"/>
                    <a:pt x="731" y="3567"/>
                  </a:cubicBezTo>
                  <a:lnTo>
                    <a:pt x="731" y="3567"/>
                  </a:lnTo>
                  <a:cubicBezTo>
                    <a:pt x="818" y="3845"/>
                    <a:pt x="1549" y="3567"/>
                    <a:pt x="1914" y="3480"/>
                  </a:cubicBezTo>
                  <a:lnTo>
                    <a:pt x="1914" y="3480"/>
                  </a:lnTo>
                  <a:cubicBezTo>
                    <a:pt x="1184" y="3845"/>
                    <a:pt x="540" y="4210"/>
                    <a:pt x="1" y="4854"/>
                  </a:cubicBezTo>
                  <a:lnTo>
                    <a:pt x="1" y="4854"/>
                  </a:lnTo>
                  <a:cubicBezTo>
                    <a:pt x="645" y="5132"/>
                    <a:pt x="1097" y="4576"/>
                    <a:pt x="1653" y="4402"/>
                  </a:cubicBezTo>
                  <a:lnTo>
                    <a:pt x="1653" y="4402"/>
                  </a:lnTo>
                  <a:cubicBezTo>
                    <a:pt x="1549" y="4576"/>
                    <a:pt x="1375" y="4680"/>
                    <a:pt x="1288" y="4854"/>
                  </a:cubicBezTo>
                  <a:lnTo>
                    <a:pt x="1288" y="4854"/>
                  </a:lnTo>
                  <a:cubicBezTo>
                    <a:pt x="1827" y="4941"/>
                    <a:pt x="2280" y="4767"/>
                    <a:pt x="2749" y="4489"/>
                  </a:cubicBezTo>
                  <a:lnTo>
                    <a:pt x="2749" y="4489"/>
                  </a:lnTo>
                  <a:cubicBezTo>
                    <a:pt x="2558" y="4680"/>
                    <a:pt x="2193" y="4941"/>
                    <a:pt x="2471" y="5132"/>
                  </a:cubicBezTo>
                  <a:lnTo>
                    <a:pt x="2471" y="5132"/>
                  </a:lnTo>
                  <a:cubicBezTo>
                    <a:pt x="2558" y="5306"/>
                    <a:pt x="3028" y="5132"/>
                    <a:pt x="3289" y="5045"/>
                  </a:cubicBezTo>
                  <a:lnTo>
                    <a:pt x="3289" y="5045"/>
                  </a:lnTo>
                  <a:cubicBezTo>
                    <a:pt x="3115" y="5585"/>
                    <a:pt x="3202" y="6054"/>
                    <a:pt x="3845" y="5950"/>
                  </a:cubicBezTo>
                  <a:lnTo>
                    <a:pt x="3845" y="5950"/>
                  </a:lnTo>
                  <a:cubicBezTo>
                    <a:pt x="5167" y="5776"/>
                    <a:pt x="6316" y="5358"/>
                    <a:pt x="7446" y="4750"/>
                  </a:cubicBezTo>
                  <a:lnTo>
                    <a:pt x="7446" y="4750"/>
                  </a:lnTo>
                  <a:cubicBezTo>
                    <a:pt x="7551" y="4210"/>
                    <a:pt x="7585" y="3654"/>
                    <a:pt x="7377" y="3149"/>
                  </a:cubicBezTo>
                  <a:lnTo>
                    <a:pt x="7377" y="3149"/>
                  </a:lnTo>
                  <a:cubicBezTo>
                    <a:pt x="7168" y="2627"/>
                    <a:pt x="6716" y="2262"/>
                    <a:pt x="6263" y="1931"/>
                  </a:cubicBezTo>
                  <a:lnTo>
                    <a:pt x="6263" y="1931"/>
                  </a:lnTo>
                  <a:cubicBezTo>
                    <a:pt x="5289" y="1201"/>
                    <a:pt x="4263" y="557"/>
                    <a:pt x="3184" y="1"/>
                  </a:cubicBezTo>
                  <a:lnTo>
                    <a:pt x="3184" y="1"/>
                  </a:lnTo>
                  <a:cubicBezTo>
                    <a:pt x="2245" y="70"/>
                    <a:pt x="1306" y="157"/>
                    <a:pt x="366" y="227"/>
                  </a:cubicBezTo>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24"/>
            <p:cNvSpPr/>
            <p:nvPr/>
          </p:nvSpPr>
          <p:spPr>
            <a:xfrm>
              <a:off x="6016425" y="1579325"/>
              <a:ext cx="440575" cy="216175"/>
            </a:xfrm>
            <a:custGeom>
              <a:avLst/>
              <a:gdLst/>
              <a:ahLst/>
              <a:cxnLst/>
              <a:rect l="l" t="t" r="r" b="b"/>
              <a:pathLst>
                <a:path w="17623" h="8647" extrusionOk="0">
                  <a:moveTo>
                    <a:pt x="7794" y="209"/>
                  </a:moveTo>
                  <a:cubicBezTo>
                    <a:pt x="5254" y="401"/>
                    <a:pt x="2714" y="592"/>
                    <a:pt x="157" y="784"/>
                  </a:cubicBezTo>
                  <a:lnTo>
                    <a:pt x="157" y="784"/>
                  </a:lnTo>
                  <a:cubicBezTo>
                    <a:pt x="140" y="818"/>
                    <a:pt x="122" y="853"/>
                    <a:pt x="105" y="870"/>
                  </a:cubicBezTo>
                  <a:lnTo>
                    <a:pt x="105" y="870"/>
                  </a:lnTo>
                  <a:cubicBezTo>
                    <a:pt x="0" y="957"/>
                    <a:pt x="105" y="1149"/>
                    <a:pt x="192" y="1236"/>
                  </a:cubicBezTo>
                  <a:lnTo>
                    <a:pt x="192" y="1236"/>
                  </a:lnTo>
                  <a:cubicBezTo>
                    <a:pt x="783" y="1462"/>
                    <a:pt x="1375" y="1358"/>
                    <a:pt x="1966" y="1253"/>
                  </a:cubicBezTo>
                  <a:lnTo>
                    <a:pt x="1966" y="1253"/>
                  </a:lnTo>
                  <a:cubicBezTo>
                    <a:pt x="2384" y="1184"/>
                    <a:pt x="2801" y="1114"/>
                    <a:pt x="3219" y="1149"/>
                  </a:cubicBezTo>
                  <a:lnTo>
                    <a:pt x="3219" y="1149"/>
                  </a:lnTo>
                  <a:cubicBezTo>
                    <a:pt x="2853" y="1340"/>
                    <a:pt x="2488" y="1514"/>
                    <a:pt x="2297" y="1879"/>
                  </a:cubicBezTo>
                  <a:lnTo>
                    <a:pt x="2297" y="1879"/>
                  </a:lnTo>
                  <a:cubicBezTo>
                    <a:pt x="2610" y="1984"/>
                    <a:pt x="2958" y="1966"/>
                    <a:pt x="3288" y="1949"/>
                  </a:cubicBezTo>
                  <a:lnTo>
                    <a:pt x="3288" y="1949"/>
                  </a:lnTo>
                  <a:cubicBezTo>
                    <a:pt x="3549" y="1949"/>
                    <a:pt x="3810" y="1932"/>
                    <a:pt x="4036" y="1966"/>
                  </a:cubicBezTo>
                  <a:lnTo>
                    <a:pt x="4036" y="1966"/>
                  </a:lnTo>
                  <a:cubicBezTo>
                    <a:pt x="3671" y="2071"/>
                    <a:pt x="3306" y="2245"/>
                    <a:pt x="3114" y="2610"/>
                  </a:cubicBezTo>
                  <a:lnTo>
                    <a:pt x="3114" y="2610"/>
                  </a:lnTo>
                  <a:cubicBezTo>
                    <a:pt x="3323" y="2714"/>
                    <a:pt x="3532" y="2697"/>
                    <a:pt x="3758" y="2697"/>
                  </a:cubicBezTo>
                  <a:lnTo>
                    <a:pt x="3758" y="2697"/>
                  </a:lnTo>
                  <a:cubicBezTo>
                    <a:pt x="3914" y="2680"/>
                    <a:pt x="4071" y="2662"/>
                    <a:pt x="4228" y="2714"/>
                  </a:cubicBezTo>
                  <a:lnTo>
                    <a:pt x="4228" y="2714"/>
                  </a:lnTo>
                  <a:cubicBezTo>
                    <a:pt x="3480" y="3080"/>
                    <a:pt x="2749" y="3445"/>
                    <a:pt x="2018" y="3897"/>
                  </a:cubicBezTo>
                  <a:lnTo>
                    <a:pt x="2018" y="3897"/>
                  </a:lnTo>
                  <a:cubicBezTo>
                    <a:pt x="2540" y="4054"/>
                    <a:pt x="3062" y="3967"/>
                    <a:pt x="3601" y="3897"/>
                  </a:cubicBezTo>
                  <a:lnTo>
                    <a:pt x="3601" y="3897"/>
                  </a:lnTo>
                  <a:cubicBezTo>
                    <a:pt x="3984" y="3828"/>
                    <a:pt x="4384" y="3758"/>
                    <a:pt x="4767" y="3810"/>
                  </a:cubicBezTo>
                  <a:lnTo>
                    <a:pt x="4767" y="3810"/>
                  </a:lnTo>
                  <a:cubicBezTo>
                    <a:pt x="4488" y="3897"/>
                    <a:pt x="3862" y="4350"/>
                    <a:pt x="4315" y="4541"/>
                  </a:cubicBezTo>
                  <a:lnTo>
                    <a:pt x="4315" y="4541"/>
                  </a:lnTo>
                  <a:cubicBezTo>
                    <a:pt x="4767" y="4628"/>
                    <a:pt x="5236" y="4454"/>
                    <a:pt x="5689" y="4263"/>
                  </a:cubicBezTo>
                  <a:lnTo>
                    <a:pt x="5689" y="4263"/>
                  </a:lnTo>
                  <a:cubicBezTo>
                    <a:pt x="5602" y="4350"/>
                    <a:pt x="5602" y="4454"/>
                    <a:pt x="5602" y="4541"/>
                  </a:cubicBezTo>
                  <a:lnTo>
                    <a:pt x="5602" y="4541"/>
                  </a:lnTo>
                  <a:lnTo>
                    <a:pt x="6054" y="4541"/>
                  </a:lnTo>
                  <a:cubicBezTo>
                    <a:pt x="5776" y="4541"/>
                    <a:pt x="5497" y="4819"/>
                    <a:pt x="5689" y="4993"/>
                  </a:cubicBezTo>
                  <a:lnTo>
                    <a:pt x="5689" y="4993"/>
                  </a:lnTo>
                  <a:cubicBezTo>
                    <a:pt x="6054" y="5446"/>
                    <a:pt x="6872" y="5446"/>
                    <a:pt x="7515" y="5637"/>
                  </a:cubicBezTo>
                  <a:lnTo>
                    <a:pt x="7515" y="5637"/>
                  </a:lnTo>
                  <a:cubicBezTo>
                    <a:pt x="6976" y="5828"/>
                    <a:pt x="6141" y="6194"/>
                    <a:pt x="6332" y="6455"/>
                  </a:cubicBezTo>
                  <a:lnTo>
                    <a:pt x="6332" y="6455"/>
                  </a:lnTo>
                  <a:cubicBezTo>
                    <a:pt x="6663" y="7168"/>
                    <a:pt x="7341" y="7063"/>
                    <a:pt x="8072" y="6959"/>
                  </a:cubicBezTo>
                  <a:lnTo>
                    <a:pt x="8072" y="6959"/>
                  </a:lnTo>
                  <a:cubicBezTo>
                    <a:pt x="8576" y="6889"/>
                    <a:pt x="9081" y="6820"/>
                    <a:pt x="9533" y="7011"/>
                  </a:cubicBezTo>
                  <a:lnTo>
                    <a:pt x="9533" y="7011"/>
                  </a:lnTo>
                  <a:cubicBezTo>
                    <a:pt x="9446" y="7290"/>
                    <a:pt x="8890" y="7655"/>
                    <a:pt x="9168" y="7742"/>
                  </a:cubicBezTo>
                  <a:lnTo>
                    <a:pt x="9168" y="7742"/>
                  </a:lnTo>
                  <a:cubicBezTo>
                    <a:pt x="10194" y="8281"/>
                    <a:pt x="11325" y="8472"/>
                    <a:pt x="12473" y="8646"/>
                  </a:cubicBezTo>
                  <a:lnTo>
                    <a:pt x="12473" y="8646"/>
                  </a:lnTo>
                  <a:cubicBezTo>
                    <a:pt x="12664" y="8542"/>
                    <a:pt x="12873" y="8438"/>
                    <a:pt x="13082" y="8368"/>
                  </a:cubicBezTo>
                  <a:lnTo>
                    <a:pt x="13082" y="8368"/>
                  </a:lnTo>
                  <a:cubicBezTo>
                    <a:pt x="14039" y="8038"/>
                    <a:pt x="15169" y="8212"/>
                    <a:pt x="16057" y="7690"/>
                  </a:cubicBezTo>
                  <a:lnTo>
                    <a:pt x="16057" y="7690"/>
                  </a:lnTo>
                  <a:cubicBezTo>
                    <a:pt x="17013" y="7116"/>
                    <a:pt x="17344" y="5915"/>
                    <a:pt x="17570" y="4819"/>
                  </a:cubicBezTo>
                  <a:lnTo>
                    <a:pt x="17570" y="4819"/>
                  </a:lnTo>
                  <a:cubicBezTo>
                    <a:pt x="17587" y="4715"/>
                    <a:pt x="17605" y="4628"/>
                    <a:pt x="17622" y="4524"/>
                  </a:cubicBezTo>
                  <a:lnTo>
                    <a:pt x="17622" y="4524"/>
                  </a:lnTo>
                  <a:cubicBezTo>
                    <a:pt x="16492" y="5132"/>
                    <a:pt x="15343" y="5550"/>
                    <a:pt x="14021" y="5724"/>
                  </a:cubicBezTo>
                  <a:lnTo>
                    <a:pt x="14021" y="5724"/>
                  </a:lnTo>
                  <a:cubicBezTo>
                    <a:pt x="13378" y="5828"/>
                    <a:pt x="13291" y="5359"/>
                    <a:pt x="13465" y="4819"/>
                  </a:cubicBezTo>
                  <a:lnTo>
                    <a:pt x="13465" y="4819"/>
                  </a:lnTo>
                  <a:cubicBezTo>
                    <a:pt x="13204" y="4906"/>
                    <a:pt x="12734" y="5080"/>
                    <a:pt x="12647" y="4906"/>
                  </a:cubicBezTo>
                  <a:lnTo>
                    <a:pt x="12647" y="4906"/>
                  </a:lnTo>
                  <a:cubicBezTo>
                    <a:pt x="12369" y="4715"/>
                    <a:pt x="12734" y="4454"/>
                    <a:pt x="12925" y="4263"/>
                  </a:cubicBezTo>
                  <a:lnTo>
                    <a:pt x="12925" y="4263"/>
                  </a:lnTo>
                  <a:cubicBezTo>
                    <a:pt x="12456" y="4541"/>
                    <a:pt x="12003" y="4715"/>
                    <a:pt x="11464" y="4628"/>
                  </a:cubicBezTo>
                  <a:lnTo>
                    <a:pt x="11464" y="4628"/>
                  </a:lnTo>
                  <a:cubicBezTo>
                    <a:pt x="11551" y="4454"/>
                    <a:pt x="11725" y="4350"/>
                    <a:pt x="11829" y="4176"/>
                  </a:cubicBezTo>
                  <a:lnTo>
                    <a:pt x="11829" y="4176"/>
                  </a:lnTo>
                  <a:cubicBezTo>
                    <a:pt x="11273" y="4350"/>
                    <a:pt x="10821" y="4906"/>
                    <a:pt x="10177" y="4628"/>
                  </a:cubicBezTo>
                  <a:lnTo>
                    <a:pt x="10177" y="4628"/>
                  </a:lnTo>
                  <a:cubicBezTo>
                    <a:pt x="10716" y="3984"/>
                    <a:pt x="11360" y="3619"/>
                    <a:pt x="12090" y="3254"/>
                  </a:cubicBezTo>
                  <a:lnTo>
                    <a:pt x="12090" y="3254"/>
                  </a:lnTo>
                  <a:cubicBezTo>
                    <a:pt x="11725" y="3341"/>
                    <a:pt x="10994" y="3619"/>
                    <a:pt x="10907" y="3341"/>
                  </a:cubicBezTo>
                  <a:lnTo>
                    <a:pt x="10907" y="3341"/>
                  </a:lnTo>
                  <a:cubicBezTo>
                    <a:pt x="10821" y="2714"/>
                    <a:pt x="11725" y="2332"/>
                    <a:pt x="12282" y="2071"/>
                  </a:cubicBezTo>
                  <a:lnTo>
                    <a:pt x="12282" y="2071"/>
                  </a:lnTo>
                  <a:cubicBezTo>
                    <a:pt x="11986" y="1775"/>
                    <a:pt x="11656" y="1810"/>
                    <a:pt x="11308" y="1862"/>
                  </a:cubicBezTo>
                  <a:lnTo>
                    <a:pt x="11308" y="1862"/>
                  </a:lnTo>
                  <a:cubicBezTo>
                    <a:pt x="11116" y="1897"/>
                    <a:pt x="10925" y="1914"/>
                    <a:pt x="10716" y="1879"/>
                  </a:cubicBezTo>
                  <a:lnTo>
                    <a:pt x="10716" y="1879"/>
                  </a:lnTo>
                  <a:cubicBezTo>
                    <a:pt x="10907" y="1427"/>
                    <a:pt x="11273" y="1236"/>
                    <a:pt x="11638" y="1062"/>
                  </a:cubicBezTo>
                  <a:lnTo>
                    <a:pt x="11638" y="1062"/>
                  </a:lnTo>
                  <a:cubicBezTo>
                    <a:pt x="11429" y="923"/>
                    <a:pt x="11151" y="940"/>
                    <a:pt x="10907" y="957"/>
                  </a:cubicBezTo>
                  <a:lnTo>
                    <a:pt x="10907" y="957"/>
                  </a:lnTo>
                  <a:cubicBezTo>
                    <a:pt x="10629" y="957"/>
                    <a:pt x="10403" y="975"/>
                    <a:pt x="10351" y="784"/>
                  </a:cubicBezTo>
                  <a:lnTo>
                    <a:pt x="10351" y="784"/>
                  </a:lnTo>
                  <a:cubicBezTo>
                    <a:pt x="10333" y="470"/>
                    <a:pt x="10420" y="209"/>
                    <a:pt x="10542" y="1"/>
                  </a:cubicBezTo>
                  <a:lnTo>
                    <a:pt x="10542"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24"/>
            <p:cNvSpPr/>
            <p:nvPr/>
          </p:nvSpPr>
          <p:spPr>
            <a:xfrm>
              <a:off x="5828100" y="1592375"/>
              <a:ext cx="597150" cy="275750"/>
            </a:xfrm>
            <a:custGeom>
              <a:avLst/>
              <a:gdLst/>
              <a:ahLst/>
              <a:cxnLst/>
              <a:rect l="l" t="t" r="r" b="b"/>
              <a:pathLst>
                <a:path w="23886" h="11030" extrusionOk="0">
                  <a:moveTo>
                    <a:pt x="210" y="1357"/>
                  </a:moveTo>
                  <a:cubicBezTo>
                    <a:pt x="3463" y="4750"/>
                    <a:pt x="4889" y="5567"/>
                    <a:pt x="10682" y="6768"/>
                  </a:cubicBezTo>
                  <a:lnTo>
                    <a:pt x="10682" y="6768"/>
                  </a:lnTo>
                  <a:cubicBezTo>
                    <a:pt x="16475" y="7950"/>
                    <a:pt x="20006" y="7950"/>
                    <a:pt x="22981" y="11030"/>
                  </a:cubicBezTo>
                  <a:lnTo>
                    <a:pt x="22981" y="11030"/>
                  </a:lnTo>
                  <a:cubicBezTo>
                    <a:pt x="23885" y="8037"/>
                    <a:pt x="23433" y="6942"/>
                    <a:pt x="23433" y="6942"/>
                  </a:cubicBezTo>
                  <a:lnTo>
                    <a:pt x="23433" y="6942"/>
                  </a:lnTo>
                  <a:cubicBezTo>
                    <a:pt x="23433" y="6942"/>
                    <a:pt x="19971" y="6176"/>
                    <a:pt x="17919" y="5567"/>
                  </a:cubicBezTo>
                  <a:lnTo>
                    <a:pt x="17919" y="5567"/>
                  </a:lnTo>
                  <a:cubicBezTo>
                    <a:pt x="15883" y="4976"/>
                    <a:pt x="13709" y="1357"/>
                    <a:pt x="13709" y="1357"/>
                  </a:cubicBezTo>
                  <a:lnTo>
                    <a:pt x="13709" y="1357"/>
                  </a:lnTo>
                  <a:lnTo>
                    <a:pt x="12526" y="1357"/>
                  </a:lnTo>
                  <a:cubicBezTo>
                    <a:pt x="12526" y="1357"/>
                    <a:pt x="13691" y="3793"/>
                    <a:pt x="15605" y="5167"/>
                  </a:cubicBezTo>
                  <a:lnTo>
                    <a:pt x="15605" y="5167"/>
                  </a:lnTo>
                  <a:cubicBezTo>
                    <a:pt x="9151" y="4663"/>
                    <a:pt x="4106" y="5028"/>
                    <a:pt x="1915" y="1584"/>
                  </a:cubicBezTo>
                  <a:lnTo>
                    <a:pt x="1915" y="1584"/>
                  </a:lnTo>
                  <a:cubicBezTo>
                    <a:pt x="1149" y="383"/>
                    <a:pt x="697" y="1"/>
                    <a:pt x="453" y="1"/>
                  </a:cubicBezTo>
                  <a:lnTo>
                    <a:pt x="453" y="1"/>
                  </a:lnTo>
                  <a:cubicBezTo>
                    <a:pt x="1" y="1"/>
                    <a:pt x="210" y="1357"/>
                    <a:pt x="210" y="1357"/>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24"/>
            <p:cNvSpPr/>
            <p:nvPr/>
          </p:nvSpPr>
          <p:spPr>
            <a:xfrm>
              <a:off x="6215600" y="1777650"/>
              <a:ext cx="195725" cy="59600"/>
            </a:xfrm>
            <a:custGeom>
              <a:avLst/>
              <a:gdLst/>
              <a:ahLst/>
              <a:cxnLst/>
              <a:rect l="l" t="t" r="r" b="b"/>
              <a:pathLst>
                <a:path w="7829" h="2384" extrusionOk="0">
                  <a:moveTo>
                    <a:pt x="1705" y="0"/>
                  </a:moveTo>
                  <a:cubicBezTo>
                    <a:pt x="1340" y="0"/>
                    <a:pt x="975" y="35"/>
                    <a:pt x="627" y="87"/>
                  </a:cubicBezTo>
                  <a:cubicBezTo>
                    <a:pt x="418" y="122"/>
                    <a:pt x="209" y="157"/>
                    <a:pt x="1" y="244"/>
                  </a:cubicBezTo>
                  <a:cubicBezTo>
                    <a:pt x="53" y="261"/>
                    <a:pt x="122" y="279"/>
                    <a:pt x="175" y="279"/>
                  </a:cubicBezTo>
                  <a:cubicBezTo>
                    <a:pt x="331" y="226"/>
                    <a:pt x="488" y="192"/>
                    <a:pt x="644" y="174"/>
                  </a:cubicBezTo>
                  <a:cubicBezTo>
                    <a:pt x="992" y="122"/>
                    <a:pt x="1340" y="87"/>
                    <a:pt x="1705" y="87"/>
                  </a:cubicBezTo>
                  <a:cubicBezTo>
                    <a:pt x="2610" y="87"/>
                    <a:pt x="3515" y="261"/>
                    <a:pt x="4402" y="470"/>
                  </a:cubicBezTo>
                  <a:cubicBezTo>
                    <a:pt x="5689" y="800"/>
                    <a:pt x="7046" y="1322"/>
                    <a:pt x="7811" y="2383"/>
                  </a:cubicBezTo>
                  <a:cubicBezTo>
                    <a:pt x="7811" y="2331"/>
                    <a:pt x="7829" y="2296"/>
                    <a:pt x="7829" y="2262"/>
                  </a:cubicBezTo>
                  <a:cubicBezTo>
                    <a:pt x="7046" y="1218"/>
                    <a:pt x="5689" y="696"/>
                    <a:pt x="4419" y="383"/>
                  </a:cubicBezTo>
                  <a:cubicBezTo>
                    <a:pt x="3532" y="174"/>
                    <a:pt x="2610"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24"/>
            <p:cNvSpPr/>
            <p:nvPr/>
          </p:nvSpPr>
          <p:spPr>
            <a:xfrm>
              <a:off x="6138200" y="1762425"/>
              <a:ext cx="276600" cy="53525"/>
            </a:xfrm>
            <a:custGeom>
              <a:avLst/>
              <a:gdLst/>
              <a:ahLst/>
              <a:cxnLst/>
              <a:rect l="l" t="t" r="r" b="b"/>
              <a:pathLst>
                <a:path w="11064" h="2141" extrusionOk="0">
                  <a:moveTo>
                    <a:pt x="3514" y="0"/>
                  </a:moveTo>
                  <a:cubicBezTo>
                    <a:pt x="2349" y="0"/>
                    <a:pt x="1166" y="105"/>
                    <a:pt x="0" y="296"/>
                  </a:cubicBezTo>
                  <a:cubicBezTo>
                    <a:pt x="87" y="313"/>
                    <a:pt x="174" y="331"/>
                    <a:pt x="278" y="348"/>
                  </a:cubicBezTo>
                  <a:cubicBezTo>
                    <a:pt x="1340" y="174"/>
                    <a:pt x="2436" y="87"/>
                    <a:pt x="3514" y="87"/>
                  </a:cubicBezTo>
                  <a:cubicBezTo>
                    <a:pt x="4036" y="87"/>
                    <a:pt x="4558" y="105"/>
                    <a:pt x="5080" y="157"/>
                  </a:cubicBezTo>
                  <a:cubicBezTo>
                    <a:pt x="7202" y="348"/>
                    <a:pt x="9289" y="975"/>
                    <a:pt x="11064" y="2140"/>
                  </a:cubicBezTo>
                  <a:cubicBezTo>
                    <a:pt x="11064" y="2105"/>
                    <a:pt x="11064" y="2088"/>
                    <a:pt x="11064" y="2053"/>
                  </a:cubicBezTo>
                  <a:cubicBezTo>
                    <a:pt x="9307" y="888"/>
                    <a:pt x="7202" y="261"/>
                    <a:pt x="5080" y="70"/>
                  </a:cubicBezTo>
                  <a:cubicBezTo>
                    <a:pt x="4558" y="18"/>
                    <a:pt x="4036" y="0"/>
                    <a:pt x="3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24"/>
            <p:cNvSpPr/>
            <p:nvPr/>
          </p:nvSpPr>
          <p:spPr>
            <a:xfrm>
              <a:off x="6014250" y="1742425"/>
              <a:ext cx="402725" cy="51325"/>
            </a:xfrm>
            <a:custGeom>
              <a:avLst/>
              <a:gdLst/>
              <a:ahLst/>
              <a:cxnLst/>
              <a:rect l="l" t="t" r="r" b="b"/>
              <a:pathLst>
                <a:path w="16109" h="2053" extrusionOk="0">
                  <a:moveTo>
                    <a:pt x="8455" y="0"/>
                  </a:moveTo>
                  <a:cubicBezTo>
                    <a:pt x="8211" y="0"/>
                    <a:pt x="7968" y="0"/>
                    <a:pt x="7741" y="18"/>
                  </a:cubicBezTo>
                  <a:cubicBezTo>
                    <a:pt x="6245" y="18"/>
                    <a:pt x="4767" y="35"/>
                    <a:pt x="3271" y="52"/>
                  </a:cubicBezTo>
                  <a:lnTo>
                    <a:pt x="2175" y="52"/>
                  </a:lnTo>
                  <a:cubicBezTo>
                    <a:pt x="1444" y="52"/>
                    <a:pt x="714" y="35"/>
                    <a:pt x="0" y="0"/>
                  </a:cubicBezTo>
                  <a:lnTo>
                    <a:pt x="0" y="0"/>
                  </a:lnTo>
                  <a:cubicBezTo>
                    <a:pt x="122" y="35"/>
                    <a:pt x="261" y="70"/>
                    <a:pt x="400" y="105"/>
                  </a:cubicBezTo>
                  <a:cubicBezTo>
                    <a:pt x="992" y="139"/>
                    <a:pt x="1583" y="139"/>
                    <a:pt x="2175" y="139"/>
                  </a:cubicBezTo>
                  <a:lnTo>
                    <a:pt x="3271" y="139"/>
                  </a:lnTo>
                  <a:cubicBezTo>
                    <a:pt x="4767" y="122"/>
                    <a:pt x="6245" y="105"/>
                    <a:pt x="7741" y="105"/>
                  </a:cubicBezTo>
                  <a:lnTo>
                    <a:pt x="8455" y="105"/>
                  </a:lnTo>
                  <a:cubicBezTo>
                    <a:pt x="9238" y="105"/>
                    <a:pt x="10003" y="122"/>
                    <a:pt x="10768" y="226"/>
                  </a:cubicBezTo>
                  <a:cubicBezTo>
                    <a:pt x="12647" y="487"/>
                    <a:pt x="14387" y="1235"/>
                    <a:pt x="16091" y="2053"/>
                  </a:cubicBezTo>
                  <a:cubicBezTo>
                    <a:pt x="16091" y="2018"/>
                    <a:pt x="16091" y="2001"/>
                    <a:pt x="16109" y="1966"/>
                  </a:cubicBezTo>
                  <a:cubicBezTo>
                    <a:pt x="14404" y="1131"/>
                    <a:pt x="12647" y="383"/>
                    <a:pt x="10786" y="139"/>
                  </a:cubicBezTo>
                  <a:cubicBezTo>
                    <a:pt x="10020" y="18"/>
                    <a:pt x="9238" y="0"/>
                    <a:pt x="8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24"/>
            <p:cNvSpPr/>
            <p:nvPr/>
          </p:nvSpPr>
          <p:spPr>
            <a:xfrm>
              <a:off x="6317800" y="1811125"/>
              <a:ext cx="89175" cy="43525"/>
            </a:xfrm>
            <a:custGeom>
              <a:avLst/>
              <a:gdLst/>
              <a:ahLst/>
              <a:cxnLst/>
              <a:rect l="l" t="t" r="r" b="b"/>
              <a:pathLst>
                <a:path w="3567" h="1741" extrusionOk="0">
                  <a:moveTo>
                    <a:pt x="1" y="1"/>
                  </a:moveTo>
                  <a:cubicBezTo>
                    <a:pt x="70" y="35"/>
                    <a:pt x="157" y="53"/>
                    <a:pt x="227" y="88"/>
                  </a:cubicBezTo>
                  <a:cubicBezTo>
                    <a:pt x="923" y="122"/>
                    <a:pt x="1601" y="279"/>
                    <a:pt x="2210" y="644"/>
                  </a:cubicBezTo>
                  <a:cubicBezTo>
                    <a:pt x="2697" y="940"/>
                    <a:pt x="3114" y="1340"/>
                    <a:pt x="3549" y="1740"/>
                  </a:cubicBezTo>
                  <a:cubicBezTo>
                    <a:pt x="3549" y="1705"/>
                    <a:pt x="3567" y="1671"/>
                    <a:pt x="3567" y="1636"/>
                  </a:cubicBezTo>
                  <a:cubicBezTo>
                    <a:pt x="3149" y="1253"/>
                    <a:pt x="2749" y="853"/>
                    <a:pt x="2262" y="557"/>
                  </a:cubicBezTo>
                  <a:cubicBezTo>
                    <a:pt x="1566" y="157"/>
                    <a:pt x="80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24"/>
            <p:cNvSpPr/>
            <p:nvPr/>
          </p:nvSpPr>
          <p:spPr>
            <a:xfrm>
              <a:off x="6012500" y="1705025"/>
              <a:ext cx="165725" cy="24375"/>
            </a:xfrm>
            <a:custGeom>
              <a:avLst/>
              <a:gdLst/>
              <a:ahLst/>
              <a:cxnLst/>
              <a:rect l="l" t="t" r="r" b="b"/>
              <a:pathLst>
                <a:path w="6629" h="975" extrusionOk="0">
                  <a:moveTo>
                    <a:pt x="1" y="0"/>
                  </a:moveTo>
                  <a:lnTo>
                    <a:pt x="1" y="0"/>
                  </a:lnTo>
                  <a:cubicBezTo>
                    <a:pt x="801" y="574"/>
                    <a:pt x="1810" y="887"/>
                    <a:pt x="2802" y="957"/>
                  </a:cubicBezTo>
                  <a:cubicBezTo>
                    <a:pt x="2993" y="974"/>
                    <a:pt x="3184" y="974"/>
                    <a:pt x="3393" y="974"/>
                  </a:cubicBezTo>
                  <a:cubicBezTo>
                    <a:pt x="4472" y="974"/>
                    <a:pt x="5550" y="766"/>
                    <a:pt x="6629" y="539"/>
                  </a:cubicBezTo>
                  <a:cubicBezTo>
                    <a:pt x="6507" y="539"/>
                    <a:pt x="6385" y="522"/>
                    <a:pt x="6281" y="522"/>
                  </a:cubicBezTo>
                  <a:cubicBezTo>
                    <a:pt x="5324" y="713"/>
                    <a:pt x="4350" y="887"/>
                    <a:pt x="3393" y="887"/>
                  </a:cubicBezTo>
                  <a:cubicBezTo>
                    <a:pt x="3202" y="887"/>
                    <a:pt x="2993" y="870"/>
                    <a:pt x="2802" y="852"/>
                  </a:cubicBezTo>
                  <a:cubicBezTo>
                    <a:pt x="1897" y="800"/>
                    <a:pt x="975" y="522"/>
                    <a:pt x="210" y="35"/>
                  </a:cubicBezTo>
                  <a:cubicBezTo>
                    <a:pt x="140" y="17"/>
                    <a:pt x="70" y="1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24"/>
            <p:cNvSpPr/>
            <p:nvPr/>
          </p:nvSpPr>
          <p:spPr>
            <a:xfrm>
              <a:off x="5936400" y="1680650"/>
              <a:ext cx="234875" cy="197925"/>
            </a:xfrm>
            <a:custGeom>
              <a:avLst/>
              <a:gdLst/>
              <a:ahLst/>
              <a:cxnLst/>
              <a:rect l="l" t="t" r="r" b="b"/>
              <a:pathLst>
                <a:path w="9395" h="7917" extrusionOk="0">
                  <a:moveTo>
                    <a:pt x="70" y="1"/>
                  </a:moveTo>
                  <a:cubicBezTo>
                    <a:pt x="18" y="471"/>
                    <a:pt x="1" y="940"/>
                    <a:pt x="1" y="1393"/>
                  </a:cubicBezTo>
                  <a:cubicBezTo>
                    <a:pt x="1" y="3028"/>
                    <a:pt x="244" y="4663"/>
                    <a:pt x="662" y="6246"/>
                  </a:cubicBezTo>
                  <a:cubicBezTo>
                    <a:pt x="766" y="6664"/>
                    <a:pt x="888" y="7098"/>
                    <a:pt x="1201" y="7464"/>
                  </a:cubicBezTo>
                  <a:cubicBezTo>
                    <a:pt x="1305" y="7586"/>
                    <a:pt x="1462" y="7707"/>
                    <a:pt x="1618" y="7794"/>
                  </a:cubicBezTo>
                  <a:cubicBezTo>
                    <a:pt x="1775" y="7864"/>
                    <a:pt x="1949" y="7916"/>
                    <a:pt x="2140" y="7916"/>
                  </a:cubicBezTo>
                  <a:cubicBezTo>
                    <a:pt x="2262" y="7916"/>
                    <a:pt x="2384" y="7899"/>
                    <a:pt x="2506" y="7846"/>
                  </a:cubicBezTo>
                  <a:cubicBezTo>
                    <a:pt x="2627" y="7794"/>
                    <a:pt x="2732" y="7707"/>
                    <a:pt x="2836" y="7620"/>
                  </a:cubicBezTo>
                  <a:cubicBezTo>
                    <a:pt x="2923" y="7516"/>
                    <a:pt x="3010" y="7412"/>
                    <a:pt x="3080" y="7325"/>
                  </a:cubicBezTo>
                  <a:cubicBezTo>
                    <a:pt x="3793" y="6368"/>
                    <a:pt x="4262" y="5237"/>
                    <a:pt x="4454" y="4054"/>
                  </a:cubicBezTo>
                  <a:cubicBezTo>
                    <a:pt x="4454" y="4072"/>
                    <a:pt x="4454" y="4072"/>
                    <a:pt x="4454" y="4089"/>
                  </a:cubicBezTo>
                  <a:cubicBezTo>
                    <a:pt x="4489" y="4228"/>
                    <a:pt x="4506" y="4385"/>
                    <a:pt x="4576" y="4541"/>
                  </a:cubicBezTo>
                  <a:cubicBezTo>
                    <a:pt x="4628" y="4698"/>
                    <a:pt x="4732" y="4837"/>
                    <a:pt x="4871" y="4959"/>
                  </a:cubicBezTo>
                  <a:cubicBezTo>
                    <a:pt x="5028" y="5081"/>
                    <a:pt x="5219" y="5133"/>
                    <a:pt x="5411" y="5133"/>
                  </a:cubicBezTo>
                  <a:cubicBezTo>
                    <a:pt x="5602" y="5133"/>
                    <a:pt x="5776" y="5081"/>
                    <a:pt x="5932" y="5011"/>
                  </a:cubicBezTo>
                  <a:cubicBezTo>
                    <a:pt x="6263" y="4837"/>
                    <a:pt x="6472" y="4541"/>
                    <a:pt x="6663" y="4263"/>
                  </a:cubicBezTo>
                  <a:cubicBezTo>
                    <a:pt x="6941" y="3811"/>
                    <a:pt x="7150" y="3341"/>
                    <a:pt x="7272" y="2836"/>
                  </a:cubicBezTo>
                  <a:cubicBezTo>
                    <a:pt x="7289" y="3028"/>
                    <a:pt x="7307" y="3237"/>
                    <a:pt x="7324" y="3445"/>
                  </a:cubicBezTo>
                  <a:cubicBezTo>
                    <a:pt x="7342" y="3671"/>
                    <a:pt x="7394" y="3932"/>
                    <a:pt x="7516" y="4159"/>
                  </a:cubicBezTo>
                  <a:cubicBezTo>
                    <a:pt x="7568" y="4280"/>
                    <a:pt x="7637" y="4385"/>
                    <a:pt x="7724" y="4472"/>
                  </a:cubicBezTo>
                  <a:cubicBezTo>
                    <a:pt x="7829" y="4541"/>
                    <a:pt x="7950" y="4611"/>
                    <a:pt x="8090" y="4611"/>
                  </a:cubicBezTo>
                  <a:lnTo>
                    <a:pt x="8142" y="4611"/>
                  </a:lnTo>
                  <a:cubicBezTo>
                    <a:pt x="8281" y="4611"/>
                    <a:pt x="8420" y="4559"/>
                    <a:pt x="8542" y="4489"/>
                  </a:cubicBezTo>
                  <a:cubicBezTo>
                    <a:pt x="8646" y="4419"/>
                    <a:pt x="8751" y="4332"/>
                    <a:pt x="8820" y="4228"/>
                  </a:cubicBezTo>
                  <a:cubicBezTo>
                    <a:pt x="9046" y="3967"/>
                    <a:pt x="9185" y="3654"/>
                    <a:pt x="9272" y="3324"/>
                  </a:cubicBezTo>
                  <a:cubicBezTo>
                    <a:pt x="9359" y="2993"/>
                    <a:pt x="9394" y="2645"/>
                    <a:pt x="9394" y="2297"/>
                  </a:cubicBezTo>
                  <a:cubicBezTo>
                    <a:pt x="9394" y="2071"/>
                    <a:pt x="9377" y="1845"/>
                    <a:pt x="9359" y="1619"/>
                  </a:cubicBezTo>
                  <a:lnTo>
                    <a:pt x="9081" y="1636"/>
                  </a:lnTo>
                  <a:cubicBezTo>
                    <a:pt x="9099" y="1862"/>
                    <a:pt x="9116" y="2088"/>
                    <a:pt x="9116" y="2297"/>
                  </a:cubicBezTo>
                  <a:cubicBezTo>
                    <a:pt x="9116" y="2628"/>
                    <a:pt x="9081" y="2958"/>
                    <a:pt x="9012" y="3254"/>
                  </a:cubicBezTo>
                  <a:cubicBezTo>
                    <a:pt x="8942" y="3550"/>
                    <a:pt x="8803" y="3828"/>
                    <a:pt x="8611" y="4054"/>
                  </a:cubicBezTo>
                  <a:cubicBezTo>
                    <a:pt x="8542" y="4141"/>
                    <a:pt x="8472" y="4211"/>
                    <a:pt x="8385" y="4263"/>
                  </a:cubicBezTo>
                  <a:cubicBezTo>
                    <a:pt x="8298" y="4315"/>
                    <a:pt x="8229" y="4350"/>
                    <a:pt x="8142" y="4350"/>
                  </a:cubicBezTo>
                  <a:cubicBezTo>
                    <a:pt x="8142" y="4350"/>
                    <a:pt x="8124" y="4332"/>
                    <a:pt x="8107" y="4332"/>
                  </a:cubicBezTo>
                  <a:cubicBezTo>
                    <a:pt x="8037" y="4332"/>
                    <a:pt x="7968" y="4298"/>
                    <a:pt x="7916" y="4263"/>
                  </a:cubicBezTo>
                  <a:cubicBezTo>
                    <a:pt x="7829" y="4176"/>
                    <a:pt x="7742" y="4054"/>
                    <a:pt x="7689" y="3898"/>
                  </a:cubicBezTo>
                  <a:cubicBezTo>
                    <a:pt x="7637" y="3741"/>
                    <a:pt x="7620" y="3567"/>
                    <a:pt x="7602" y="3411"/>
                  </a:cubicBezTo>
                  <a:lnTo>
                    <a:pt x="7446" y="1619"/>
                  </a:lnTo>
                  <a:lnTo>
                    <a:pt x="7168" y="1619"/>
                  </a:lnTo>
                  <a:cubicBezTo>
                    <a:pt x="7150" y="2506"/>
                    <a:pt x="6889" y="3376"/>
                    <a:pt x="6420" y="4106"/>
                  </a:cubicBezTo>
                  <a:cubicBezTo>
                    <a:pt x="6263" y="4385"/>
                    <a:pt x="6054" y="4628"/>
                    <a:pt x="5811" y="4767"/>
                  </a:cubicBezTo>
                  <a:cubicBezTo>
                    <a:pt x="5689" y="4820"/>
                    <a:pt x="5550" y="4854"/>
                    <a:pt x="5411" y="4854"/>
                  </a:cubicBezTo>
                  <a:cubicBezTo>
                    <a:pt x="5271" y="4854"/>
                    <a:pt x="5132" y="4820"/>
                    <a:pt x="5028" y="4733"/>
                  </a:cubicBezTo>
                  <a:cubicBezTo>
                    <a:pt x="4941" y="4663"/>
                    <a:pt x="4871" y="4559"/>
                    <a:pt x="4837" y="4437"/>
                  </a:cubicBezTo>
                  <a:cubicBezTo>
                    <a:pt x="4784" y="4315"/>
                    <a:pt x="4750" y="4176"/>
                    <a:pt x="4715" y="4037"/>
                  </a:cubicBezTo>
                  <a:cubicBezTo>
                    <a:pt x="4645" y="3671"/>
                    <a:pt x="4593" y="3324"/>
                    <a:pt x="4541" y="2976"/>
                  </a:cubicBezTo>
                  <a:cubicBezTo>
                    <a:pt x="4541" y="2941"/>
                    <a:pt x="4541" y="2923"/>
                    <a:pt x="4541" y="2906"/>
                  </a:cubicBezTo>
                  <a:cubicBezTo>
                    <a:pt x="4541" y="2315"/>
                    <a:pt x="4471" y="1723"/>
                    <a:pt x="4315" y="1149"/>
                  </a:cubicBezTo>
                  <a:lnTo>
                    <a:pt x="4054" y="1184"/>
                  </a:lnTo>
                  <a:cubicBezTo>
                    <a:pt x="4106" y="1793"/>
                    <a:pt x="4176" y="2402"/>
                    <a:pt x="4262" y="2993"/>
                  </a:cubicBezTo>
                  <a:cubicBezTo>
                    <a:pt x="4245" y="4472"/>
                    <a:pt x="3758" y="5968"/>
                    <a:pt x="2871" y="7151"/>
                  </a:cubicBezTo>
                  <a:cubicBezTo>
                    <a:pt x="2801" y="7255"/>
                    <a:pt x="2714" y="7342"/>
                    <a:pt x="2645" y="7412"/>
                  </a:cubicBezTo>
                  <a:cubicBezTo>
                    <a:pt x="2558" y="7499"/>
                    <a:pt x="2488" y="7551"/>
                    <a:pt x="2384" y="7586"/>
                  </a:cubicBezTo>
                  <a:cubicBezTo>
                    <a:pt x="2314" y="7620"/>
                    <a:pt x="2227" y="7638"/>
                    <a:pt x="2140" y="7638"/>
                  </a:cubicBezTo>
                  <a:cubicBezTo>
                    <a:pt x="2001" y="7638"/>
                    <a:pt x="1862" y="7603"/>
                    <a:pt x="1740" y="7551"/>
                  </a:cubicBezTo>
                  <a:cubicBezTo>
                    <a:pt x="1618" y="7481"/>
                    <a:pt x="1497" y="7394"/>
                    <a:pt x="1410" y="7272"/>
                  </a:cubicBezTo>
                  <a:cubicBezTo>
                    <a:pt x="1149" y="6994"/>
                    <a:pt x="1027" y="6594"/>
                    <a:pt x="923" y="6176"/>
                  </a:cubicBezTo>
                  <a:cubicBezTo>
                    <a:pt x="522" y="4611"/>
                    <a:pt x="279" y="3010"/>
                    <a:pt x="279" y="1393"/>
                  </a:cubicBezTo>
                  <a:cubicBezTo>
                    <a:pt x="279" y="940"/>
                    <a:pt x="296" y="488"/>
                    <a:pt x="331" y="18"/>
                  </a:cubicBez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24"/>
            <p:cNvSpPr/>
            <p:nvPr/>
          </p:nvSpPr>
          <p:spPr>
            <a:xfrm>
              <a:off x="5918125" y="1818525"/>
              <a:ext cx="44400" cy="36125"/>
            </a:xfrm>
            <a:custGeom>
              <a:avLst/>
              <a:gdLst/>
              <a:ahLst/>
              <a:cxnLst/>
              <a:rect l="l" t="t" r="r" b="b"/>
              <a:pathLst>
                <a:path w="1776" h="1445" extrusionOk="0">
                  <a:moveTo>
                    <a:pt x="401" y="696"/>
                  </a:moveTo>
                  <a:cubicBezTo>
                    <a:pt x="262" y="922"/>
                    <a:pt x="140" y="1149"/>
                    <a:pt x="1" y="1357"/>
                  </a:cubicBezTo>
                  <a:lnTo>
                    <a:pt x="1" y="1357"/>
                  </a:lnTo>
                  <a:cubicBezTo>
                    <a:pt x="401" y="1444"/>
                    <a:pt x="905" y="1357"/>
                    <a:pt x="1201" y="1079"/>
                  </a:cubicBezTo>
                  <a:lnTo>
                    <a:pt x="1201" y="1079"/>
                  </a:lnTo>
                  <a:cubicBezTo>
                    <a:pt x="1375" y="922"/>
                    <a:pt x="1775" y="366"/>
                    <a:pt x="1601" y="140"/>
                  </a:cubicBezTo>
                  <a:lnTo>
                    <a:pt x="1601" y="140"/>
                  </a:lnTo>
                  <a:cubicBezTo>
                    <a:pt x="1549" y="87"/>
                    <a:pt x="1497" y="53"/>
                    <a:pt x="1427" y="35"/>
                  </a:cubicBezTo>
                  <a:lnTo>
                    <a:pt x="1427" y="35"/>
                  </a:lnTo>
                  <a:cubicBezTo>
                    <a:pt x="1427" y="35"/>
                    <a:pt x="1427" y="35"/>
                    <a:pt x="1427" y="18"/>
                  </a:cubicBezTo>
                  <a:lnTo>
                    <a:pt x="1427" y="18"/>
                  </a:lnTo>
                  <a:cubicBezTo>
                    <a:pt x="1358" y="0"/>
                    <a:pt x="1288" y="0"/>
                    <a:pt x="1219" y="0"/>
                  </a:cubicBezTo>
                  <a:lnTo>
                    <a:pt x="1219" y="0"/>
                  </a:lnTo>
                  <a:cubicBezTo>
                    <a:pt x="836" y="0"/>
                    <a:pt x="592" y="383"/>
                    <a:pt x="401" y="696"/>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24"/>
            <p:cNvSpPr/>
            <p:nvPr/>
          </p:nvSpPr>
          <p:spPr>
            <a:xfrm>
              <a:off x="6023825" y="1815050"/>
              <a:ext cx="33925" cy="26550"/>
            </a:xfrm>
            <a:custGeom>
              <a:avLst/>
              <a:gdLst/>
              <a:ahLst/>
              <a:cxnLst/>
              <a:rect l="l" t="t" r="r" b="b"/>
              <a:pathLst>
                <a:path w="1357" h="1062" extrusionOk="0">
                  <a:moveTo>
                    <a:pt x="592" y="18"/>
                  </a:moveTo>
                  <a:cubicBezTo>
                    <a:pt x="0" y="279"/>
                    <a:pt x="1183" y="974"/>
                    <a:pt x="1357" y="1061"/>
                  </a:cubicBezTo>
                  <a:lnTo>
                    <a:pt x="1357" y="1061"/>
                  </a:lnTo>
                  <a:cubicBezTo>
                    <a:pt x="1218" y="783"/>
                    <a:pt x="1113" y="470"/>
                    <a:pt x="974" y="192"/>
                  </a:cubicBezTo>
                  <a:lnTo>
                    <a:pt x="974" y="192"/>
                  </a:lnTo>
                  <a:cubicBezTo>
                    <a:pt x="922" y="87"/>
                    <a:pt x="800" y="0"/>
                    <a:pt x="679" y="0"/>
                  </a:cubicBezTo>
                  <a:lnTo>
                    <a:pt x="679" y="0"/>
                  </a:lnTo>
                  <a:cubicBezTo>
                    <a:pt x="644" y="0"/>
                    <a:pt x="626" y="0"/>
                    <a:pt x="592" y="18"/>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24"/>
            <p:cNvSpPr/>
            <p:nvPr/>
          </p:nvSpPr>
          <p:spPr>
            <a:xfrm>
              <a:off x="5943800" y="1794175"/>
              <a:ext cx="33950" cy="25675"/>
            </a:xfrm>
            <a:custGeom>
              <a:avLst/>
              <a:gdLst/>
              <a:ahLst/>
              <a:cxnLst/>
              <a:rect l="l" t="t" r="r" b="b"/>
              <a:pathLst>
                <a:path w="1358" h="1027" extrusionOk="0">
                  <a:moveTo>
                    <a:pt x="105" y="505"/>
                  </a:moveTo>
                  <a:cubicBezTo>
                    <a:pt x="209" y="731"/>
                    <a:pt x="400" y="800"/>
                    <a:pt x="644" y="853"/>
                  </a:cubicBezTo>
                  <a:lnTo>
                    <a:pt x="644" y="853"/>
                  </a:lnTo>
                  <a:cubicBezTo>
                    <a:pt x="870" y="922"/>
                    <a:pt x="1114" y="974"/>
                    <a:pt x="1357" y="1027"/>
                  </a:cubicBezTo>
                  <a:lnTo>
                    <a:pt x="1357" y="1027"/>
                  </a:lnTo>
                  <a:cubicBezTo>
                    <a:pt x="1288" y="870"/>
                    <a:pt x="1201" y="696"/>
                    <a:pt x="1131" y="540"/>
                  </a:cubicBezTo>
                  <a:lnTo>
                    <a:pt x="1131" y="540"/>
                  </a:lnTo>
                  <a:cubicBezTo>
                    <a:pt x="1027" y="313"/>
                    <a:pt x="853" y="18"/>
                    <a:pt x="557" y="0"/>
                  </a:cubicBezTo>
                  <a:lnTo>
                    <a:pt x="557" y="0"/>
                  </a:lnTo>
                  <a:cubicBezTo>
                    <a:pt x="557" y="0"/>
                    <a:pt x="540" y="0"/>
                    <a:pt x="540" y="0"/>
                  </a:cubicBezTo>
                  <a:lnTo>
                    <a:pt x="540" y="0"/>
                  </a:lnTo>
                  <a:cubicBezTo>
                    <a:pt x="279" y="0"/>
                    <a:pt x="0" y="226"/>
                    <a:pt x="105" y="50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37" name="Google Shape;2237;p24"/>
          <p:cNvSpPr/>
          <p:nvPr/>
        </p:nvSpPr>
        <p:spPr>
          <a:xfrm>
            <a:off x="-131448" y="6003001"/>
            <a:ext cx="12471852" cy="763596"/>
          </a:xfrm>
          <a:custGeom>
            <a:avLst/>
            <a:gdLst/>
            <a:ahLst/>
            <a:cxnLst/>
            <a:rect l="l" t="t" r="r" b="b"/>
            <a:pathLst>
              <a:path w="52066" h="4751" extrusionOk="0">
                <a:moveTo>
                  <a:pt x="51979" y="4750"/>
                </a:moveTo>
                <a:lnTo>
                  <a:pt x="0" y="4593"/>
                </a:lnTo>
                <a:lnTo>
                  <a:pt x="0" y="1201"/>
                </a:lnTo>
                <a:cubicBezTo>
                  <a:pt x="540" y="1201"/>
                  <a:pt x="1009" y="888"/>
                  <a:pt x="1566" y="888"/>
                </a:cubicBezTo>
                <a:cubicBezTo>
                  <a:pt x="2436" y="871"/>
                  <a:pt x="3306" y="871"/>
                  <a:pt x="4175" y="749"/>
                </a:cubicBezTo>
                <a:cubicBezTo>
                  <a:pt x="4593" y="697"/>
                  <a:pt x="4976" y="645"/>
                  <a:pt x="5393" y="645"/>
                </a:cubicBezTo>
                <a:cubicBezTo>
                  <a:pt x="5932" y="662"/>
                  <a:pt x="6472" y="679"/>
                  <a:pt x="7011" y="645"/>
                </a:cubicBezTo>
                <a:cubicBezTo>
                  <a:pt x="7515" y="610"/>
                  <a:pt x="8020" y="558"/>
                  <a:pt x="8524" y="505"/>
                </a:cubicBezTo>
                <a:cubicBezTo>
                  <a:pt x="9098" y="471"/>
                  <a:pt x="9655" y="505"/>
                  <a:pt x="10229" y="558"/>
                </a:cubicBezTo>
                <a:cubicBezTo>
                  <a:pt x="10629" y="592"/>
                  <a:pt x="11029" y="558"/>
                  <a:pt x="11429" y="575"/>
                </a:cubicBezTo>
                <a:cubicBezTo>
                  <a:pt x="11934" y="575"/>
                  <a:pt x="12421" y="697"/>
                  <a:pt x="12908" y="732"/>
                </a:cubicBezTo>
                <a:cubicBezTo>
                  <a:pt x="13360" y="749"/>
                  <a:pt x="13813" y="732"/>
                  <a:pt x="14265" y="732"/>
                </a:cubicBezTo>
                <a:cubicBezTo>
                  <a:pt x="14926" y="714"/>
                  <a:pt x="15570" y="871"/>
                  <a:pt x="16213" y="940"/>
                </a:cubicBezTo>
                <a:cubicBezTo>
                  <a:pt x="16718" y="975"/>
                  <a:pt x="17205" y="940"/>
                  <a:pt x="17692" y="958"/>
                </a:cubicBezTo>
                <a:cubicBezTo>
                  <a:pt x="18075" y="975"/>
                  <a:pt x="18440" y="1045"/>
                  <a:pt x="18823" y="1045"/>
                </a:cubicBezTo>
                <a:cubicBezTo>
                  <a:pt x="19675" y="1045"/>
                  <a:pt x="20510" y="1045"/>
                  <a:pt x="21362" y="1045"/>
                </a:cubicBezTo>
                <a:cubicBezTo>
                  <a:pt x="22163" y="1045"/>
                  <a:pt x="22911" y="993"/>
                  <a:pt x="23693" y="871"/>
                </a:cubicBezTo>
                <a:cubicBezTo>
                  <a:pt x="24007" y="819"/>
                  <a:pt x="24337" y="749"/>
                  <a:pt x="24650" y="732"/>
                </a:cubicBezTo>
                <a:cubicBezTo>
                  <a:pt x="25016" y="714"/>
                  <a:pt x="25381" y="749"/>
                  <a:pt x="25729" y="732"/>
                </a:cubicBezTo>
                <a:cubicBezTo>
                  <a:pt x="26129" y="714"/>
                  <a:pt x="26512" y="645"/>
                  <a:pt x="26912" y="645"/>
                </a:cubicBezTo>
                <a:cubicBezTo>
                  <a:pt x="27260" y="662"/>
                  <a:pt x="27590" y="662"/>
                  <a:pt x="27938" y="662"/>
                </a:cubicBezTo>
                <a:cubicBezTo>
                  <a:pt x="28738" y="662"/>
                  <a:pt x="29556" y="679"/>
                  <a:pt x="30356" y="662"/>
                </a:cubicBezTo>
                <a:cubicBezTo>
                  <a:pt x="30878" y="645"/>
                  <a:pt x="31400" y="558"/>
                  <a:pt x="31922" y="505"/>
                </a:cubicBezTo>
                <a:cubicBezTo>
                  <a:pt x="32548" y="453"/>
                  <a:pt x="33174" y="488"/>
                  <a:pt x="33800" y="505"/>
                </a:cubicBezTo>
                <a:cubicBezTo>
                  <a:pt x="34862" y="505"/>
                  <a:pt x="35975" y="401"/>
                  <a:pt x="37036" y="245"/>
                </a:cubicBezTo>
                <a:cubicBezTo>
                  <a:pt x="37227" y="210"/>
                  <a:pt x="37419" y="140"/>
                  <a:pt x="37593" y="123"/>
                </a:cubicBezTo>
                <a:cubicBezTo>
                  <a:pt x="37784" y="88"/>
                  <a:pt x="37958" y="105"/>
                  <a:pt x="38149" y="105"/>
                </a:cubicBezTo>
                <a:cubicBezTo>
                  <a:pt x="38602" y="88"/>
                  <a:pt x="39037" y="1"/>
                  <a:pt x="39489" y="36"/>
                </a:cubicBezTo>
                <a:cubicBezTo>
                  <a:pt x="39976" y="71"/>
                  <a:pt x="40446" y="175"/>
                  <a:pt x="40915" y="227"/>
                </a:cubicBezTo>
                <a:cubicBezTo>
                  <a:pt x="41489" y="279"/>
                  <a:pt x="42081" y="366"/>
                  <a:pt x="42655" y="401"/>
                </a:cubicBezTo>
                <a:cubicBezTo>
                  <a:pt x="43699" y="488"/>
                  <a:pt x="44760" y="575"/>
                  <a:pt x="45821" y="575"/>
                </a:cubicBezTo>
                <a:cubicBezTo>
                  <a:pt x="46795" y="575"/>
                  <a:pt x="47804" y="523"/>
                  <a:pt x="48778" y="610"/>
                </a:cubicBezTo>
                <a:cubicBezTo>
                  <a:pt x="49387" y="679"/>
                  <a:pt x="49996" y="749"/>
                  <a:pt x="50605" y="732"/>
                </a:cubicBezTo>
                <a:cubicBezTo>
                  <a:pt x="50935" y="714"/>
                  <a:pt x="51422" y="540"/>
                  <a:pt x="51770" y="662"/>
                </a:cubicBezTo>
                <a:cubicBezTo>
                  <a:pt x="51770" y="697"/>
                  <a:pt x="51770" y="714"/>
                  <a:pt x="51788" y="732"/>
                </a:cubicBezTo>
                <a:lnTo>
                  <a:pt x="51788" y="3967"/>
                </a:lnTo>
                <a:cubicBezTo>
                  <a:pt x="51788" y="4089"/>
                  <a:pt x="51822" y="4280"/>
                  <a:pt x="51909" y="4367"/>
                </a:cubicBezTo>
                <a:cubicBezTo>
                  <a:pt x="51927" y="4420"/>
                  <a:pt x="51962" y="4454"/>
                  <a:pt x="51996" y="4454"/>
                </a:cubicBezTo>
                <a:cubicBezTo>
                  <a:pt x="52031" y="4541"/>
                  <a:pt x="52066" y="4680"/>
                  <a:pt x="51979" y="4750"/>
                </a:cubicBezTo>
                <a:close/>
              </a:path>
            </a:pathLst>
          </a:custGeom>
          <a:gradFill>
            <a:gsLst>
              <a:gs pos="0">
                <a:schemeClr val="accent3"/>
              </a:gs>
              <a:gs pos="100000">
                <a:schemeClr val="accent4"/>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38" name="Google Shape;2238;p24"/>
          <p:cNvSpPr/>
          <p:nvPr/>
        </p:nvSpPr>
        <p:spPr>
          <a:xfrm>
            <a:off x="5483801" y="6130201"/>
            <a:ext cx="2609258" cy="566929"/>
          </a:xfrm>
          <a:custGeom>
            <a:avLst/>
            <a:gdLst/>
            <a:ahLst/>
            <a:cxnLst/>
            <a:rect l="l" t="t" r="r" b="b"/>
            <a:pathLst>
              <a:path w="24721" h="5358" extrusionOk="0">
                <a:moveTo>
                  <a:pt x="16770" y="52"/>
                </a:moveTo>
                <a:cubicBezTo>
                  <a:pt x="16770" y="52"/>
                  <a:pt x="9360" y="365"/>
                  <a:pt x="11987" y="574"/>
                </a:cubicBezTo>
                <a:cubicBezTo>
                  <a:pt x="14613" y="783"/>
                  <a:pt x="17466" y="922"/>
                  <a:pt x="10804" y="922"/>
                </a:cubicBezTo>
                <a:cubicBezTo>
                  <a:pt x="4141" y="922"/>
                  <a:pt x="7133" y="1287"/>
                  <a:pt x="12195" y="1235"/>
                </a:cubicBezTo>
                <a:cubicBezTo>
                  <a:pt x="17257" y="1183"/>
                  <a:pt x="19328" y="1670"/>
                  <a:pt x="15657" y="1740"/>
                </a:cubicBezTo>
                <a:cubicBezTo>
                  <a:pt x="11987" y="1809"/>
                  <a:pt x="11882" y="1148"/>
                  <a:pt x="8734" y="1740"/>
                </a:cubicBezTo>
                <a:cubicBezTo>
                  <a:pt x="5585" y="2331"/>
                  <a:pt x="11204" y="1914"/>
                  <a:pt x="13691" y="2070"/>
                </a:cubicBezTo>
                <a:cubicBezTo>
                  <a:pt x="16179" y="2227"/>
                  <a:pt x="16127" y="2505"/>
                  <a:pt x="12909" y="2592"/>
                </a:cubicBezTo>
                <a:cubicBezTo>
                  <a:pt x="9708" y="2679"/>
                  <a:pt x="5115" y="2731"/>
                  <a:pt x="7759" y="2940"/>
                </a:cubicBezTo>
                <a:cubicBezTo>
                  <a:pt x="10386" y="3149"/>
                  <a:pt x="11639" y="3288"/>
                  <a:pt x="7377" y="3357"/>
                </a:cubicBezTo>
                <a:cubicBezTo>
                  <a:pt x="3097" y="3410"/>
                  <a:pt x="1" y="5358"/>
                  <a:pt x="8577" y="5010"/>
                </a:cubicBezTo>
                <a:cubicBezTo>
                  <a:pt x="17153" y="4645"/>
                  <a:pt x="23572" y="4506"/>
                  <a:pt x="23572" y="4506"/>
                </a:cubicBezTo>
                <a:cubicBezTo>
                  <a:pt x="23572" y="4506"/>
                  <a:pt x="16231" y="4053"/>
                  <a:pt x="13361" y="4123"/>
                </a:cubicBezTo>
                <a:cubicBezTo>
                  <a:pt x="10490" y="4175"/>
                  <a:pt x="8212" y="3758"/>
                  <a:pt x="14874" y="3705"/>
                </a:cubicBezTo>
                <a:cubicBezTo>
                  <a:pt x="21537" y="3671"/>
                  <a:pt x="21241" y="3201"/>
                  <a:pt x="17849" y="3166"/>
                </a:cubicBezTo>
                <a:cubicBezTo>
                  <a:pt x="14474" y="3149"/>
                  <a:pt x="14057" y="2609"/>
                  <a:pt x="16370" y="2592"/>
                </a:cubicBezTo>
                <a:cubicBezTo>
                  <a:pt x="18701" y="2575"/>
                  <a:pt x="21085" y="2644"/>
                  <a:pt x="22824" y="2540"/>
                </a:cubicBezTo>
                <a:cubicBezTo>
                  <a:pt x="24581" y="2435"/>
                  <a:pt x="24720" y="1966"/>
                  <a:pt x="21711" y="2279"/>
                </a:cubicBezTo>
                <a:cubicBezTo>
                  <a:pt x="18701" y="2575"/>
                  <a:pt x="16075" y="2070"/>
                  <a:pt x="18701" y="2070"/>
                </a:cubicBezTo>
                <a:cubicBezTo>
                  <a:pt x="21328" y="2070"/>
                  <a:pt x="22163" y="1409"/>
                  <a:pt x="18649" y="1340"/>
                </a:cubicBezTo>
                <a:cubicBezTo>
                  <a:pt x="15135" y="1270"/>
                  <a:pt x="16892" y="870"/>
                  <a:pt x="19380" y="835"/>
                </a:cubicBezTo>
                <a:cubicBezTo>
                  <a:pt x="21850" y="783"/>
                  <a:pt x="23294" y="522"/>
                  <a:pt x="16475" y="470"/>
                </a:cubicBezTo>
                <a:cubicBezTo>
                  <a:pt x="16475" y="470"/>
                  <a:pt x="14004" y="0"/>
                  <a:pt x="20928" y="52"/>
                </a:cubicBezTo>
                <a:close/>
              </a:path>
            </a:pathLst>
          </a:custGeom>
          <a:solidFill>
            <a:srgbClr val="FFFFFF">
              <a:alpha val="6473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39" name="Google Shape;2239;p24"/>
          <p:cNvSpPr/>
          <p:nvPr/>
        </p:nvSpPr>
        <p:spPr>
          <a:xfrm>
            <a:off x="-178564" y="6281355"/>
            <a:ext cx="12518895" cy="404541"/>
          </a:xfrm>
          <a:custGeom>
            <a:avLst/>
            <a:gdLst/>
            <a:ahLst/>
            <a:cxnLst/>
            <a:rect l="l" t="t" r="r" b="b"/>
            <a:pathLst>
              <a:path w="59581" h="3775" extrusionOk="0">
                <a:moveTo>
                  <a:pt x="1" y="104"/>
                </a:moveTo>
                <a:lnTo>
                  <a:pt x="279" y="3775"/>
                </a:lnTo>
                <a:lnTo>
                  <a:pt x="59581" y="3775"/>
                </a:lnTo>
                <a:lnTo>
                  <a:pt x="59581" y="452"/>
                </a:lnTo>
                <a:cubicBezTo>
                  <a:pt x="53666" y="1983"/>
                  <a:pt x="47526" y="2592"/>
                  <a:pt x="41368" y="2209"/>
                </a:cubicBezTo>
                <a:lnTo>
                  <a:pt x="41368" y="2209"/>
                </a:lnTo>
                <a:cubicBezTo>
                  <a:pt x="38515" y="2035"/>
                  <a:pt x="35697" y="2244"/>
                  <a:pt x="32879" y="2435"/>
                </a:cubicBezTo>
                <a:lnTo>
                  <a:pt x="32879" y="2435"/>
                </a:lnTo>
                <a:cubicBezTo>
                  <a:pt x="29573" y="2662"/>
                  <a:pt x="26251" y="2905"/>
                  <a:pt x="22911" y="2522"/>
                </a:cubicBezTo>
                <a:lnTo>
                  <a:pt x="22911" y="2522"/>
                </a:lnTo>
                <a:cubicBezTo>
                  <a:pt x="21745" y="2366"/>
                  <a:pt x="20649" y="1513"/>
                  <a:pt x="19484" y="1287"/>
                </a:cubicBezTo>
                <a:lnTo>
                  <a:pt x="19484" y="1287"/>
                </a:lnTo>
                <a:cubicBezTo>
                  <a:pt x="14439" y="400"/>
                  <a:pt x="9499" y="0"/>
                  <a:pt x="4541" y="0"/>
                </a:cubicBezTo>
                <a:lnTo>
                  <a:pt x="4541" y="0"/>
                </a:lnTo>
                <a:cubicBezTo>
                  <a:pt x="3027" y="0"/>
                  <a:pt x="1514" y="35"/>
                  <a:pt x="1" y="104"/>
                </a:cubicBezTo>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240" name="Google Shape;2240;p24"/>
          <p:cNvGrpSpPr/>
          <p:nvPr/>
        </p:nvGrpSpPr>
        <p:grpSpPr>
          <a:xfrm>
            <a:off x="-395352" y="5517385"/>
            <a:ext cx="12956317" cy="1450707"/>
            <a:chOff x="-297238" y="4416051"/>
            <a:chExt cx="9458527" cy="1239779"/>
          </a:xfrm>
        </p:grpSpPr>
        <p:sp>
          <p:nvSpPr>
            <p:cNvPr id="2241" name="Google Shape;2241;p24"/>
            <p:cNvSpPr/>
            <p:nvPr/>
          </p:nvSpPr>
          <p:spPr>
            <a:xfrm>
              <a:off x="1191025" y="4416051"/>
              <a:ext cx="7970263" cy="1239766"/>
            </a:xfrm>
            <a:custGeom>
              <a:avLst/>
              <a:gdLst/>
              <a:ahLst/>
              <a:cxnLst/>
              <a:rect l="l" t="t" r="r" b="b"/>
              <a:pathLst>
                <a:path w="69497" h="13239" extrusionOk="0">
                  <a:moveTo>
                    <a:pt x="51249" y="7115"/>
                  </a:moveTo>
                  <a:cubicBezTo>
                    <a:pt x="43699" y="6819"/>
                    <a:pt x="39141" y="10716"/>
                    <a:pt x="33940" y="10559"/>
                  </a:cubicBezTo>
                  <a:cubicBezTo>
                    <a:pt x="28739" y="10420"/>
                    <a:pt x="22146" y="8942"/>
                    <a:pt x="15918" y="9098"/>
                  </a:cubicBezTo>
                  <a:cubicBezTo>
                    <a:pt x="9986" y="9237"/>
                    <a:pt x="5254" y="12821"/>
                    <a:pt x="1" y="12229"/>
                  </a:cubicBezTo>
                  <a:lnTo>
                    <a:pt x="5602" y="13238"/>
                  </a:lnTo>
                  <a:lnTo>
                    <a:pt x="69497" y="13238"/>
                  </a:lnTo>
                  <a:lnTo>
                    <a:pt x="69497" y="157"/>
                  </a:lnTo>
                  <a:cubicBezTo>
                    <a:pt x="63565" y="0"/>
                    <a:pt x="58798" y="7411"/>
                    <a:pt x="51249" y="71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24"/>
            <p:cNvSpPr/>
            <p:nvPr/>
          </p:nvSpPr>
          <p:spPr>
            <a:xfrm>
              <a:off x="-297238" y="4891569"/>
              <a:ext cx="7126411" cy="764261"/>
            </a:xfrm>
            <a:custGeom>
              <a:avLst/>
              <a:gdLst/>
              <a:ahLst/>
              <a:cxnLst/>
              <a:rect l="l" t="t" r="r" b="b"/>
              <a:pathLst>
                <a:path w="62139" h="6664" extrusionOk="0">
                  <a:moveTo>
                    <a:pt x="19362" y="4350"/>
                  </a:moveTo>
                  <a:cubicBezTo>
                    <a:pt x="13204" y="4245"/>
                    <a:pt x="5393" y="505"/>
                    <a:pt x="1" y="1"/>
                  </a:cubicBezTo>
                  <a:lnTo>
                    <a:pt x="1" y="6663"/>
                  </a:lnTo>
                  <a:lnTo>
                    <a:pt x="62138" y="6663"/>
                  </a:lnTo>
                  <a:cubicBezTo>
                    <a:pt x="56311" y="6663"/>
                    <a:pt x="47178" y="5567"/>
                    <a:pt x="38932" y="4019"/>
                  </a:cubicBezTo>
                  <a:cubicBezTo>
                    <a:pt x="30687" y="2488"/>
                    <a:pt x="25955" y="4471"/>
                    <a:pt x="19362" y="43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24"/>
            <p:cNvSpPr/>
            <p:nvPr/>
          </p:nvSpPr>
          <p:spPr>
            <a:xfrm>
              <a:off x="-297238" y="4985381"/>
              <a:ext cx="3387680" cy="670449"/>
            </a:xfrm>
            <a:custGeom>
              <a:avLst/>
              <a:gdLst/>
              <a:ahLst/>
              <a:cxnLst/>
              <a:rect l="l" t="t" r="r" b="b"/>
              <a:pathLst>
                <a:path w="29539" h="5846" extrusionOk="0">
                  <a:moveTo>
                    <a:pt x="19084" y="5080"/>
                  </a:moveTo>
                  <a:cubicBezTo>
                    <a:pt x="19084" y="5080"/>
                    <a:pt x="19362" y="3532"/>
                    <a:pt x="18753" y="3253"/>
                  </a:cubicBezTo>
                  <a:cubicBezTo>
                    <a:pt x="18144" y="2992"/>
                    <a:pt x="17483" y="3914"/>
                    <a:pt x="17483" y="3914"/>
                  </a:cubicBezTo>
                  <a:cubicBezTo>
                    <a:pt x="17483" y="3914"/>
                    <a:pt x="17883" y="888"/>
                    <a:pt x="16440" y="731"/>
                  </a:cubicBezTo>
                  <a:cubicBezTo>
                    <a:pt x="15013" y="574"/>
                    <a:pt x="15396" y="3375"/>
                    <a:pt x="15396" y="3375"/>
                  </a:cubicBezTo>
                  <a:cubicBezTo>
                    <a:pt x="15396" y="3375"/>
                    <a:pt x="13534" y="783"/>
                    <a:pt x="12647" y="1618"/>
                  </a:cubicBezTo>
                  <a:cubicBezTo>
                    <a:pt x="11777" y="2436"/>
                    <a:pt x="13256" y="3706"/>
                    <a:pt x="13256" y="3706"/>
                  </a:cubicBezTo>
                  <a:cubicBezTo>
                    <a:pt x="13256" y="3706"/>
                    <a:pt x="11499" y="2331"/>
                    <a:pt x="10786" y="2210"/>
                  </a:cubicBezTo>
                  <a:cubicBezTo>
                    <a:pt x="9412" y="2992"/>
                    <a:pt x="11273" y="4193"/>
                    <a:pt x="11273" y="4193"/>
                  </a:cubicBezTo>
                  <a:cubicBezTo>
                    <a:pt x="11273" y="4193"/>
                    <a:pt x="10403" y="4471"/>
                    <a:pt x="8246" y="4088"/>
                  </a:cubicBezTo>
                  <a:cubicBezTo>
                    <a:pt x="6228" y="3723"/>
                    <a:pt x="2714" y="0"/>
                    <a:pt x="1" y="714"/>
                  </a:cubicBezTo>
                  <a:lnTo>
                    <a:pt x="1" y="5845"/>
                  </a:lnTo>
                  <a:lnTo>
                    <a:pt x="29539" y="5845"/>
                  </a:lnTo>
                  <a:cubicBezTo>
                    <a:pt x="24529" y="4697"/>
                    <a:pt x="19084" y="5080"/>
                    <a:pt x="19084" y="50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44" name="Google Shape;2244;p24"/>
          <p:cNvGrpSpPr/>
          <p:nvPr/>
        </p:nvGrpSpPr>
        <p:grpSpPr>
          <a:xfrm>
            <a:off x="10285068" y="5517234"/>
            <a:ext cx="2807590" cy="1573737"/>
            <a:chOff x="5222300" y="1078325"/>
            <a:chExt cx="504075" cy="281850"/>
          </a:xfrm>
        </p:grpSpPr>
        <p:sp>
          <p:nvSpPr>
            <p:cNvPr id="2245" name="Google Shape;2245;p24"/>
            <p:cNvSpPr/>
            <p:nvPr/>
          </p:nvSpPr>
          <p:spPr>
            <a:xfrm>
              <a:off x="5248825" y="1219225"/>
              <a:ext cx="100925" cy="134850"/>
            </a:xfrm>
            <a:custGeom>
              <a:avLst/>
              <a:gdLst/>
              <a:ahLst/>
              <a:cxnLst/>
              <a:rect l="l" t="t" r="r" b="b"/>
              <a:pathLst>
                <a:path w="4037" h="5394" extrusionOk="0">
                  <a:moveTo>
                    <a:pt x="3428" y="5394"/>
                  </a:moveTo>
                  <a:lnTo>
                    <a:pt x="4037" y="5098"/>
                  </a:lnTo>
                  <a:cubicBezTo>
                    <a:pt x="3793" y="4193"/>
                    <a:pt x="3341" y="3341"/>
                    <a:pt x="2906" y="2523"/>
                  </a:cubicBezTo>
                  <a:lnTo>
                    <a:pt x="2906" y="2523"/>
                  </a:lnTo>
                  <a:cubicBezTo>
                    <a:pt x="2749" y="2228"/>
                    <a:pt x="2593" y="1915"/>
                    <a:pt x="2401" y="1654"/>
                  </a:cubicBezTo>
                  <a:lnTo>
                    <a:pt x="2401" y="1654"/>
                  </a:lnTo>
                  <a:cubicBezTo>
                    <a:pt x="1827" y="853"/>
                    <a:pt x="940" y="331"/>
                    <a:pt x="1" y="1"/>
                  </a:cubicBezTo>
                  <a:lnTo>
                    <a:pt x="1" y="1"/>
                  </a:lnTo>
                  <a:cubicBezTo>
                    <a:pt x="1706" y="1358"/>
                    <a:pt x="2923" y="3271"/>
                    <a:pt x="3428" y="53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24"/>
            <p:cNvSpPr/>
            <p:nvPr/>
          </p:nvSpPr>
          <p:spPr>
            <a:xfrm>
              <a:off x="5322775" y="1243150"/>
              <a:ext cx="52200" cy="104850"/>
            </a:xfrm>
            <a:custGeom>
              <a:avLst/>
              <a:gdLst/>
              <a:ahLst/>
              <a:cxnLst/>
              <a:rect l="l" t="t" r="r" b="b"/>
              <a:pathLst>
                <a:path w="2088" h="4194" extrusionOk="0">
                  <a:moveTo>
                    <a:pt x="522" y="992"/>
                  </a:moveTo>
                  <a:cubicBezTo>
                    <a:pt x="609" y="1288"/>
                    <a:pt x="644" y="1584"/>
                    <a:pt x="713" y="1879"/>
                  </a:cubicBezTo>
                  <a:lnTo>
                    <a:pt x="713" y="1879"/>
                  </a:lnTo>
                  <a:cubicBezTo>
                    <a:pt x="853" y="2506"/>
                    <a:pt x="1166" y="3132"/>
                    <a:pt x="1061" y="3776"/>
                  </a:cubicBezTo>
                  <a:lnTo>
                    <a:pt x="1061" y="3776"/>
                  </a:lnTo>
                  <a:lnTo>
                    <a:pt x="2001" y="4124"/>
                  </a:lnTo>
                  <a:cubicBezTo>
                    <a:pt x="1983" y="4158"/>
                    <a:pt x="2035" y="4193"/>
                    <a:pt x="2053" y="4176"/>
                  </a:cubicBezTo>
                  <a:lnTo>
                    <a:pt x="2053" y="4176"/>
                  </a:lnTo>
                  <a:cubicBezTo>
                    <a:pt x="2088" y="4158"/>
                    <a:pt x="2088" y="4106"/>
                    <a:pt x="2088" y="4071"/>
                  </a:cubicBezTo>
                  <a:lnTo>
                    <a:pt x="2088" y="4071"/>
                  </a:lnTo>
                  <a:cubicBezTo>
                    <a:pt x="1983" y="2506"/>
                    <a:pt x="1200" y="1010"/>
                    <a:pt x="0" y="1"/>
                  </a:cubicBezTo>
                  <a:lnTo>
                    <a:pt x="0" y="1"/>
                  </a:lnTo>
                  <a:cubicBezTo>
                    <a:pt x="209" y="314"/>
                    <a:pt x="418" y="644"/>
                    <a:pt x="522" y="99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7" name="Google Shape;2247;p24"/>
            <p:cNvSpPr/>
            <p:nvPr/>
          </p:nvSpPr>
          <p:spPr>
            <a:xfrm>
              <a:off x="5597625" y="1233150"/>
              <a:ext cx="128750" cy="110500"/>
            </a:xfrm>
            <a:custGeom>
              <a:avLst/>
              <a:gdLst/>
              <a:ahLst/>
              <a:cxnLst/>
              <a:rect l="l" t="t" r="r" b="b"/>
              <a:pathLst>
                <a:path w="5150" h="4420" extrusionOk="0">
                  <a:moveTo>
                    <a:pt x="3340" y="88"/>
                  </a:moveTo>
                  <a:cubicBezTo>
                    <a:pt x="1548" y="505"/>
                    <a:pt x="122" y="2175"/>
                    <a:pt x="0" y="4019"/>
                  </a:cubicBezTo>
                  <a:lnTo>
                    <a:pt x="0" y="4019"/>
                  </a:lnTo>
                  <a:cubicBezTo>
                    <a:pt x="0" y="4019"/>
                    <a:pt x="348" y="4123"/>
                    <a:pt x="609" y="4193"/>
                  </a:cubicBezTo>
                  <a:lnTo>
                    <a:pt x="609" y="4193"/>
                  </a:lnTo>
                  <a:lnTo>
                    <a:pt x="1079" y="4419"/>
                  </a:lnTo>
                  <a:cubicBezTo>
                    <a:pt x="1392" y="3689"/>
                    <a:pt x="2105" y="3184"/>
                    <a:pt x="2853" y="2906"/>
                  </a:cubicBezTo>
                  <a:lnTo>
                    <a:pt x="2853" y="2906"/>
                  </a:lnTo>
                  <a:cubicBezTo>
                    <a:pt x="3584" y="2645"/>
                    <a:pt x="4367" y="2523"/>
                    <a:pt x="5149" y="2593"/>
                  </a:cubicBezTo>
                  <a:lnTo>
                    <a:pt x="5149" y="2593"/>
                  </a:lnTo>
                  <a:cubicBezTo>
                    <a:pt x="4245" y="2227"/>
                    <a:pt x="3236" y="2001"/>
                    <a:pt x="2331" y="2314"/>
                  </a:cubicBezTo>
                  <a:lnTo>
                    <a:pt x="2331" y="2314"/>
                  </a:lnTo>
                  <a:cubicBezTo>
                    <a:pt x="1914" y="2436"/>
                    <a:pt x="1548" y="2680"/>
                    <a:pt x="1253" y="2975"/>
                  </a:cubicBezTo>
                  <a:lnTo>
                    <a:pt x="1253" y="2975"/>
                  </a:lnTo>
                  <a:cubicBezTo>
                    <a:pt x="1253" y="2975"/>
                    <a:pt x="1253" y="2958"/>
                    <a:pt x="1253" y="2958"/>
                  </a:cubicBezTo>
                  <a:lnTo>
                    <a:pt x="1253" y="2958"/>
                  </a:lnTo>
                  <a:cubicBezTo>
                    <a:pt x="1357" y="2627"/>
                    <a:pt x="1444" y="2297"/>
                    <a:pt x="1618" y="2001"/>
                  </a:cubicBezTo>
                  <a:lnTo>
                    <a:pt x="1618" y="2001"/>
                  </a:lnTo>
                  <a:cubicBezTo>
                    <a:pt x="1914" y="1444"/>
                    <a:pt x="2436" y="1044"/>
                    <a:pt x="2992" y="766"/>
                  </a:cubicBezTo>
                  <a:lnTo>
                    <a:pt x="2992" y="766"/>
                  </a:lnTo>
                  <a:cubicBezTo>
                    <a:pt x="3549" y="488"/>
                    <a:pt x="4175" y="331"/>
                    <a:pt x="4767" y="175"/>
                  </a:cubicBezTo>
                  <a:lnTo>
                    <a:pt x="4767" y="175"/>
                  </a:lnTo>
                  <a:cubicBezTo>
                    <a:pt x="4541" y="53"/>
                    <a:pt x="4262" y="1"/>
                    <a:pt x="4001" y="1"/>
                  </a:cubicBezTo>
                  <a:lnTo>
                    <a:pt x="4001" y="1"/>
                  </a:lnTo>
                  <a:cubicBezTo>
                    <a:pt x="3775" y="1"/>
                    <a:pt x="3549" y="35"/>
                    <a:pt x="3340" y="88"/>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8" name="Google Shape;2248;p24"/>
            <p:cNvSpPr/>
            <p:nvPr/>
          </p:nvSpPr>
          <p:spPr>
            <a:xfrm>
              <a:off x="5222300" y="1286200"/>
              <a:ext cx="122225" cy="63525"/>
            </a:xfrm>
            <a:custGeom>
              <a:avLst/>
              <a:gdLst/>
              <a:ahLst/>
              <a:cxnLst/>
              <a:rect l="l" t="t" r="r" b="b"/>
              <a:pathLst>
                <a:path w="4889" h="2541" extrusionOk="0">
                  <a:moveTo>
                    <a:pt x="1" y="697"/>
                  </a:moveTo>
                  <a:cubicBezTo>
                    <a:pt x="766" y="575"/>
                    <a:pt x="1549" y="488"/>
                    <a:pt x="2332" y="453"/>
                  </a:cubicBezTo>
                  <a:lnTo>
                    <a:pt x="2332" y="453"/>
                  </a:lnTo>
                  <a:cubicBezTo>
                    <a:pt x="2436" y="453"/>
                    <a:pt x="2523" y="436"/>
                    <a:pt x="2610" y="471"/>
                  </a:cubicBezTo>
                  <a:lnTo>
                    <a:pt x="2610" y="471"/>
                  </a:lnTo>
                  <a:cubicBezTo>
                    <a:pt x="2732" y="505"/>
                    <a:pt x="2819" y="592"/>
                    <a:pt x="2906" y="697"/>
                  </a:cubicBezTo>
                  <a:lnTo>
                    <a:pt x="2906" y="697"/>
                  </a:lnTo>
                  <a:cubicBezTo>
                    <a:pt x="3393" y="1219"/>
                    <a:pt x="3741" y="1862"/>
                    <a:pt x="3950" y="2541"/>
                  </a:cubicBezTo>
                  <a:lnTo>
                    <a:pt x="3950" y="2541"/>
                  </a:lnTo>
                  <a:lnTo>
                    <a:pt x="4889" y="2541"/>
                  </a:lnTo>
                  <a:cubicBezTo>
                    <a:pt x="4593" y="1984"/>
                    <a:pt x="4297" y="1427"/>
                    <a:pt x="3897" y="958"/>
                  </a:cubicBezTo>
                  <a:lnTo>
                    <a:pt x="3897" y="958"/>
                  </a:lnTo>
                  <a:cubicBezTo>
                    <a:pt x="3497" y="488"/>
                    <a:pt x="2941" y="123"/>
                    <a:pt x="2332" y="36"/>
                  </a:cubicBezTo>
                  <a:lnTo>
                    <a:pt x="2332" y="36"/>
                  </a:lnTo>
                  <a:cubicBezTo>
                    <a:pt x="2227" y="18"/>
                    <a:pt x="2140" y="1"/>
                    <a:pt x="2036" y="1"/>
                  </a:cubicBezTo>
                  <a:lnTo>
                    <a:pt x="2036" y="1"/>
                  </a:lnTo>
                  <a:cubicBezTo>
                    <a:pt x="1323" y="1"/>
                    <a:pt x="627" y="349"/>
                    <a:pt x="1" y="6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9" name="Google Shape;2249;p24"/>
            <p:cNvSpPr/>
            <p:nvPr/>
          </p:nvSpPr>
          <p:spPr>
            <a:xfrm>
              <a:off x="5547600" y="1159650"/>
              <a:ext cx="53525" cy="174850"/>
            </a:xfrm>
            <a:custGeom>
              <a:avLst/>
              <a:gdLst/>
              <a:ahLst/>
              <a:cxnLst/>
              <a:rect l="l" t="t" r="r" b="b"/>
              <a:pathLst>
                <a:path w="2141" h="6994" extrusionOk="0">
                  <a:moveTo>
                    <a:pt x="923" y="2001"/>
                  </a:moveTo>
                  <a:cubicBezTo>
                    <a:pt x="731" y="2401"/>
                    <a:pt x="557" y="2801"/>
                    <a:pt x="436" y="3202"/>
                  </a:cubicBezTo>
                  <a:lnTo>
                    <a:pt x="436" y="3202"/>
                  </a:lnTo>
                  <a:cubicBezTo>
                    <a:pt x="279" y="3776"/>
                    <a:pt x="227" y="4384"/>
                    <a:pt x="175" y="4976"/>
                  </a:cubicBezTo>
                  <a:lnTo>
                    <a:pt x="175" y="4976"/>
                  </a:lnTo>
                  <a:cubicBezTo>
                    <a:pt x="105" y="5567"/>
                    <a:pt x="53" y="6176"/>
                    <a:pt x="1" y="6768"/>
                  </a:cubicBezTo>
                  <a:lnTo>
                    <a:pt x="1" y="6768"/>
                  </a:lnTo>
                  <a:lnTo>
                    <a:pt x="575" y="6994"/>
                  </a:lnTo>
                  <a:cubicBezTo>
                    <a:pt x="679" y="5080"/>
                    <a:pt x="784" y="3115"/>
                    <a:pt x="1479" y="1323"/>
                  </a:cubicBezTo>
                  <a:lnTo>
                    <a:pt x="1479" y="1323"/>
                  </a:lnTo>
                  <a:cubicBezTo>
                    <a:pt x="1671" y="853"/>
                    <a:pt x="1879" y="418"/>
                    <a:pt x="2140" y="1"/>
                  </a:cubicBezTo>
                  <a:lnTo>
                    <a:pt x="2140" y="1"/>
                  </a:lnTo>
                  <a:cubicBezTo>
                    <a:pt x="1671" y="627"/>
                    <a:pt x="1271" y="1305"/>
                    <a:pt x="923" y="200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0" name="Google Shape;2250;p24"/>
            <p:cNvSpPr/>
            <p:nvPr/>
          </p:nvSpPr>
          <p:spPr>
            <a:xfrm>
              <a:off x="5470625" y="1207050"/>
              <a:ext cx="37875" cy="102675"/>
            </a:xfrm>
            <a:custGeom>
              <a:avLst/>
              <a:gdLst/>
              <a:ahLst/>
              <a:cxnLst/>
              <a:rect l="l" t="t" r="r" b="b"/>
              <a:pathLst>
                <a:path w="1515" h="4107" extrusionOk="0">
                  <a:moveTo>
                    <a:pt x="401" y="1236"/>
                  </a:moveTo>
                  <a:cubicBezTo>
                    <a:pt x="644" y="2175"/>
                    <a:pt x="749" y="3132"/>
                    <a:pt x="870" y="4106"/>
                  </a:cubicBezTo>
                  <a:lnTo>
                    <a:pt x="870" y="4106"/>
                  </a:lnTo>
                  <a:lnTo>
                    <a:pt x="1323" y="3671"/>
                  </a:lnTo>
                  <a:cubicBezTo>
                    <a:pt x="1514" y="3080"/>
                    <a:pt x="1288" y="2436"/>
                    <a:pt x="1062" y="1862"/>
                  </a:cubicBezTo>
                  <a:lnTo>
                    <a:pt x="1062" y="1862"/>
                  </a:lnTo>
                  <a:cubicBezTo>
                    <a:pt x="783" y="1201"/>
                    <a:pt x="505" y="523"/>
                    <a:pt x="1" y="1"/>
                  </a:cubicBezTo>
                  <a:lnTo>
                    <a:pt x="1" y="1"/>
                  </a:lnTo>
                  <a:cubicBezTo>
                    <a:pt x="140" y="418"/>
                    <a:pt x="279" y="818"/>
                    <a:pt x="401" y="123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1" name="Google Shape;2251;p24"/>
            <p:cNvSpPr/>
            <p:nvPr/>
          </p:nvSpPr>
          <p:spPr>
            <a:xfrm>
              <a:off x="5545875" y="1204875"/>
              <a:ext cx="88725" cy="139625"/>
            </a:xfrm>
            <a:custGeom>
              <a:avLst/>
              <a:gdLst/>
              <a:ahLst/>
              <a:cxnLst/>
              <a:rect l="l" t="t" r="r" b="b"/>
              <a:pathLst>
                <a:path w="3549" h="5585" extrusionOk="0">
                  <a:moveTo>
                    <a:pt x="1096" y="1949"/>
                  </a:moveTo>
                  <a:cubicBezTo>
                    <a:pt x="905" y="2262"/>
                    <a:pt x="783" y="2593"/>
                    <a:pt x="661" y="2923"/>
                  </a:cubicBezTo>
                  <a:lnTo>
                    <a:pt x="661" y="2923"/>
                  </a:lnTo>
                  <a:cubicBezTo>
                    <a:pt x="400" y="3619"/>
                    <a:pt x="174" y="4315"/>
                    <a:pt x="0" y="5046"/>
                  </a:cubicBezTo>
                  <a:lnTo>
                    <a:pt x="0" y="5046"/>
                  </a:lnTo>
                  <a:lnTo>
                    <a:pt x="609" y="5585"/>
                  </a:lnTo>
                  <a:cubicBezTo>
                    <a:pt x="800" y="4524"/>
                    <a:pt x="1079" y="3480"/>
                    <a:pt x="1548" y="2506"/>
                  </a:cubicBezTo>
                  <a:lnTo>
                    <a:pt x="1548" y="2506"/>
                  </a:lnTo>
                  <a:cubicBezTo>
                    <a:pt x="2018" y="1532"/>
                    <a:pt x="2679" y="645"/>
                    <a:pt x="3549" y="1"/>
                  </a:cubicBezTo>
                  <a:lnTo>
                    <a:pt x="3549" y="1"/>
                  </a:lnTo>
                  <a:cubicBezTo>
                    <a:pt x="2627" y="505"/>
                    <a:pt x="1653" y="1062"/>
                    <a:pt x="1096" y="19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24"/>
            <p:cNvSpPr/>
            <p:nvPr/>
          </p:nvSpPr>
          <p:spPr>
            <a:xfrm>
              <a:off x="5420625" y="1238800"/>
              <a:ext cx="218325" cy="113550"/>
            </a:xfrm>
            <a:custGeom>
              <a:avLst/>
              <a:gdLst/>
              <a:ahLst/>
              <a:cxnLst/>
              <a:rect l="l" t="t" r="r" b="b"/>
              <a:pathLst>
                <a:path w="8733" h="4542" extrusionOk="0">
                  <a:moveTo>
                    <a:pt x="3323" y="1392"/>
                  </a:moveTo>
                  <a:cubicBezTo>
                    <a:pt x="3027" y="1375"/>
                    <a:pt x="2453" y="1201"/>
                    <a:pt x="2192" y="1288"/>
                  </a:cubicBezTo>
                  <a:lnTo>
                    <a:pt x="2192" y="1288"/>
                  </a:lnTo>
                  <a:cubicBezTo>
                    <a:pt x="1862" y="1375"/>
                    <a:pt x="1601" y="1932"/>
                    <a:pt x="1409" y="2175"/>
                  </a:cubicBezTo>
                  <a:lnTo>
                    <a:pt x="1409" y="2175"/>
                  </a:lnTo>
                  <a:cubicBezTo>
                    <a:pt x="870" y="2923"/>
                    <a:pt x="400" y="3706"/>
                    <a:pt x="0" y="4524"/>
                  </a:cubicBezTo>
                  <a:lnTo>
                    <a:pt x="0" y="4524"/>
                  </a:lnTo>
                  <a:cubicBezTo>
                    <a:pt x="122" y="4332"/>
                    <a:pt x="2992" y="4367"/>
                    <a:pt x="3253" y="4350"/>
                  </a:cubicBezTo>
                  <a:lnTo>
                    <a:pt x="3253" y="4350"/>
                  </a:lnTo>
                  <a:cubicBezTo>
                    <a:pt x="5097" y="4245"/>
                    <a:pt x="6889" y="4193"/>
                    <a:pt x="8733" y="4228"/>
                  </a:cubicBezTo>
                  <a:lnTo>
                    <a:pt x="8733" y="4228"/>
                  </a:lnTo>
                  <a:cubicBezTo>
                    <a:pt x="8350" y="3776"/>
                    <a:pt x="7967" y="3306"/>
                    <a:pt x="7585" y="2854"/>
                  </a:cubicBezTo>
                  <a:lnTo>
                    <a:pt x="7585" y="2854"/>
                  </a:lnTo>
                  <a:cubicBezTo>
                    <a:pt x="7498" y="2749"/>
                    <a:pt x="7393" y="2645"/>
                    <a:pt x="7272" y="2610"/>
                  </a:cubicBezTo>
                  <a:lnTo>
                    <a:pt x="7272" y="2610"/>
                  </a:lnTo>
                  <a:cubicBezTo>
                    <a:pt x="7202" y="2575"/>
                    <a:pt x="7132" y="2575"/>
                    <a:pt x="7045" y="2575"/>
                  </a:cubicBezTo>
                  <a:lnTo>
                    <a:pt x="7045" y="2575"/>
                  </a:lnTo>
                  <a:cubicBezTo>
                    <a:pt x="7011" y="2575"/>
                    <a:pt x="6958" y="2575"/>
                    <a:pt x="6906" y="2575"/>
                  </a:cubicBezTo>
                  <a:lnTo>
                    <a:pt x="6906" y="2575"/>
                  </a:lnTo>
                  <a:cubicBezTo>
                    <a:pt x="6576" y="2541"/>
                    <a:pt x="6384" y="2210"/>
                    <a:pt x="6228" y="1932"/>
                  </a:cubicBezTo>
                  <a:lnTo>
                    <a:pt x="6228" y="1932"/>
                  </a:lnTo>
                  <a:cubicBezTo>
                    <a:pt x="6054" y="1636"/>
                    <a:pt x="5897" y="1358"/>
                    <a:pt x="5741" y="1062"/>
                  </a:cubicBezTo>
                  <a:lnTo>
                    <a:pt x="5741" y="1062"/>
                  </a:lnTo>
                  <a:cubicBezTo>
                    <a:pt x="5706" y="992"/>
                    <a:pt x="5654" y="905"/>
                    <a:pt x="5567" y="853"/>
                  </a:cubicBezTo>
                  <a:lnTo>
                    <a:pt x="5567" y="853"/>
                  </a:lnTo>
                  <a:cubicBezTo>
                    <a:pt x="5445" y="784"/>
                    <a:pt x="5306" y="836"/>
                    <a:pt x="5184" y="784"/>
                  </a:cubicBezTo>
                  <a:lnTo>
                    <a:pt x="5184" y="784"/>
                  </a:lnTo>
                  <a:cubicBezTo>
                    <a:pt x="5080" y="749"/>
                    <a:pt x="4993" y="644"/>
                    <a:pt x="4923" y="557"/>
                  </a:cubicBezTo>
                  <a:lnTo>
                    <a:pt x="4923" y="557"/>
                  </a:lnTo>
                  <a:cubicBezTo>
                    <a:pt x="4645" y="262"/>
                    <a:pt x="4280" y="53"/>
                    <a:pt x="3879" y="1"/>
                  </a:cubicBezTo>
                  <a:lnTo>
                    <a:pt x="3879" y="1"/>
                  </a:lnTo>
                  <a:cubicBezTo>
                    <a:pt x="3705" y="453"/>
                    <a:pt x="3514" y="923"/>
                    <a:pt x="3323" y="1392"/>
                  </a:cubicBezTo>
                  <a:moveTo>
                    <a:pt x="0" y="4541"/>
                  </a:moveTo>
                  <a:cubicBezTo>
                    <a:pt x="0" y="4541"/>
                    <a:pt x="0" y="4524"/>
                    <a:pt x="0" y="4524"/>
                  </a:cubicBezTo>
                  <a:lnTo>
                    <a:pt x="0" y="4524"/>
                  </a:lnTo>
                  <a:cubicBezTo>
                    <a:pt x="0" y="4524"/>
                    <a:pt x="0" y="4541"/>
                    <a:pt x="0" y="454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24"/>
            <p:cNvSpPr/>
            <p:nvPr/>
          </p:nvSpPr>
          <p:spPr>
            <a:xfrm>
              <a:off x="5237525" y="1255325"/>
              <a:ext cx="207900" cy="103975"/>
            </a:xfrm>
            <a:custGeom>
              <a:avLst/>
              <a:gdLst/>
              <a:ahLst/>
              <a:cxnLst/>
              <a:rect l="l" t="t" r="r" b="b"/>
              <a:pathLst>
                <a:path w="8316" h="4159" extrusionOk="0">
                  <a:moveTo>
                    <a:pt x="1" y="1"/>
                  </a:moveTo>
                  <a:cubicBezTo>
                    <a:pt x="749" y="349"/>
                    <a:pt x="1584" y="401"/>
                    <a:pt x="2384" y="523"/>
                  </a:cubicBezTo>
                  <a:lnTo>
                    <a:pt x="2384" y="523"/>
                  </a:lnTo>
                  <a:cubicBezTo>
                    <a:pt x="3184" y="627"/>
                    <a:pt x="4036" y="818"/>
                    <a:pt x="4645" y="1358"/>
                  </a:cubicBezTo>
                  <a:lnTo>
                    <a:pt x="4645" y="1358"/>
                  </a:lnTo>
                  <a:cubicBezTo>
                    <a:pt x="4993" y="1671"/>
                    <a:pt x="5271" y="2071"/>
                    <a:pt x="5567" y="2419"/>
                  </a:cubicBezTo>
                  <a:lnTo>
                    <a:pt x="5567" y="2419"/>
                  </a:lnTo>
                  <a:cubicBezTo>
                    <a:pt x="5863" y="2767"/>
                    <a:pt x="6072" y="3236"/>
                    <a:pt x="6420" y="3532"/>
                  </a:cubicBezTo>
                  <a:lnTo>
                    <a:pt x="6420" y="3532"/>
                  </a:lnTo>
                  <a:cubicBezTo>
                    <a:pt x="6924" y="3967"/>
                    <a:pt x="7724" y="3845"/>
                    <a:pt x="8316" y="4158"/>
                  </a:cubicBezTo>
                  <a:lnTo>
                    <a:pt x="8316" y="4158"/>
                  </a:lnTo>
                  <a:cubicBezTo>
                    <a:pt x="8072" y="4019"/>
                    <a:pt x="7863" y="3376"/>
                    <a:pt x="7689" y="3132"/>
                  </a:cubicBezTo>
                  <a:lnTo>
                    <a:pt x="7689" y="3132"/>
                  </a:lnTo>
                  <a:cubicBezTo>
                    <a:pt x="7429" y="2784"/>
                    <a:pt x="7133" y="2419"/>
                    <a:pt x="6820" y="2106"/>
                  </a:cubicBezTo>
                  <a:lnTo>
                    <a:pt x="6820" y="2106"/>
                  </a:lnTo>
                  <a:cubicBezTo>
                    <a:pt x="6420" y="1671"/>
                    <a:pt x="5967" y="1288"/>
                    <a:pt x="5463" y="975"/>
                  </a:cubicBezTo>
                  <a:lnTo>
                    <a:pt x="5463" y="975"/>
                  </a:lnTo>
                  <a:cubicBezTo>
                    <a:pt x="3984" y="88"/>
                    <a:pt x="2175" y="1"/>
                    <a:pt x="418" y="1"/>
                  </a:cubicBezTo>
                  <a:lnTo>
                    <a:pt x="418" y="1"/>
                  </a:lnTo>
                  <a:cubicBezTo>
                    <a:pt x="279" y="1"/>
                    <a:pt x="140" y="1"/>
                    <a:pt x="1" y="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24"/>
            <p:cNvSpPr/>
            <p:nvPr/>
          </p:nvSpPr>
          <p:spPr>
            <a:xfrm>
              <a:off x="5411050" y="1268375"/>
              <a:ext cx="110050" cy="87000"/>
            </a:xfrm>
            <a:custGeom>
              <a:avLst/>
              <a:gdLst/>
              <a:ahLst/>
              <a:cxnLst/>
              <a:rect l="l" t="t" r="r" b="b"/>
              <a:pathLst>
                <a:path w="4402" h="3480" extrusionOk="0">
                  <a:moveTo>
                    <a:pt x="2610" y="88"/>
                  </a:moveTo>
                  <a:cubicBezTo>
                    <a:pt x="2418" y="157"/>
                    <a:pt x="2227" y="70"/>
                    <a:pt x="2018" y="53"/>
                  </a:cubicBezTo>
                  <a:lnTo>
                    <a:pt x="2018" y="53"/>
                  </a:lnTo>
                  <a:cubicBezTo>
                    <a:pt x="1618" y="1"/>
                    <a:pt x="1218" y="209"/>
                    <a:pt x="940" y="523"/>
                  </a:cubicBezTo>
                  <a:lnTo>
                    <a:pt x="940" y="523"/>
                  </a:lnTo>
                  <a:cubicBezTo>
                    <a:pt x="662" y="818"/>
                    <a:pt x="505" y="1201"/>
                    <a:pt x="366" y="1584"/>
                  </a:cubicBezTo>
                  <a:lnTo>
                    <a:pt x="366" y="1584"/>
                  </a:lnTo>
                  <a:cubicBezTo>
                    <a:pt x="192" y="2071"/>
                    <a:pt x="70" y="2593"/>
                    <a:pt x="0" y="3097"/>
                  </a:cubicBezTo>
                  <a:lnTo>
                    <a:pt x="0" y="3097"/>
                  </a:lnTo>
                  <a:lnTo>
                    <a:pt x="888" y="3480"/>
                  </a:lnTo>
                  <a:cubicBezTo>
                    <a:pt x="888" y="2540"/>
                    <a:pt x="1131" y="1601"/>
                    <a:pt x="1601" y="784"/>
                  </a:cubicBezTo>
                  <a:lnTo>
                    <a:pt x="1601" y="784"/>
                  </a:lnTo>
                  <a:cubicBezTo>
                    <a:pt x="1670" y="644"/>
                    <a:pt x="1775" y="488"/>
                    <a:pt x="1931" y="488"/>
                  </a:cubicBezTo>
                  <a:lnTo>
                    <a:pt x="1931" y="488"/>
                  </a:lnTo>
                  <a:cubicBezTo>
                    <a:pt x="2053" y="488"/>
                    <a:pt x="2158" y="557"/>
                    <a:pt x="2245" y="644"/>
                  </a:cubicBezTo>
                  <a:lnTo>
                    <a:pt x="2245" y="644"/>
                  </a:lnTo>
                  <a:cubicBezTo>
                    <a:pt x="3062" y="1358"/>
                    <a:pt x="3793" y="2193"/>
                    <a:pt x="4402" y="3097"/>
                  </a:cubicBezTo>
                  <a:lnTo>
                    <a:pt x="4402" y="3097"/>
                  </a:lnTo>
                  <a:cubicBezTo>
                    <a:pt x="4193" y="2036"/>
                    <a:pt x="3706" y="1010"/>
                    <a:pt x="3027" y="157"/>
                  </a:cubicBezTo>
                  <a:lnTo>
                    <a:pt x="3027" y="157"/>
                  </a:lnTo>
                  <a:cubicBezTo>
                    <a:pt x="2975" y="88"/>
                    <a:pt x="2923" y="35"/>
                    <a:pt x="2853" y="18"/>
                  </a:cubicBezTo>
                  <a:lnTo>
                    <a:pt x="2853" y="18"/>
                  </a:lnTo>
                  <a:cubicBezTo>
                    <a:pt x="2853" y="18"/>
                    <a:pt x="2836" y="18"/>
                    <a:pt x="2836" y="18"/>
                  </a:cubicBezTo>
                  <a:lnTo>
                    <a:pt x="2836" y="18"/>
                  </a:lnTo>
                  <a:cubicBezTo>
                    <a:pt x="2749" y="18"/>
                    <a:pt x="2679" y="70"/>
                    <a:pt x="2610" y="8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24"/>
            <p:cNvSpPr/>
            <p:nvPr/>
          </p:nvSpPr>
          <p:spPr>
            <a:xfrm>
              <a:off x="5359300" y="1213150"/>
              <a:ext cx="67875" cy="147025"/>
            </a:xfrm>
            <a:custGeom>
              <a:avLst/>
              <a:gdLst/>
              <a:ahLst/>
              <a:cxnLst/>
              <a:rect l="l" t="t" r="r" b="b"/>
              <a:pathLst>
                <a:path w="2715" h="5881" extrusionOk="0">
                  <a:moveTo>
                    <a:pt x="1027" y="2401"/>
                  </a:moveTo>
                  <a:cubicBezTo>
                    <a:pt x="1270" y="3306"/>
                    <a:pt x="1392" y="4228"/>
                    <a:pt x="1514" y="5150"/>
                  </a:cubicBezTo>
                  <a:lnTo>
                    <a:pt x="1514" y="5150"/>
                  </a:lnTo>
                  <a:lnTo>
                    <a:pt x="2714" y="5880"/>
                  </a:lnTo>
                  <a:cubicBezTo>
                    <a:pt x="2558" y="5115"/>
                    <a:pt x="2384" y="4367"/>
                    <a:pt x="2175" y="3601"/>
                  </a:cubicBezTo>
                  <a:lnTo>
                    <a:pt x="2175" y="3601"/>
                  </a:lnTo>
                  <a:cubicBezTo>
                    <a:pt x="1775" y="2227"/>
                    <a:pt x="1218" y="783"/>
                    <a:pt x="0" y="0"/>
                  </a:cubicBezTo>
                  <a:lnTo>
                    <a:pt x="0" y="0"/>
                  </a:lnTo>
                  <a:cubicBezTo>
                    <a:pt x="453" y="748"/>
                    <a:pt x="801" y="1566"/>
                    <a:pt x="1027" y="240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24"/>
            <p:cNvSpPr/>
            <p:nvPr/>
          </p:nvSpPr>
          <p:spPr>
            <a:xfrm>
              <a:off x="5474550" y="1109200"/>
              <a:ext cx="60900" cy="228350"/>
            </a:xfrm>
            <a:custGeom>
              <a:avLst/>
              <a:gdLst/>
              <a:ahLst/>
              <a:cxnLst/>
              <a:rect l="l" t="t" r="r" b="b"/>
              <a:pathLst>
                <a:path w="2436" h="9134" extrusionOk="0">
                  <a:moveTo>
                    <a:pt x="18" y="36"/>
                  </a:moveTo>
                  <a:cubicBezTo>
                    <a:pt x="574" y="1479"/>
                    <a:pt x="1061" y="2976"/>
                    <a:pt x="1444" y="4472"/>
                  </a:cubicBezTo>
                  <a:lnTo>
                    <a:pt x="1444" y="4472"/>
                  </a:lnTo>
                  <a:cubicBezTo>
                    <a:pt x="1618" y="5220"/>
                    <a:pt x="1792" y="5968"/>
                    <a:pt x="1931" y="6733"/>
                  </a:cubicBezTo>
                  <a:lnTo>
                    <a:pt x="1931" y="6733"/>
                  </a:lnTo>
                  <a:cubicBezTo>
                    <a:pt x="1983" y="7116"/>
                    <a:pt x="2053" y="7481"/>
                    <a:pt x="2105" y="7864"/>
                  </a:cubicBezTo>
                  <a:lnTo>
                    <a:pt x="2105" y="7864"/>
                  </a:lnTo>
                  <a:cubicBezTo>
                    <a:pt x="2157" y="8264"/>
                    <a:pt x="2157" y="8681"/>
                    <a:pt x="2279" y="9064"/>
                  </a:cubicBezTo>
                  <a:lnTo>
                    <a:pt x="2279" y="9064"/>
                  </a:lnTo>
                  <a:cubicBezTo>
                    <a:pt x="2296" y="9134"/>
                    <a:pt x="2366" y="9116"/>
                    <a:pt x="2383" y="9064"/>
                  </a:cubicBezTo>
                  <a:lnTo>
                    <a:pt x="2383" y="9064"/>
                  </a:lnTo>
                  <a:cubicBezTo>
                    <a:pt x="2436" y="8351"/>
                    <a:pt x="2227" y="7533"/>
                    <a:pt x="2105" y="6837"/>
                  </a:cubicBezTo>
                  <a:lnTo>
                    <a:pt x="2105" y="6837"/>
                  </a:lnTo>
                  <a:cubicBezTo>
                    <a:pt x="1966" y="6020"/>
                    <a:pt x="1792" y="5237"/>
                    <a:pt x="1583" y="4437"/>
                  </a:cubicBezTo>
                  <a:lnTo>
                    <a:pt x="1583" y="4437"/>
                  </a:lnTo>
                  <a:cubicBezTo>
                    <a:pt x="1201" y="2923"/>
                    <a:pt x="679" y="1445"/>
                    <a:pt x="52" y="18"/>
                  </a:cubicBezTo>
                  <a:lnTo>
                    <a:pt x="52" y="18"/>
                  </a:lnTo>
                  <a:cubicBezTo>
                    <a:pt x="52" y="1"/>
                    <a:pt x="52" y="1"/>
                    <a:pt x="35" y="1"/>
                  </a:cubicBezTo>
                  <a:lnTo>
                    <a:pt x="35" y="1"/>
                  </a:lnTo>
                  <a:cubicBezTo>
                    <a:pt x="18" y="1"/>
                    <a:pt x="0" y="18"/>
                    <a:pt x="18" y="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24"/>
            <p:cNvSpPr/>
            <p:nvPr/>
          </p:nvSpPr>
          <p:spPr>
            <a:xfrm>
              <a:off x="5460200" y="1078325"/>
              <a:ext cx="45250" cy="101350"/>
            </a:xfrm>
            <a:custGeom>
              <a:avLst/>
              <a:gdLst/>
              <a:ahLst/>
              <a:cxnLst/>
              <a:rect l="l" t="t" r="r" b="b"/>
              <a:pathLst>
                <a:path w="1810" h="4054" extrusionOk="0">
                  <a:moveTo>
                    <a:pt x="174" y="1288"/>
                  </a:moveTo>
                  <a:cubicBezTo>
                    <a:pt x="174" y="1427"/>
                    <a:pt x="174" y="1549"/>
                    <a:pt x="226" y="1671"/>
                  </a:cubicBezTo>
                  <a:lnTo>
                    <a:pt x="226" y="1671"/>
                  </a:lnTo>
                  <a:cubicBezTo>
                    <a:pt x="331" y="1966"/>
                    <a:pt x="696" y="2088"/>
                    <a:pt x="905" y="2332"/>
                  </a:cubicBezTo>
                  <a:lnTo>
                    <a:pt x="905" y="2332"/>
                  </a:lnTo>
                  <a:cubicBezTo>
                    <a:pt x="800" y="2280"/>
                    <a:pt x="679" y="2227"/>
                    <a:pt x="557" y="2210"/>
                  </a:cubicBezTo>
                  <a:lnTo>
                    <a:pt x="557" y="2210"/>
                  </a:lnTo>
                  <a:cubicBezTo>
                    <a:pt x="644" y="2627"/>
                    <a:pt x="974" y="3010"/>
                    <a:pt x="1374" y="3149"/>
                  </a:cubicBezTo>
                  <a:lnTo>
                    <a:pt x="1374" y="3149"/>
                  </a:lnTo>
                  <a:cubicBezTo>
                    <a:pt x="1131" y="3062"/>
                    <a:pt x="1027" y="3376"/>
                    <a:pt x="1061" y="3497"/>
                  </a:cubicBezTo>
                  <a:lnTo>
                    <a:pt x="1061" y="3497"/>
                  </a:lnTo>
                  <a:cubicBezTo>
                    <a:pt x="1096" y="3654"/>
                    <a:pt x="1514" y="3950"/>
                    <a:pt x="1635" y="4054"/>
                  </a:cubicBezTo>
                  <a:lnTo>
                    <a:pt x="1635" y="4054"/>
                  </a:lnTo>
                  <a:cubicBezTo>
                    <a:pt x="1670" y="3932"/>
                    <a:pt x="1722" y="3097"/>
                    <a:pt x="1809" y="3028"/>
                  </a:cubicBezTo>
                  <a:lnTo>
                    <a:pt x="1809" y="3028"/>
                  </a:lnTo>
                  <a:cubicBezTo>
                    <a:pt x="1740" y="3080"/>
                    <a:pt x="1653" y="3028"/>
                    <a:pt x="1618" y="2975"/>
                  </a:cubicBezTo>
                  <a:lnTo>
                    <a:pt x="1618" y="2975"/>
                  </a:lnTo>
                  <a:cubicBezTo>
                    <a:pt x="1566" y="2906"/>
                    <a:pt x="1566" y="2819"/>
                    <a:pt x="1566" y="2749"/>
                  </a:cubicBezTo>
                  <a:lnTo>
                    <a:pt x="1566" y="2749"/>
                  </a:lnTo>
                  <a:lnTo>
                    <a:pt x="1531" y="2053"/>
                  </a:lnTo>
                  <a:cubicBezTo>
                    <a:pt x="1479" y="2158"/>
                    <a:pt x="1409" y="2245"/>
                    <a:pt x="1322" y="2332"/>
                  </a:cubicBezTo>
                  <a:lnTo>
                    <a:pt x="1322" y="2332"/>
                  </a:lnTo>
                  <a:cubicBezTo>
                    <a:pt x="1235" y="2019"/>
                    <a:pt x="1131" y="1706"/>
                    <a:pt x="1044" y="1392"/>
                  </a:cubicBezTo>
                  <a:lnTo>
                    <a:pt x="1044" y="1392"/>
                  </a:lnTo>
                  <a:cubicBezTo>
                    <a:pt x="992" y="1218"/>
                    <a:pt x="940" y="1062"/>
                    <a:pt x="870" y="905"/>
                  </a:cubicBezTo>
                  <a:lnTo>
                    <a:pt x="870" y="905"/>
                  </a:lnTo>
                  <a:cubicBezTo>
                    <a:pt x="679" y="523"/>
                    <a:pt x="331" y="262"/>
                    <a:pt x="0" y="1"/>
                  </a:cubicBezTo>
                  <a:lnTo>
                    <a:pt x="0" y="1"/>
                  </a:lnTo>
                  <a:cubicBezTo>
                    <a:pt x="105" y="418"/>
                    <a:pt x="157" y="853"/>
                    <a:pt x="174" y="128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24"/>
            <p:cNvSpPr/>
            <p:nvPr/>
          </p:nvSpPr>
          <p:spPr>
            <a:xfrm>
              <a:off x="5520650" y="1154875"/>
              <a:ext cx="42625" cy="158325"/>
            </a:xfrm>
            <a:custGeom>
              <a:avLst/>
              <a:gdLst/>
              <a:ahLst/>
              <a:cxnLst/>
              <a:rect l="l" t="t" r="r" b="b"/>
              <a:pathLst>
                <a:path w="1705" h="6333" extrusionOk="0">
                  <a:moveTo>
                    <a:pt x="1670" y="18"/>
                  </a:moveTo>
                  <a:cubicBezTo>
                    <a:pt x="1218" y="1009"/>
                    <a:pt x="870" y="2036"/>
                    <a:pt x="609" y="3079"/>
                  </a:cubicBezTo>
                  <a:lnTo>
                    <a:pt x="609" y="3079"/>
                  </a:lnTo>
                  <a:cubicBezTo>
                    <a:pt x="452" y="3636"/>
                    <a:pt x="348" y="4193"/>
                    <a:pt x="244" y="4749"/>
                  </a:cubicBezTo>
                  <a:lnTo>
                    <a:pt x="244" y="4749"/>
                  </a:lnTo>
                  <a:cubicBezTo>
                    <a:pt x="157" y="5237"/>
                    <a:pt x="0" y="5793"/>
                    <a:pt x="52" y="6298"/>
                  </a:cubicBezTo>
                  <a:lnTo>
                    <a:pt x="52" y="6298"/>
                  </a:lnTo>
                  <a:cubicBezTo>
                    <a:pt x="52" y="6332"/>
                    <a:pt x="105" y="6332"/>
                    <a:pt x="122" y="6298"/>
                  </a:cubicBezTo>
                  <a:lnTo>
                    <a:pt x="122" y="6298"/>
                  </a:lnTo>
                  <a:cubicBezTo>
                    <a:pt x="192" y="6037"/>
                    <a:pt x="209" y="5741"/>
                    <a:pt x="244" y="5463"/>
                  </a:cubicBezTo>
                  <a:lnTo>
                    <a:pt x="244" y="5463"/>
                  </a:lnTo>
                  <a:cubicBezTo>
                    <a:pt x="279" y="5202"/>
                    <a:pt x="313" y="4941"/>
                    <a:pt x="366" y="4680"/>
                  </a:cubicBezTo>
                  <a:lnTo>
                    <a:pt x="366" y="4680"/>
                  </a:lnTo>
                  <a:cubicBezTo>
                    <a:pt x="452" y="4141"/>
                    <a:pt x="574" y="3636"/>
                    <a:pt x="696" y="3114"/>
                  </a:cubicBezTo>
                  <a:lnTo>
                    <a:pt x="696" y="3114"/>
                  </a:lnTo>
                  <a:cubicBezTo>
                    <a:pt x="957" y="2053"/>
                    <a:pt x="1305" y="1027"/>
                    <a:pt x="1688" y="18"/>
                  </a:cubicBezTo>
                  <a:lnTo>
                    <a:pt x="1688" y="18"/>
                  </a:lnTo>
                  <a:cubicBezTo>
                    <a:pt x="1705" y="18"/>
                    <a:pt x="1688" y="0"/>
                    <a:pt x="1670" y="0"/>
                  </a:cubicBezTo>
                  <a:lnTo>
                    <a:pt x="1670" y="0"/>
                  </a:lnTo>
                  <a:cubicBezTo>
                    <a:pt x="1670" y="0"/>
                    <a:pt x="1670" y="0"/>
                    <a:pt x="1670" y="1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24"/>
            <p:cNvSpPr/>
            <p:nvPr/>
          </p:nvSpPr>
          <p:spPr>
            <a:xfrm>
              <a:off x="5541950" y="1133550"/>
              <a:ext cx="31350" cy="70500"/>
            </a:xfrm>
            <a:custGeom>
              <a:avLst/>
              <a:gdLst/>
              <a:ahLst/>
              <a:cxnLst/>
              <a:rect l="l" t="t" r="r" b="b"/>
              <a:pathLst>
                <a:path w="1254" h="2820" extrusionOk="0">
                  <a:moveTo>
                    <a:pt x="644" y="627"/>
                  </a:moveTo>
                  <a:cubicBezTo>
                    <a:pt x="592" y="732"/>
                    <a:pt x="557" y="853"/>
                    <a:pt x="522" y="958"/>
                  </a:cubicBezTo>
                  <a:lnTo>
                    <a:pt x="522" y="958"/>
                  </a:lnTo>
                  <a:cubicBezTo>
                    <a:pt x="453" y="1184"/>
                    <a:pt x="401" y="1393"/>
                    <a:pt x="331" y="1619"/>
                  </a:cubicBezTo>
                  <a:lnTo>
                    <a:pt x="331" y="1619"/>
                  </a:lnTo>
                  <a:cubicBezTo>
                    <a:pt x="262" y="1567"/>
                    <a:pt x="227" y="1497"/>
                    <a:pt x="192" y="1427"/>
                  </a:cubicBezTo>
                  <a:lnTo>
                    <a:pt x="192" y="1427"/>
                  </a:lnTo>
                  <a:cubicBezTo>
                    <a:pt x="175" y="1584"/>
                    <a:pt x="175" y="1741"/>
                    <a:pt x="157" y="1897"/>
                  </a:cubicBezTo>
                  <a:lnTo>
                    <a:pt x="157" y="1897"/>
                  </a:lnTo>
                  <a:cubicBezTo>
                    <a:pt x="157" y="1967"/>
                    <a:pt x="157" y="2019"/>
                    <a:pt x="122" y="2054"/>
                  </a:cubicBezTo>
                  <a:lnTo>
                    <a:pt x="122" y="2054"/>
                  </a:lnTo>
                  <a:cubicBezTo>
                    <a:pt x="105" y="2106"/>
                    <a:pt x="35" y="2123"/>
                    <a:pt x="1" y="2088"/>
                  </a:cubicBezTo>
                  <a:lnTo>
                    <a:pt x="1" y="2088"/>
                  </a:lnTo>
                  <a:cubicBezTo>
                    <a:pt x="53" y="2141"/>
                    <a:pt x="88" y="2715"/>
                    <a:pt x="105" y="2819"/>
                  </a:cubicBezTo>
                  <a:lnTo>
                    <a:pt x="105" y="2819"/>
                  </a:lnTo>
                  <a:cubicBezTo>
                    <a:pt x="192" y="2732"/>
                    <a:pt x="488" y="2541"/>
                    <a:pt x="522" y="2419"/>
                  </a:cubicBezTo>
                  <a:lnTo>
                    <a:pt x="522" y="2419"/>
                  </a:lnTo>
                  <a:cubicBezTo>
                    <a:pt x="540" y="2332"/>
                    <a:pt x="470" y="2123"/>
                    <a:pt x="296" y="2193"/>
                  </a:cubicBezTo>
                  <a:lnTo>
                    <a:pt x="296" y="2193"/>
                  </a:lnTo>
                  <a:cubicBezTo>
                    <a:pt x="575" y="2088"/>
                    <a:pt x="801" y="1828"/>
                    <a:pt x="853" y="1532"/>
                  </a:cubicBezTo>
                  <a:lnTo>
                    <a:pt x="853" y="1532"/>
                  </a:lnTo>
                  <a:cubicBezTo>
                    <a:pt x="766" y="1549"/>
                    <a:pt x="696" y="1584"/>
                    <a:pt x="609" y="1619"/>
                  </a:cubicBezTo>
                  <a:lnTo>
                    <a:pt x="609" y="1619"/>
                  </a:lnTo>
                  <a:cubicBezTo>
                    <a:pt x="766" y="1445"/>
                    <a:pt x="1010" y="1358"/>
                    <a:pt x="1097" y="1167"/>
                  </a:cubicBezTo>
                  <a:lnTo>
                    <a:pt x="1097" y="1167"/>
                  </a:lnTo>
                  <a:cubicBezTo>
                    <a:pt x="1131" y="1080"/>
                    <a:pt x="1131" y="975"/>
                    <a:pt x="1131" y="888"/>
                  </a:cubicBezTo>
                  <a:lnTo>
                    <a:pt x="1131" y="888"/>
                  </a:lnTo>
                  <a:cubicBezTo>
                    <a:pt x="1131" y="592"/>
                    <a:pt x="1183" y="297"/>
                    <a:pt x="1253" y="1"/>
                  </a:cubicBezTo>
                  <a:lnTo>
                    <a:pt x="1253" y="1"/>
                  </a:lnTo>
                  <a:cubicBezTo>
                    <a:pt x="1027" y="175"/>
                    <a:pt x="783" y="366"/>
                    <a:pt x="644" y="627"/>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0" name="Google Shape;2260;p24"/>
            <p:cNvSpPr/>
            <p:nvPr/>
          </p:nvSpPr>
          <p:spPr>
            <a:xfrm>
              <a:off x="5330150" y="1181400"/>
              <a:ext cx="42225" cy="158325"/>
            </a:xfrm>
            <a:custGeom>
              <a:avLst/>
              <a:gdLst/>
              <a:ahLst/>
              <a:cxnLst/>
              <a:rect l="l" t="t" r="r" b="b"/>
              <a:pathLst>
                <a:path w="1689" h="6333" extrusionOk="0">
                  <a:moveTo>
                    <a:pt x="1" y="18"/>
                  </a:moveTo>
                  <a:cubicBezTo>
                    <a:pt x="401" y="1027"/>
                    <a:pt x="731" y="2053"/>
                    <a:pt x="992" y="3097"/>
                  </a:cubicBezTo>
                  <a:lnTo>
                    <a:pt x="992" y="3097"/>
                  </a:lnTo>
                  <a:cubicBezTo>
                    <a:pt x="1114" y="3619"/>
                    <a:pt x="1236" y="4141"/>
                    <a:pt x="1323" y="4663"/>
                  </a:cubicBezTo>
                  <a:lnTo>
                    <a:pt x="1323" y="4663"/>
                  </a:lnTo>
                  <a:cubicBezTo>
                    <a:pt x="1375" y="4924"/>
                    <a:pt x="1410" y="5184"/>
                    <a:pt x="1445" y="5463"/>
                  </a:cubicBezTo>
                  <a:lnTo>
                    <a:pt x="1445" y="5463"/>
                  </a:lnTo>
                  <a:cubicBezTo>
                    <a:pt x="1497" y="5724"/>
                    <a:pt x="1497" y="6019"/>
                    <a:pt x="1584" y="6298"/>
                  </a:cubicBezTo>
                  <a:lnTo>
                    <a:pt x="1584" y="6298"/>
                  </a:lnTo>
                  <a:cubicBezTo>
                    <a:pt x="1584" y="6333"/>
                    <a:pt x="1636" y="6315"/>
                    <a:pt x="1636" y="6280"/>
                  </a:cubicBezTo>
                  <a:lnTo>
                    <a:pt x="1636" y="6280"/>
                  </a:lnTo>
                  <a:cubicBezTo>
                    <a:pt x="1688" y="5793"/>
                    <a:pt x="1532" y="5219"/>
                    <a:pt x="1445" y="4732"/>
                  </a:cubicBezTo>
                  <a:lnTo>
                    <a:pt x="1445" y="4732"/>
                  </a:lnTo>
                  <a:cubicBezTo>
                    <a:pt x="1358" y="4176"/>
                    <a:pt x="1236" y="3619"/>
                    <a:pt x="1097" y="3080"/>
                  </a:cubicBezTo>
                  <a:lnTo>
                    <a:pt x="1097" y="3080"/>
                  </a:lnTo>
                  <a:cubicBezTo>
                    <a:pt x="818" y="2018"/>
                    <a:pt x="471" y="1009"/>
                    <a:pt x="36" y="1"/>
                  </a:cubicBezTo>
                  <a:lnTo>
                    <a:pt x="36" y="1"/>
                  </a:lnTo>
                  <a:cubicBezTo>
                    <a:pt x="36" y="1"/>
                    <a:pt x="18" y="1"/>
                    <a:pt x="18" y="1"/>
                  </a:cubicBezTo>
                  <a:lnTo>
                    <a:pt x="18" y="1"/>
                  </a:lnTo>
                  <a:cubicBezTo>
                    <a:pt x="1" y="1"/>
                    <a:pt x="1" y="1"/>
                    <a:pt x="1" y="1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1" name="Google Shape;2261;p24"/>
            <p:cNvSpPr/>
            <p:nvPr/>
          </p:nvSpPr>
          <p:spPr>
            <a:xfrm>
              <a:off x="5319725" y="1160100"/>
              <a:ext cx="31775" cy="70475"/>
            </a:xfrm>
            <a:custGeom>
              <a:avLst/>
              <a:gdLst/>
              <a:ahLst/>
              <a:cxnLst/>
              <a:rect l="l" t="t" r="r" b="b"/>
              <a:pathLst>
                <a:path w="1271" h="2819" extrusionOk="0">
                  <a:moveTo>
                    <a:pt x="122" y="887"/>
                  </a:moveTo>
                  <a:cubicBezTo>
                    <a:pt x="122" y="974"/>
                    <a:pt x="122" y="1061"/>
                    <a:pt x="157" y="1148"/>
                  </a:cubicBezTo>
                  <a:lnTo>
                    <a:pt x="157" y="1148"/>
                  </a:lnTo>
                  <a:cubicBezTo>
                    <a:pt x="244" y="1357"/>
                    <a:pt x="505" y="1444"/>
                    <a:pt x="644" y="1601"/>
                  </a:cubicBezTo>
                  <a:lnTo>
                    <a:pt x="644" y="1601"/>
                  </a:lnTo>
                  <a:cubicBezTo>
                    <a:pt x="574" y="1566"/>
                    <a:pt x="487" y="1548"/>
                    <a:pt x="400" y="1514"/>
                  </a:cubicBezTo>
                  <a:lnTo>
                    <a:pt x="400" y="1514"/>
                  </a:lnTo>
                  <a:cubicBezTo>
                    <a:pt x="453" y="1827"/>
                    <a:pt x="679" y="2088"/>
                    <a:pt x="975" y="2175"/>
                  </a:cubicBezTo>
                  <a:lnTo>
                    <a:pt x="975" y="2175"/>
                  </a:lnTo>
                  <a:cubicBezTo>
                    <a:pt x="801" y="2122"/>
                    <a:pt x="731" y="2331"/>
                    <a:pt x="748" y="2418"/>
                  </a:cubicBezTo>
                  <a:lnTo>
                    <a:pt x="748" y="2418"/>
                  </a:lnTo>
                  <a:cubicBezTo>
                    <a:pt x="766" y="2523"/>
                    <a:pt x="1062" y="2731"/>
                    <a:pt x="1148" y="2818"/>
                  </a:cubicBezTo>
                  <a:lnTo>
                    <a:pt x="1148" y="2818"/>
                  </a:lnTo>
                  <a:cubicBezTo>
                    <a:pt x="1183" y="2714"/>
                    <a:pt x="1201" y="2140"/>
                    <a:pt x="1270" y="2088"/>
                  </a:cubicBezTo>
                  <a:lnTo>
                    <a:pt x="1270" y="2088"/>
                  </a:lnTo>
                  <a:cubicBezTo>
                    <a:pt x="1218" y="2122"/>
                    <a:pt x="1166" y="2105"/>
                    <a:pt x="1131" y="2053"/>
                  </a:cubicBezTo>
                  <a:lnTo>
                    <a:pt x="1131" y="2053"/>
                  </a:lnTo>
                  <a:cubicBezTo>
                    <a:pt x="1096" y="2001"/>
                    <a:pt x="1096" y="1948"/>
                    <a:pt x="1096" y="1896"/>
                  </a:cubicBezTo>
                  <a:lnTo>
                    <a:pt x="1096" y="1896"/>
                  </a:lnTo>
                  <a:cubicBezTo>
                    <a:pt x="1096" y="1740"/>
                    <a:pt x="1079" y="1583"/>
                    <a:pt x="1079" y="1409"/>
                  </a:cubicBezTo>
                  <a:lnTo>
                    <a:pt x="1079" y="1409"/>
                  </a:lnTo>
                  <a:cubicBezTo>
                    <a:pt x="1044" y="1479"/>
                    <a:pt x="992" y="1548"/>
                    <a:pt x="922" y="1601"/>
                  </a:cubicBezTo>
                  <a:lnTo>
                    <a:pt x="922" y="1601"/>
                  </a:lnTo>
                  <a:cubicBezTo>
                    <a:pt x="870" y="1392"/>
                    <a:pt x="801" y="1166"/>
                    <a:pt x="731" y="957"/>
                  </a:cubicBezTo>
                  <a:lnTo>
                    <a:pt x="731" y="957"/>
                  </a:lnTo>
                  <a:cubicBezTo>
                    <a:pt x="696" y="835"/>
                    <a:pt x="661" y="731"/>
                    <a:pt x="609" y="609"/>
                  </a:cubicBezTo>
                  <a:lnTo>
                    <a:pt x="609" y="609"/>
                  </a:lnTo>
                  <a:cubicBezTo>
                    <a:pt x="487" y="365"/>
                    <a:pt x="244" y="174"/>
                    <a:pt x="0" y="0"/>
                  </a:cubicBezTo>
                  <a:lnTo>
                    <a:pt x="0" y="0"/>
                  </a:lnTo>
                  <a:cubicBezTo>
                    <a:pt x="87" y="278"/>
                    <a:pt x="122" y="592"/>
                    <a:pt x="122" y="887"/>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62" name="Google Shape;2262;p24"/>
          <p:cNvSpPr/>
          <p:nvPr/>
        </p:nvSpPr>
        <p:spPr>
          <a:xfrm>
            <a:off x="990144" y="-282567"/>
            <a:ext cx="2493206" cy="641731"/>
          </a:xfrm>
          <a:custGeom>
            <a:avLst/>
            <a:gdLst/>
            <a:ahLst/>
            <a:cxnLst/>
            <a:rect l="l" t="t" r="r" b="b"/>
            <a:pathLst>
              <a:path w="25277" h="6490" extrusionOk="0">
                <a:moveTo>
                  <a:pt x="5480" y="3097"/>
                </a:moveTo>
                <a:cubicBezTo>
                  <a:pt x="5376" y="3080"/>
                  <a:pt x="5271" y="3080"/>
                  <a:pt x="5167" y="3080"/>
                </a:cubicBezTo>
                <a:lnTo>
                  <a:pt x="5167" y="3080"/>
                </a:lnTo>
                <a:cubicBezTo>
                  <a:pt x="3984" y="3080"/>
                  <a:pt x="2958" y="3845"/>
                  <a:pt x="2592" y="4907"/>
                </a:cubicBezTo>
                <a:lnTo>
                  <a:pt x="2592" y="4907"/>
                </a:lnTo>
                <a:cubicBezTo>
                  <a:pt x="2314" y="4715"/>
                  <a:pt x="2001" y="4611"/>
                  <a:pt x="1653" y="4611"/>
                </a:cubicBezTo>
                <a:lnTo>
                  <a:pt x="1653" y="4611"/>
                </a:lnTo>
                <a:cubicBezTo>
                  <a:pt x="748" y="4611"/>
                  <a:pt x="0" y="5359"/>
                  <a:pt x="0" y="6263"/>
                </a:cubicBezTo>
                <a:lnTo>
                  <a:pt x="0" y="6263"/>
                </a:lnTo>
                <a:cubicBezTo>
                  <a:pt x="0" y="6333"/>
                  <a:pt x="18" y="6420"/>
                  <a:pt x="18" y="6490"/>
                </a:cubicBezTo>
                <a:lnTo>
                  <a:pt x="18" y="6490"/>
                </a:lnTo>
                <a:lnTo>
                  <a:pt x="25276" y="6490"/>
                </a:lnTo>
                <a:cubicBezTo>
                  <a:pt x="25015" y="5898"/>
                  <a:pt x="24441" y="5498"/>
                  <a:pt x="23763" y="5498"/>
                </a:cubicBezTo>
                <a:lnTo>
                  <a:pt x="23763" y="5498"/>
                </a:lnTo>
                <a:cubicBezTo>
                  <a:pt x="23537" y="5498"/>
                  <a:pt x="23328" y="5533"/>
                  <a:pt x="23137" y="5620"/>
                </a:cubicBezTo>
                <a:lnTo>
                  <a:pt x="23137" y="5620"/>
                </a:lnTo>
                <a:cubicBezTo>
                  <a:pt x="22736" y="4576"/>
                  <a:pt x="21745" y="3845"/>
                  <a:pt x="20562" y="3845"/>
                </a:cubicBezTo>
                <a:lnTo>
                  <a:pt x="20562" y="3845"/>
                </a:lnTo>
                <a:cubicBezTo>
                  <a:pt x="20249" y="3845"/>
                  <a:pt x="19918" y="3898"/>
                  <a:pt x="19640" y="4002"/>
                </a:cubicBezTo>
                <a:lnTo>
                  <a:pt x="19640" y="4002"/>
                </a:lnTo>
                <a:cubicBezTo>
                  <a:pt x="18875" y="2854"/>
                  <a:pt x="17553" y="2088"/>
                  <a:pt x="16057" y="2088"/>
                </a:cubicBezTo>
                <a:lnTo>
                  <a:pt x="16057" y="2088"/>
                </a:lnTo>
                <a:cubicBezTo>
                  <a:pt x="15726" y="2088"/>
                  <a:pt x="15395" y="2123"/>
                  <a:pt x="15065" y="2210"/>
                </a:cubicBezTo>
                <a:lnTo>
                  <a:pt x="15065" y="2210"/>
                </a:lnTo>
                <a:cubicBezTo>
                  <a:pt x="14021" y="853"/>
                  <a:pt x="12403" y="1"/>
                  <a:pt x="10559" y="1"/>
                </a:cubicBezTo>
                <a:lnTo>
                  <a:pt x="10559" y="1"/>
                </a:lnTo>
                <a:cubicBezTo>
                  <a:pt x="8350" y="1"/>
                  <a:pt x="6437" y="1253"/>
                  <a:pt x="5480" y="3097"/>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3" name="Google Shape;2263;p24"/>
          <p:cNvSpPr/>
          <p:nvPr/>
        </p:nvSpPr>
        <p:spPr>
          <a:xfrm>
            <a:off x="10835764" y="2457397"/>
            <a:ext cx="3779159" cy="506832"/>
          </a:xfrm>
          <a:custGeom>
            <a:avLst/>
            <a:gdLst/>
            <a:ahLst/>
            <a:cxnLst/>
            <a:rect l="l" t="t" r="r" b="b"/>
            <a:pathLst>
              <a:path w="30565" h="4089" extrusionOk="0">
                <a:moveTo>
                  <a:pt x="11377" y="2019"/>
                </a:moveTo>
                <a:cubicBezTo>
                  <a:pt x="9498" y="192"/>
                  <a:pt x="6924" y="1"/>
                  <a:pt x="4715" y="2349"/>
                </a:cubicBezTo>
                <a:lnTo>
                  <a:pt x="4715" y="2349"/>
                </a:lnTo>
                <a:cubicBezTo>
                  <a:pt x="870" y="1567"/>
                  <a:pt x="0" y="4089"/>
                  <a:pt x="0" y="4089"/>
                </a:cubicBezTo>
                <a:lnTo>
                  <a:pt x="0" y="4089"/>
                </a:lnTo>
                <a:lnTo>
                  <a:pt x="30565" y="4089"/>
                </a:lnTo>
                <a:cubicBezTo>
                  <a:pt x="29364" y="2854"/>
                  <a:pt x="27573" y="3132"/>
                  <a:pt x="26929" y="3724"/>
                </a:cubicBezTo>
                <a:lnTo>
                  <a:pt x="26929" y="3724"/>
                </a:lnTo>
                <a:cubicBezTo>
                  <a:pt x="26338" y="2941"/>
                  <a:pt x="24824" y="2523"/>
                  <a:pt x="24233" y="2941"/>
                </a:cubicBezTo>
                <a:lnTo>
                  <a:pt x="24233" y="2941"/>
                </a:lnTo>
                <a:cubicBezTo>
                  <a:pt x="23676" y="2262"/>
                  <a:pt x="22580" y="1201"/>
                  <a:pt x="19866" y="1758"/>
                </a:cubicBezTo>
                <a:lnTo>
                  <a:pt x="19866" y="1758"/>
                </a:lnTo>
                <a:cubicBezTo>
                  <a:pt x="18457" y="906"/>
                  <a:pt x="16944" y="592"/>
                  <a:pt x="15604" y="592"/>
                </a:cubicBezTo>
                <a:lnTo>
                  <a:pt x="15604" y="592"/>
                </a:lnTo>
                <a:cubicBezTo>
                  <a:pt x="13569" y="592"/>
                  <a:pt x="11864" y="1306"/>
                  <a:pt x="11377" y="2019"/>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4" name="Google Shape;2264;p24"/>
          <p:cNvSpPr/>
          <p:nvPr/>
        </p:nvSpPr>
        <p:spPr>
          <a:xfrm>
            <a:off x="-2326560" y="1645564"/>
            <a:ext cx="3779159" cy="506832"/>
          </a:xfrm>
          <a:custGeom>
            <a:avLst/>
            <a:gdLst/>
            <a:ahLst/>
            <a:cxnLst/>
            <a:rect l="l" t="t" r="r" b="b"/>
            <a:pathLst>
              <a:path w="30565" h="4089" extrusionOk="0">
                <a:moveTo>
                  <a:pt x="11377" y="2019"/>
                </a:moveTo>
                <a:cubicBezTo>
                  <a:pt x="9498" y="192"/>
                  <a:pt x="6924" y="1"/>
                  <a:pt x="4715" y="2349"/>
                </a:cubicBezTo>
                <a:lnTo>
                  <a:pt x="4715" y="2349"/>
                </a:lnTo>
                <a:cubicBezTo>
                  <a:pt x="870" y="1567"/>
                  <a:pt x="0" y="4089"/>
                  <a:pt x="0" y="4089"/>
                </a:cubicBezTo>
                <a:lnTo>
                  <a:pt x="0" y="4089"/>
                </a:lnTo>
                <a:lnTo>
                  <a:pt x="30565" y="4089"/>
                </a:lnTo>
                <a:cubicBezTo>
                  <a:pt x="29364" y="2854"/>
                  <a:pt x="27573" y="3132"/>
                  <a:pt x="26929" y="3724"/>
                </a:cubicBezTo>
                <a:lnTo>
                  <a:pt x="26929" y="3724"/>
                </a:lnTo>
                <a:cubicBezTo>
                  <a:pt x="26338" y="2941"/>
                  <a:pt x="24824" y="2523"/>
                  <a:pt x="24233" y="2941"/>
                </a:cubicBezTo>
                <a:lnTo>
                  <a:pt x="24233" y="2941"/>
                </a:lnTo>
                <a:cubicBezTo>
                  <a:pt x="23676" y="2262"/>
                  <a:pt x="22580" y="1201"/>
                  <a:pt x="19866" y="1758"/>
                </a:cubicBezTo>
                <a:lnTo>
                  <a:pt x="19866" y="1758"/>
                </a:lnTo>
                <a:cubicBezTo>
                  <a:pt x="18457" y="906"/>
                  <a:pt x="16944" y="592"/>
                  <a:pt x="15604" y="592"/>
                </a:cubicBezTo>
                <a:lnTo>
                  <a:pt x="15604" y="592"/>
                </a:lnTo>
                <a:cubicBezTo>
                  <a:pt x="13569" y="592"/>
                  <a:pt x="11864" y="1306"/>
                  <a:pt x="11377" y="2019"/>
                </a:cubicBezTo>
              </a:path>
            </a:pathLst>
          </a:custGeom>
          <a:gradFill>
            <a:gsLst>
              <a:gs pos="0">
                <a:schemeClr val="lt1"/>
              </a:gs>
              <a:gs pos="100000">
                <a:srgbClr val="FFFFFF">
                  <a:alpha val="0"/>
                </a:srgbClr>
              </a:gs>
            </a:gsLst>
            <a:lin ang="5400012" scaled="0"/>
          </a:gra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5150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33089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73691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2"/>
            </a:gs>
            <a:gs pos="100000">
              <a:schemeClr val="accen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593367"/>
            <a:ext cx="10264942"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500"/>
              <a:buFont typeface="Paytone One"/>
              <a:buNone/>
              <a:defRPr sz="3500">
                <a:solidFill>
                  <a:schemeClr val="dk2"/>
                </a:solidFill>
                <a:latin typeface="Paytone One"/>
                <a:ea typeface="Paytone One"/>
                <a:cs typeface="Paytone One"/>
                <a:sym typeface="Payto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48448" y="1536633"/>
            <a:ext cx="10264942" cy="45552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1pPr>
            <a:lvl2pPr marL="914400" lvl="1"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2pPr>
            <a:lvl3pPr marL="1371600" lvl="2"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3pPr>
            <a:lvl4pPr marL="1828800" lvl="3"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4pPr>
            <a:lvl5pPr marL="2286000" lvl="4"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5pPr>
            <a:lvl6pPr marL="2743200" lvl="5"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6pPr>
            <a:lvl7pPr marL="3200400" lvl="6"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7pPr>
            <a:lvl8pPr marL="3657600" lvl="7" indent="-317500">
              <a:lnSpc>
                <a:spcPct val="115000"/>
              </a:lnSpc>
              <a:spcBef>
                <a:spcPts val="1600"/>
              </a:spcBef>
              <a:spcAft>
                <a:spcPts val="0"/>
              </a:spcAft>
              <a:buClr>
                <a:schemeClr val="dk1"/>
              </a:buClr>
              <a:buSzPts val="1400"/>
              <a:buFont typeface="Calibri"/>
              <a:buChar char="○"/>
              <a:defRPr>
                <a:solidFill>
                  <a:schemeClr val="dk1"/>
                </a:solidFill>
                <a:latin typeface="Calibri"/>
                <a:ea typeface="Calibri"/>
                <a:cs typeface="Calibri"/>
                <a:sym typeface="Calibri"/>
              </a:defRPr>
            </a:lvl8pPr>
            <a:lvl9pPr marL="4114800" lvl="8" indent="-317500">
              <a:lnSpc>
                <a:spcPct val="115000"/>
              </a:lnSpc>
              <a:spcBef>
                <a:spcPts val="1600"/>
              </a:spcBef>
              <a:spcAft>
                <a:spcPts val="1600"/>
              </a:spcAft>
              <a:buClr>
                <a:schemeClr val="dk1"/>
              </a:buClr>
              <a:buSzPts val="1400"/>
              <a:buFont typeface="Calibri"/>
              <a:buChar char="■"/>
              <a:defRPr>
                <a:solidFill>
                  <a:schemeClr val="dk1"/>
                </a:solidFill>
                <a:latin typeface="Calibri"/>
                <a:ea typeface="Calibri"/>
                <a:cs typeface="Calibri"/>
                <a:sym typeface="Calibri"/>
              </a:defRPr>
            </a:lvl9pPr>
          </a:lstStyle>
          <a:p>
            <a:endParaRPr/>
          </a:p>
        </p:txBody>
      </p:sp>
      <p:pic>
        <p:nvPicPr>
          <p:cNvPr id="3" name="Picture 2">
            <a:extLst>
              <a:ext uri="{FF2B5EF4-FFF2-40B4-BE49-F238E27FC236}">
                <a16:creationId xmlns:a16="http://schemas.microsoft.com/office/drawing/2014/main" id="{2B85D0AC-FC44-B972-85BB-98CF88BD5FF9}"/>
              </a:ext>
            </a:extLst>
          </p:cNvPr>
          <p:cNvPicPr>
            <a:picLocks noChangeAspect="1"/>
          </p:cNvPicPr>
          <p:nvPr userDrawn="1"/>
        </p:nvPicPr>
        <p:blipFill>
          <a:blip r:embed="rId12"/>
          <a:stretch>
            <a:fillRect/>
          </a:stretch>
        </p:blipFill>
        <p:spPr>
          <a:xfrm>
            <a:off x="-1582815" y="-153435"/>
            <a:ext cx="1454799" cy="1323867"/>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6" r:id="rId4"/>
    <p:sldLayoutId id="2147483658" r:id="rId5"/>
    <p:sldLayoutId id="2147483670" r:id="rId6"/>
    <p:sldLayoutId id="2147483673" r:id="rId7"/>
    <p:sldLayoutId id="2147483674" r:id="rId8"/>
    <p:sldLayoutId id="2147483675" r:id="rId9"/>
    <p:sldLayoutId id="214748367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gif"/><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gif"/><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idx="4294967295"/>
          </p:nvPr>
        </p:nvSpPr>
        <p:spPr>
          <a:xfrm>
            <a:off x="1953474" y="1996198"/>
            <a:ext cx="8031163" cy="1169988"/>
          </a:xfrm>
          <a:prstGeom prst="rect">
            <a:avLst/>
          </a:prstGeom>
        </p:spPr>
        <p:txBody>
          <a:bodyPr spcFirstLastPara="1" wrap="square" lIns="121598" tIns="121598" rIns="121598" bIns="121598" anchor="b" anchorCtr="0">
            <a:noAutofit/>
          </a:bodyPr>
          <a:lstStyle/>
          <a:p>
            <a:r>
              <a:rPr lang="en-US" sz="8000" b="1">
                <a:solidFill>
                  <a:srgbClr val="0070C0"/>
                </a:solidFill>
                <a:latin typeface="+mj-lt"/>
              </a:rPr>
              <a:t>TIẾNG VIỆT 3</a:t>
            </a:r>
            <a:endParaRPr sz="8000"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150" y="0"/>
            <a:ext cx="11683537" cy="6933101"/>
            <a:chOff x="239150" y="51134"/>
            <a:chExt cx="11683537" cy="6933101"/>
          </a:xfrm>
          <a:solidFill>
            <a:srgbClr val="FFFFFF"/>
          </a:solidFill>
        </p:grpSpPr>
        <p:sp>
          <p:nvSpPr>
            <p:cNvPr id="9" name="TextBox 8">
              <a:extLst>
                <a:ext uri="{FF2B5EF4-FFF2-40B4-BE49-F238E27FC236}">
                  <a16:creationId xmlns:a16="http://schemas.microsoft.com/office/drawing/2014/main" id="{78AA7019-15F0-E0B4-B7B8-5FEC4AF39094}"/>
                </a:ext>
              </a:extLst>
            </p:cNvPr>
            <p:cNvSpPr txBox="1"/>
            <p:nvPr/>
          </p:nvSpPr>
          <p:spPr>
            <a:xfrm>
              <a:off x="239150" y="51134"/>
              <a:ext cx="11683537" cy="523220"/>
            </a:xfrm>
            <a:prstGeom prst="rect">
              <a:avLst/>
            </a:prstGeom>
            <a:grpFill/>
          </p:spPr>
          <p:txBody>
            <a:bodyPr wrap="square" rtlCol="0">
              <a:spAutoFit/>
            </a:bodyPr>
            <a:lstStyle/>
            <a:p>
              <a:pPr algn="ctr"/>
              <a:r>
                <a:rPr lang="en-US" sz="2800" b="1">
                  <a:latin typeface="+mn-lt"/>
                </a:rPr>
                <a:t>LẦN ĐẦU RA BIỂN</a:t>
              </a:r>
              <a:endParaRPr lang="vi-VN" sz="2800" b="1" i="0">
                <a:solidFill>
                  <a:srgbClr val="000000"/>
                </a:solidFill>
                <a:effectLst/>
                <a:latin typeface="+mn-lt"/>
              </a:endParaRPr>
            </a:p>
          </p:txBody>
        </p:sp>
        <p:sp>
          <p:nvSpPr>
            <p:cNvPr id="6" name="TextBox 5">
              <a:extLst>
                <a:ext uri="{FF2B5EF4-FFF2-40B4-BE49-F238E27FC236}">
                  <a16:creationId xmlns:a16="http://schemas.microsoft.com/office/drawing/2014/main" id="{0058C64B-71E6-6640-96B2-78519B6845E6}"/>
                </a:ext>
              </a:extLst>
            </p:cNvPr>
            <p:cNvSpPr txBox="1"/>
            <p:nvPr/>
          </p:nvSpPr>
          <p:spPr>
            <a:xfrm>
              <a:off x="239150" y="428594"/>
              <a:ext cx="11683537" cy="6555641"/>
            </a:xfrm>
            <a:prstGeom prst="rect">
              <a:avLst/>
            </a:prstGeom>
            <a:grpFill/>
          </p:spPr>
          <p:txBody>
            <a:bodyPr wrap="square" rtlCol="0">
              <a:spAutoFit/>
            </a:bodyPr>
            <a:lstStyle/>
            <a:p>
              <a:pPr algn="just"/>
              <a:r>
                <a:rPr lang="en-US" sz="2000">
                  <a:solidFill>
                    <a:srgbClr val="0070C0"/>
                  </a:solidFill>
                </a:rPr>
                <a:t>      </a:t>
              </a:r>
              <a:r>
                <a:rPr lang="vi-VN" sz="2000">
                  <a:solidFill>
                    <a:srgbClr val="0070C0"/>
                  </a:solidFill>
                </a:rPr>
                <a:t>- A! Biển! Biển đây rồi. Thích quá!</a:t>
              </a:r>
            </a:p>
            <a:p>
              <a:pPr algn="just"/>
              <a:r>
                <a:rPr lang="en-US" sz="2000">
                  <a:solidFill>
                    <a:srgbClr val="0070C0"/>
                  </a:solidFill>
                </a:rPr>
                <a:t>      </a:t>
              </a:r>
              <a:r>
                <a:rPr lang="vi-VN" sz="2000">
                  <a:solidFill>
                    <a:srgbClr val="0070C0"/>
                  </a:solidFill>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algn="just"/>
              <a:r>
                <a:rPr lang="en-US" sz="2000">
                  <a:solidFill>
                    <a:srgbClr val="0070C0"/>
                  </a:solidFill>
                </a:rPr>
                <a:t>      </a:t>
              </a:r>
              <a:r>
                <a:rPr lang="vi-VN" sz="2000">
                  <a:solidFill>
                    <a:srgbClr val="0070C0"/>
                  </a:solidFill>
                </a:rPr>
                <a:t>Thắng đi xuống gần mép nước. Ồ! Có con gì bé tẹo đang chạy trên cát. Thắng rón rén đến gần, những vụt một cái, nó biến ngay vào hang.</a:t>
              </a:r>
            </a:p>
            <a:p>
              <a:pPr algn="just"/>
              <a:r>
                <a:rPr lang="en-US" sz="2000">
                  <a:solidFill>
                    <a:srgbClr val="0070C0"/>
                  </a:solidFill>
                </a:rPr>
                <a:t>      </a:t>
              </a:r>
              <a:r>
                <a:rPr lang="vi-VN" sz="2000">
                  <a:solidFill>
                    <a:srgbClr val="0070C0"/>
                  </a:solidFill>
                </a:rPr>
                <a:t>- Cậu có biết con gì đấy không?</a:t>
              </a:r>
            </a:p>
            <a:p>
              <a:pPr algn="just"/>
              <a:r>
                <a:rPr lang="vi-VN" sz="2000">
                  <a:solidFill>
                    <a:srgbClr val="0070C0"/>
                  </a:solidFill>
                </a:rPr>
                <a:t>Thắng giật mình ngẩng lên nhìn, thấy một bạn trai đang đứng cười. Thắng cũng cười làm quen:</a:t>
              </a:r>
            </a:p>
            <a:p>
              <a:pPr algn="just"/>
              <a:r>
                <a:rPr lang="en-US" sz="2000">
                  <a:solidFill>
                    <a:srgbClr val="0070C0"/>
                  </a:solidFill>
                </a:rPr>
                <a:t>      </a:t>
              </a:r>
              <a:r>
                <a:rPr lang="vi-VN" sz="2000">
                  <a:solidFill>
                    <a:srgbClr val="0070C0"/>
                  </a:solidFill>
                </a:rPr>
                <a:t>- Con gì mà chạy nhanh thế nhỉ?</a:t>
              </a:r>
            </a:p>
            <a:p>
              <a:pPr algn="just"/>
              <a:r>
                <a:rPr lang="en-US" sz="2000">
                  <a:solidFill>
                    <a:srgbClr val="0070C0"/>
                  </a:solidFill>
                </a:rPr>
                <a:t>      </a:t>
              </a:r>
              <a:r>
                <a:rPr lang="vi-VN" sz="2000">
                  <a:solidFill>
                    <a:srgbClr val="0070C0"/>
                  </a:solidFill>
                </a:rPr>
                <a:t>- Con còng gió, cậu không biết sao?</a:t>
              </a:r>
            </a:p>
            <a:p>
              <a:pPr algn="just"/>
              <a:r>
                <a:rPr lang="en-US" sz="2000">
                  <a:solidFill>
                    <a:srgbClr val="0070C0"/>
                  </a:solidFill>
                </a:rPr>
                <a:t>      </a:t>
              </a:r>
              <a:r>
                <a:rPr lang="vi-VN" sz="2000">
                  <a:solidFill>
                    <a:srgbClr val="0070C0"/>
                  </a:solidFill>
                </a:rPr>
                <a:t>- Không, bây giờ tớ mới được ra biển. Thế tên cậu là gì?</a:t>
              </a:r>
            </a:p>
            <a:p>
              <a:pPr algn="just"/>
              <a:r>
                <a:rPr lang="en-US" sz="2000">
                  <a:solidFill>
                    <a:srgbClr val="0070C0"/>
                  </a:solidFill>
                </a:rPr>
                <a:t>      </a:t>
              </a:r>
              <a:r>
                <a:rPr lang="vi-VN" sz="2000">
                  <a:solidFill>
                    <a:srgbClr val="0070C0"/>
                  </a:solidFill>
                </a:rPr>
                <a:t>- Tớ là Hải. Còn tên cậu?</a:t>
              </a:r>
            </a:p>
            <a:p>
              <a:pPr algn="just"/>
              <a:r>
                <a:rPr lang="en-US" sz="2000">
                  <a:solidFill>
                    <a:srgbClr val="0070C0"/>
                  </a:solidFill>
                </a:rPr>
                <a:t>      </a:t>
              </a:r>
              <a:r>
                <a:rPr lang="vi-VN" sz="2000">
                  <a:solidFill>
                    <a:srgbClr val="0070C0"/>
                  </a:solidFill>
                </a:rPr>
                <a:t>- Tớ là Thắng. Nhà tớ ở Hà Nội. Nghỉ hè, tớ được bố cho vào Quy Nhơn thăm bác tớ.</a:t>
              </a:r>
            </a:p>
            <a:p>
              <a:pPr algn="just"/>
              <a:r>
                <a:rPr lang="en-US" sz="2000">
                  <a:solidFill>
                    <a:srgbClr val="0070C0"/>
                  </a:solidFill>
                </a:rPr>
                <a:t>      </a:t>
              </a:r>
              <a:r>
                <a:rPr lang="vi-VN" sz="2000">
                  <a:solidFill>
                    <a:srgbClr val="0070C0"/>
                  </a:solidFill>
                </a:rPr>
                <a:t>- Ở Hà Nội không có biển à?</a:t>
              </a:r>
            </a:p>
            <a:p>
              <a:pPr algn="just"/>
              <a:r>
                <a:rPr lang="en-US" sz="2000">
                  <a:solidFill>
                    <a:srgbClr val="0070C0"/>
                  </a:solidFill>
                </a:rPr>
                <a:t>      </a:t>
              </a:r>
              <a:r>
                <a:rPr lang="vi-VN" sz="2000">
                  <a:solidFill>
                    <a:srgbClr val="0070C0"/>
                  </a:solidFill>
                </a:rPr>
                <a:t>Thắng cười:</a:t>
              </a:r>
            </a:p>
            <a:p>
              <a:pPr algn="just"/>
              <a:r>
                <a:rPr lang="en-US" sz="2000">
                  <a:solidFill>
                    <a:srgbClr val="0070C0"/>
                  </a:solidFill>
                </a:rPr>
                <a:t>      </a:t>
              </a:r>
              <a:r>
                <a:rPr lang="vi-VN" sz="2000">
                  <a:solidFill>
                    <a:srgbClr val="0070C0"/>
                  </a:solidFill>
                </a:rPr>
                <a:t>- Hà Nội chỉ có Hồ Gươm, Hồ Tây, sông Hồng thôi. Hồ Tây rộng lắm nhưng không rộng bằng biển thế này.</a:t>
              </a:r>
            </a:p>
            <a:p>
              <a:pPr algn="just"/>
              <a:r>
                <a:rPr lang="en-US" sz="2000">
                  <a:solidFill>
                    <a:srgbClr val="0070C0"/>
                  </a:solidFill>
                </a:rPr>
                <a:t>      </a:t>
              </a:r>
              <a:r>
                <a:rPr lang="vi-VN" sz="2000">
                  <a:solidFill>
                    <a:srgbClr val="0070C0"/>
                  </a:solidFill>
                </a:rPr>
                <a:t>Hải dẫn Thắng đi dọc bờ biển, chỉ cho bạn Mũi Én, Ghềnh Ráng,… Lúc tạm biệt, hai đứa hẹn chiều mai lại gặp nhau ở bãi biển này. Hải còn hứa sẽ rủ mấy bạn ra đá bóng với Thắng và tắm biển nữa.</a:t>
              </a:r>
              <a:endParaRPr lang="en-US" sz="2000">
                <a:solidFill>
                  <a:srgbClr val="0070C0"/>
                </a:solidFill>
              </a:endParaRPr>
            </a:p>
            <a:p>
              <a:pPr algn="r"/>
              <a:r>
                <a:rPr lang="en-US" sz="2000">
                  <a:solidFill>
                    <a:srgbClr val="0070C0"/>
                  </a:solidFill>
                </a:rPr>
                <a:t>(Theo Nguyễn Văn Chương)</a:t>
              </a:r>
              <a:endParaRPr lang="vi-VN" sz="2000">
                <a:solidFill>
                  <a:srgbClr val="0070C0"/>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495437" y="1718967"/>
            <a:ext cx="9170964" cy="1015663"/>
          </a:xfrm>
          <a:prstGeom prst="rect">
            <a:avLst/>
          </a:prstGeom>
          <a:noFill/>
        </p:spPr>
        <p:txBody>
          <a:bodyPr wrap="square" rtlCol="0">
            <a:spAutoFit/>
          </a:bodyPr>
          <a:lstStyle/>
          <a:p>
            <a:pPr algn="ctr"/>
            <a:r>
              <a:rPr lang="en-US" sz="6000"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5087138" y="3311405"/>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199716"/>
            <a:ext cx="4771023" cy="646331"/>
          </a:xfrm>
          <a:prstGeom prst="rect">
            <a:avLst/>
          </a:prstGeom>
          <a:noFill/>
          <a:ln>
            <a:solidFill>
              <a:srgbClr val="0070C0"/>
            </a:solidFill>
          </a:ln>
        </p:spPr>
        <p:txBody>
          <a:bodyPr wrap="square" rtlCol="0">
            <a:spAutoFit/>
          </a:bodyPr>
          <a:lstStyle/>
          <a:p>
            <a:pPr algn="ctr"/>
            <a:r>
              <a:rPr lang="en-US" sz="3600" b="1">
                <a:solidFill>
                  <a:srgbClr val="0070C0"/>
                </a:solidFill>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719439" y="1285700"/>
            <a:ext cx="4771023" cy="923330"/>
          </a:xfrm>
          <a:prstGeom prst="rect">
            <a:avLst/>
          </a:prstGeom>
          <a:noFill/>
        </p:spPr>
        <p:txBody>
          <a:bodyPr wrap="square" rtlCol="0">
            <a:spAutoFit/>
          </a:bodyPr>
          <a:lstStyle/>
          <a:p>
            <a:pPr algn="just"/>
            <a:r>
              <a:rPr lang="en-US" sz="5400">
                <a:solidFill>
                  <a:srgbClr val="FF0000"/>
                </a:solidFill>
              </a:rPr>
              <a:t>Quy Nhơn</a:t>
            </a:r>
            <a:r>
              <a:rPr lang="en-US" sz="540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719439" y="1331867"/>
            <a:ext cx="11182839" cy="1754326"/>
          </a:xfrm>
          <a:prstGeom prst="rect">
            <a:avLst/>
          </a:prstGeom>
          <a:solidFill>
            <a:schemeClr val="bg1"/>
          </a:solidFill>
        </p:spPr>
        <p:txBody>
          <a:bodyPr wrap="square" rtlCol="0">
            <a:spAutoFit/>
          </a:bodyPr>
          <a:lstStyle/>
          <a:p>
            <a:pPr algn="just"/>
            <a:r>
              <a:rPr lang="en-US" sz="5400">
                <a:solidFill>
                  <a:srgbClr val="FF0000"/>
                </a:solidFill>
              </a:rPr>
              <a:t>Quy Nhơn</a:t>
            </a:r>
            <a:r>
              <a:rPr lang="en-US" sz="5400">
                <a:solidFill>
                  <a:srgbClr val="0070C0"/>
                </a:solidFill>
              </a:rPr>
              <a:t>: thành phố ven biển thuộc tỉnh Bình Định.</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199716"/>
            <a:ext cx="4771023" cy="646331"/>
          </a:xfrm>
          <a:prstGeom prst="rect">
            <a:avLst/>
          </a:prstGeom>
          <a:noFill/>
          <a:ln>
            <a:solidFill>
              <a:srgbClr val="0070C0"/>
            </a:solidFill>
          </a:ln>
        </p:spPr>
        <p:txBody>
          <a:bodyPr wrap="square" rtlCol="0">
            <a:spAutoFit/>
          </a:bodyPr>
          <a:lstStyle/>
          <a:p>
            <a:pPr algn="ctr"/>
            <a:r>
              <a:rPr lang="en-US" sz="3600" b="1">
                <a:solidFill>
                  <a:srgbClr val="0070C0"/>
                </a:solidFill>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719439" y="1285700"/>
            <a:ext cx="8494899" cy="769441"/>
          </a:xfrm>
          <a:prstGeom prst="rect">
            <a:avLst/>
          </a:prstGeom>
          <a:noFill/>
        </p:spPr>
        <p:txBody>
          <a:bodyPr wrap="square" rtlCol="0">
            <a:spAutoFit/>
          </a:bodyPr>
          <a:lstStyle/>
          <a:p>
            <a:pPr algn="just"/>
            <a:r>
              <a:rPr lang="en-US" sz="4400">
                <a:solidFill>
                  <a:srgbClr val="FF0000"/>
                </a:solidFill>
              </a:rPr>
              <a:t>Mũi Én, Ghềnh Ráng</a:t>
            </a:r>
            <a:r>
              <a:rPr lang="en-US" sz="440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719439" y="1285700"/>
            <a:ext cx="11182839" cy="1446550"/>
          </a:xfrm>
          <a:prstGeom prst="rect">
            <a:avLst/>
          </a:prstGeom>
          <a:solidFill>
            <a:schemeClr val="bg1"/>
          </a:solidFill>
        </p:spPr>
        <p:txBody>
          <a:bodyPr wrap="square" rtlCol="0">
            <a:spAutoFit/>
          </a:bodyPr>
          <a:lstStyle/>
          <a:p>
            <a:pPr algn="just"/>
            <a:r>
              <a:rPr lang="en-US" sz="4400">
                <a:solidFill>
                  <a:srgbClr val="FF0000"/>
                </a:solidFill>
              </a:rPr>
              <a:t>Mũi Én, Ghềnh Ráng</a:t>
            </a:r>
            <a:r>
              <a:rPr lang="en-US" sz="4400">
                <a:solidFill>
                  <a:srgbClr val="0070C0"/>
                </a:solidFill>
              </a:rPr>
              <a:t>: những cảnh đẹp ở vùng biển Quy Nhơn.</a:t>
            </a:r>
          </a:p>
        </p:txBody>
      </p:sp>
    </p:spTree>
    <p:extLst>
      <p:ext uri="{BB962C8B-B14F-4D97-AF65-F5344CB8AC3E}">
        <p14:creationId xmlns:p14="http://schemas.microsoft.com/office/powerpoint/2010/main" val="35129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GHỀNH RÁNG">
            <a:extLst>
              <a:ext uri="{FF2B5EF4-FFF2-40B4-BE49-F238E27FC236}">
                <a16:creationId xmlns:a16="http://schemas.microsoft.com/office/drawing/2014/main" id="{1731D3F3-7280-2AD5-CD12-04A51468C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0027"/>
            <a:ext cx="12161838" cy="58753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B1FE01-0643-929E-DEF8-57108610842B}"/>
              </a:ext>
            </a:extLst>
          </p:cNvPr>
          <p:cNvSpPr txBox="1"/>
          <p:nvPr/>
        </p:nvSpPr>
        <p:spPr>
          <a:xfrm>
            <a:off x="248815" y="800027"/>
            <a:ext cx="6714693" cy="769441"/>
          </a:xfrm>
          <a:prstGeom prst="rect">
            <a:avLst/>
          </a:prstGeom>
          <a:solidFill>
            <a:schemeClr val="bg1"/>
          </a:solidFill>
          <a:effectLst>
            <a:softEdge rad="127000"/>
          </a:effectLst>
        </p:spPr>
        <p:txBody>
          <a:bodyPr wrap="square" rtlCol="0">
            <a:spAutoFit/>
          </a:bodyPr>
          <a:lstStyle/>
          <a:p>
            <a:pPr algn="ctr"/>
            <a:r>
              <a:rPr lang="en-US" sz="4400">
                <a:solidFill>
                  <a:srgbClr val="0070C0"/>
                </a:solidFill>
              </a:rPr>
              <a:t>Ghềnh Ráng - Bình Định.</a:t>
            </a:r>
          </a:p>
        </p:txBody>
      </p:sp>
    </p:spTree>
    <p:extLst>
      <p:ext uri="{BB962C8B-B14F-4D97-AF65-F5344CB8AC3E}">
        <p14:creationId xmlns:p14="http://schemas.microsoft.com/office/powerpoint/2010/main" val="55564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199716"/>
            <a:ext cx="4771023" cy="646331"/>
          </a:xfrm>
          <a:prstGeom prst="rect">
            <a:avLst/>
          </a:prstGeom>
          <a:noFill/>
          <a:ln>
            <a:solidFill>
              <a:srgbClr val="0070C0"/>
            </a:solidFill>
          </a:ln>
        </p:spPr>
        <p:txBody>
          <a:bodyPr wrap="square" rtlCol="0">
            <a:spAutoFit/>
          </a:bodyPr>
          <a:lstStyle/>
          <a:p>
            <a:pPr algn="ctr"/>
            <a:r>
              <a:rPr lang="en-US" sz="3600" b="1">
                <a:solidFill>
                  <a:srgbClr val="0070C0"/>
                </a:solidFill>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719439" y="1285700"/>
            <a:ext cx="8494899" cy="769441"/>
          </a:xfrm>
          <a:prstGeom prst="rect">
            <a:avLst/>
          </a:prstGeom>
          <a:noFill/>
        </p:spPr>
        <p:txBody>
          <a:bodyPr wrap="square" rtlCol="0">
            <a:spAutoFit/>
          </a:bodyPr>
          <a:lstStyle/>
          <a:p>
            <a:pPr algn="just"/>
            <a:r>
              <a:rPr lang="en-US" sz="4400">
                <a:solidFill>
                  <a:srgbClr val="FF0000"/>
                </a:solidFill>
              </a:rPr>
              <a:t>Còng gió</a:t>
            </a:r>
            <a:r>
              <a:rPr lang="en-US" sz="440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719439" y="1285700"/>
            <a:ext cx="11182839" cy="1446550"/>
          </a:xfrm>
          <a:prstGeom prst="rect">
            <a:avLst/>
          </a:prstGeom>
          <a:solidFill>
            <a:schemeClr val="bg1"/>
          </a:solidFill>
        </p:spPr>
        <p:txBody>
          <a:bodyPr wrap="square" rtlCol="0">
            <a:spAutoFit/>
          </a:bodyPr>
          <a:lstStyle/>
          <a:p>
            <a:pPr algn="just"/>
            <a:r>
              <a:rPr lang="en-US" sz="4400">
                <a:solidFill>
                  <a:srgbClr val="FF0000"/>
                </a:solidFill>
              </a:rPr>
              <a:t>Còng gió</a:t>
            </a:r>
            <a:r>
              <a:rPr lang="en-US" sz="4400">
                <a:solidFill>
                  <a:srgbClr val="0070C0"/>
                </a:solidFill>
              </a:rPr>
              <a:t>: loài vật sống ở biển, giống cua nhưng nhỏ hơn, chạy rất nhanh.</a:t>
            </a:r>
          </a:p>
        </p:txBody>
      </p:sp>
      <p:pic>
        <p:nvPicPr>
          <p:cNvPr id="2050" name="Picture 2" descr="Còng gió – Wikipedia tiếng Việt">
            <a:extLst>
              <a:ext uri="{FF2B5EF4-FFF2-40B4-BE49-F238E27FC236}">
                <a16:creationId xmlns:a16="http://schemas.microsoft.com/office/drawing/2014/main" id="{5A24F44F-1758-399E-FA0D-25684BCB7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19" y="2821321"/>
            <a:ext cx="5047371" cy="38334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ịa danh Bãi biển Hải Hòa">
            <a:extLst>
              <a:ext uri="{FF2B5EF4-FFF2-40B4-BE49-F238E27FC236}">
                <a16:creationId xmlns:a16="http://schemas.microsoft.com/office/drawing/2014/main" id="{59578CBB-037B-B3B5-25B3-747CBA5F9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3247" y="2821321"/>
            <a:ext cx="6164572" cy="3833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10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16EAE3-4F6E-30E7-7270-3D830CEA5257}"/>
              </a:ext>
            </a:extLst>
          </p:cNvPr>
          <p:cNvSpPr/>
          <p:nvPr/>
        </p:nvSpPr>
        <p:spPr>
          <a:xfrm>
            <a:off x="2934413" y="1049311"/>
            <a:ext cx="6014715" cy="4901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E3FDE6-1A8C-AFE2-C1E0-B49C73DE583A}"/>
              </a:ext>
            </a:extLst>
          </p:cNvPr>
          <p:cNvSpPr txBox="1"/>
          <p:nvPr/>
        </p:nvSpPr>
        <p:spPr>
          <a:xfrm>
            <a:off x="3321816" y="157761"/>
            <a:ext cx="4771023" cy="523220"/>
          </a:xfrm>
          <a:prstGeom prst="rect">
            <a:avLst/>
          </a:prstGeom>
          <a:noFill/>
          <a:ln>
            <a:solidFill>
              <a:srgbClr val="0070C0"/>
            </a:solidFill>
          </a:ln>
        </p:spPr>
        <p:txBody>
          <a:bodyPr wrap="square" rtlCol="0">
            <a:spAutoFit/>
          </a:bodyPr>
          <a:lstStyle/>
          <a:p>
            <a:pPr algn="ctr"/>
            <a:r>
              <a:rPr lang="en-US" sz="2800" b="1">
                <a:solidFill>
                  <a:srgbClr val="0070C0"/>
                </a:solidFill>
              </a:rPr>
              <a:t>Lưu ý từ khó đọc</a:t>
            </a:r>
          </a:p>
        </p:txBody>
      </p:sp>
      <p:sp>
        <p:nvSpPr>
          <p:cNvPr id="5" name="TextBox 4">
            <a:extLst>
              <a:ext uri="{FF2B5EF4-FFF2-40B4-BE49-F238E27FC236}">
                <a16:creationId xmlns:a16="http://schemas.microsoft.com/office/drawing/2014/main" id="{41FFBA65-88BF-79BE-B8D8-1B4B9E9A7A99}"/>
              </a:ext>
            </a:extLst>
          </p:cNvPr>
          <p:cNvSpPr txBox="1"/>
          <p:nvPr/>
        </p:nvSpPr>
        <p:spPr>
          <a:xfrm>
            <a:off x="3884772" y="1595276"/>
            <a:ext cx="4392293" cy="923330"/>
          </a:xfrm>
          <a:prstGeom prst="rect">
            <a:avLst/>
          </a:prstGeom>
          <a:noFill/>
        </p:spPr>
        <p:txBody>
          <a:bodyPr wrap="square" rtlCol="0">
            <a:spAutoFit/>
          </a:bodyPr>
          <a:lstStyle/>
          <a:p>
            <a:pPr algn="just"/>
            <a:r>
              <a:rPr lang="en-US" sz="5400">
                <a:solidFill>
                  <a:srgbClr val="0070C0"/>
                </a:solidFill>
              </a:rPr>
              <a:t>thuở bé</a:t>
            </a:r>
          </a:p>
        </p:txBody>
      </p:sp>
      <p:sp>
        <p:nvSpPr>
          <p:cNvPr id="6" name="TextBox 5">
            <a:extLst>
              <a:ext uri="{FF2B5EF4-FFF2-40B4-BE49-F238E27FC236}">
                <a16:creationId xmlns:a16="http://schemas.microsoft.com/office/drawing/2014/main" id="{A5C32103-5C91-26B6-058F-8B356DC3B7E6}"/>
              </a:ext>
            </a:extLst>
          </p:cNvPr>
          <p:cNvSpPr txBox="1"/>
          <p:nvPr/>
        </p:nvSpPr>
        <p:spPr>
          <a:xfrm>
            <a:off x="3884772" y="2766193"/>
            <a:ext cx="3370463" cy="923330"/>
          </a:xfrm>
          <a:prstGeom prst="rect">
            <a:avLst/>
          </a:prstGeom>
          <a:noFill/>
        </p:spPr>
        <p:txBody>
          <a:bodyPr wrap="square" rtlCol="0">
            <a:spAutoFit/>
          </a:bodyPr>
          <a:lstStyle/>
          <a:p>
            <a:pPr algn="just"/>
            <a:r>
              <a:rPr lang="en-US" sz="5400">
                <a:solidFill>
                  <a:srgbClr val="0070C0"/>
                </a:solidFill>
              </a:rPr>
              <a:t>rón rén</a:t>
            </a:r>
          </a:p>
        </p:txBody>
      </p:sp>
      <p:sp>
        <p:nvSpPr>
          <p:cNvPr id="7" name="TextBox 6">
            <a:extLst>
              <a:ext uri="{FF2B5EF4-FFF2-40B4-BE49-F238E27FC236}">
                <a16:creationId xmlns:a16="http://schemas.microsoft.com/office/drawing/2014/main" id="{32679FA2-914F-C4F6-7A0D-8A8940E32FF0}"/>
              </a:ext>
            </a:extLst>
          </p:cNvPr>
          <p:cNvSpPr txBox="1"/>
          <p:nvPr/>
        </p:nvSpPr>
        <p:spPr>
          <a:xfrm>
            <a:off x="3884772" y="4115308"/>
            <a:ext cx="5131427" cy="923330"/>
          </a:xfrm>
          <a:prstGeom prst="rect">
            <a:avLst/>
          </a:prstGeom>
          <a:noFill/>
        </p:spPr>
        <p:txBody>
          <a:bodyPr wrap="square" rtlCol="0">
            <a:spAutoFit/>
          </a:bodyPr>
          <a:lstStyle/>
          <a:p>
            <a:pPr algn="just"/>
            <a:r>
              <a:rPr lang="en-US" sz="5400">
                <a:solidFill>
                  <a:srgbClr val="0070C0"/>
                </a:solidFill>
              </a:rPr>
              <a:t>Ghềnh Ráng</a:t>
            </a: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a:off x="4601845" y="2398686"/>
            <a:ext cx="7180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0FBBC-B06A-B0D4-303B-CF85ECCE41E8}"/>
              </a:ext>
            </a:extLst>
          </p:cNvPr>
          <p:cNvCxnSpPr>
            <a:cxnSpLocks/>
          </p:cNvCxnSpPr>
          <p:nvPr/>
        </p:nvCxnSpPr>
        <p:spPr>
          <a:xfrm>
            <a:off x="4241956" y="3641397"/>
            <a:ext cx="661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4932819" y="4930180"/>
            <a:ext cx="1077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a:cxnSpLocks/>
          </p:cNvCxnSpPr>
          <p:nvPr/>
        </p:nvCxnSpPr>
        <p:spPr>
          <a:xfrm>
            <a:off x="6748279" y="5011519"/>
            <a:ext cx="11039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5376488" y="3639262"/>
            <a:ext cx="661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412247" y="64452"/>
            <a:ext cx="9337344" cy="1200329"/>
          </a:xfrm>
          <a:prstGeom prst="rect">
            <a:avLst/>
          </a:prstGeom>
          <a:noFill/>
          <a:ln>
            <a:solidFill>
              <a:srgbClr val="0070C0"/>
            </a:solidFill>
          </a:ln>
        </p:spPr>
        <p:txBody>
          <a:bodyPr wrap="square" rtlCol="0">
            <a:spAutoFit/>
          </a:bodyPr>
          <a:lstStyle/>
          <a:p>
            <a:pPr algn="ctr"/>
            <a:r>
              <a:rPr lang="en-US" sz="3600" b="1">
                <a:solidFill>
                  <a:srgbClr val="0070C0"/>
                </a:solidFill>
              </a:rPr>
              <a:t>Lưu ý đọc diễn cảm lời thoại</a:t>
            </a:r>
          </a:p>
          <a:p>
            <a:pPr algn="ctr"/>
            <a:r>
              <a:rPr lang="en-US" sz="3600" i="1">
                <a:solidFill>
                  <a:srgbClr val="0070C0"/>
                </a:solidFill>
              </a:rPr>
              <a:t>Chú ý thể hiện sự ngạc nhiên, thích thú</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32104"/>
            <a:ext cx="10584293" cy="707886"/>
          </a:xfrm>
          <a:prstGeom prst="rect">
            <a:avLst/>
          </a:prstGeom>
          <a:solidFill>
            <a:schemeClr val="bg1"/>
          </a:solidFill>
        </p:spPr>
        <p:txBody>
          <a:bodyPr wrap="square" rtlCol="0">
            <a:spAutoFit/>
          </a:bodyPr>
          <a:lstStyle/>
          <a:p>
            <a:pPr algn="just"/>
            <a:r>
              <a:rPr lang="vi-VN" sz="4000">
                <a:solidFill>
                  <a:srgbClr val="0070C0"/>
                </a:solidFill>
              </a:rPr>
              <a:t>- A! Biển! Biển đây rồi. Thích quá!</a:t>
            </a:r>
          </a:p>
        </p:txBody>
      </p:sp>
      <p:sp>
        <p:nvSpPr>
          <p:cNvPr id="21" name="TextBox 20">
            <a:extLst>
              <a:ext uri="{FF2B5EF4-FFF2-40B4-BE49-F238E27FC236}">
                <a16:creationId xmlns:a16="http://schemas.microsoft.com/office/drawing/2014/main" id="{9045F8B8-9299-C819-4D9D-5C3617FA46EA}"/>
              </a:ext>
            </a:extLst>
          </p:cNvPr>
          <p:cNvSpPr txBox="1"/>
          <p:nvPr/>
        </p:nvSpPr>
        <p:spPr>
          <a:xfrm>
            <a:off x="973123" y="3028827"/>
            <a:ext cx="10584292" cy="1323439"/>
          </a:xfrm>
          <a:prstGeom prst="rect">
            <a:avLst/>
          </a:prstGeom>
          <a:solidFill>
            <a:schemeClr val="bg1"/>
          </a:solidFill>
        </p:spPr>
        <p:txBody>
          <a:bodyPr wrap="square" rtlCol="0">
            <a:spAutoFit/>
          </a:bodyPr>
          <a:lstStyle/>
          <a:p>
            <a:pPr algn="just"/>
            <a:r>
              <a:rPr lang="en-US" sz="4000">
                <a:solidFill>
                  <a:srgbClr val="0070C0"/>
                </a:solidFill>
              </a:rPr>
              <a:t>- </a:t>
            </a:r>
            <a:r>
              <a:rPr lang="vi-VN" sz="4000">
                <a:solidFill>
                  <a:srgbClr val="0070C0"/>
                </a:solidFill>
              </a:rPr>
              <a:t>Ôi! Biển rộng quá, xanh quá, chẳng nhìn thấy bờ biển kia đâu.</a:t>
            </a:r>
            <a:endParaRPr lang="en-US" sz="4000">
              <a:solidFill>
                <a:srgbClr val="0070C0"/>
              </a:solidFill>
            </a:endParaRPr>
          </a:p>
        </p:txBody>
      </p:sp>
    </p:spTree>
    <p:extLst>
      <p:ext uri="{BB962C8B-B14F-4D97-AF65-F5344CB8AC3E}">
        <p14:creationId xmlns:p14="http://schemas.microsoft.com/office/powerpoint/2010/main" val="11922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Cùng chia đoạn/phần bài đọc</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317" y="1465501"/>
            <a:ext cx="4469203" cy="446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F851FC-B07A-CF96-AC6F-E71D03AEB9A8}"/>
              </a:ext>
            </a:extLst>
          </p:cNvPr>
          <p:cNvGrpSpPr/>
          <p:nvPr/>
        </p:nvGrpSpPr>
        <p:grpSpPr>
          <a:xfrm>
            <a:off x="239150" y="0"/>
            <a:ext cx="11683537" cy="6933101"/>
            <a:chOff x="239150" y="51134"/>
            <a:chExt cx="11683537" cy="6933101"/>
          </a:xfrm>
          <a:solidFill>
            <a:srgbClr val="FFFFFF"/>
          </a:solidFill>
        </p:grpSpPr>
        <p:sp>
          <p:nvSpPr>
            <p:cNvPr id="9" name="TextBox 8">
              <a:extLst>
                <a:ext uri="{FF2B5EF4-FFF2-40B4-BE49-F238E27FC236}">
                  <a16:creationId xmlns:a16="http://schemas.microsoft.com/office/drawing/2014/main" id="{87B8C924-051E-A872-1E33-3AB652C2DFE6}"/>
                </a:ext>
              </a:extLst>
            </p:cNvPr>
            <p:cNvSpPr txBox="1"/>
            <p:nvPr/>
          </p:nvSpPr>
          <p:spPr>
            <a:xfrm>
              <a:off x="239150" y="51134"/>
              <a:ext cx="11683537" cy="523220"/>
            </a:xfrm>
            <a:prstGeom prst="rect">
              <a:avLst/>
            </a:prstGeom>
            <a:grpFill/>
          </p:spPr>
          <p:txBody>
            <a:bodyPr wrap="square" rtlCol="0">
              <a:spAutoFit/>
            </a:bodyPr>
            <a:lstStyle/>
            <a:p>
              <a:pPr algn="ctr"/>
              <a:r>
                <a:rPr lang="en-US" sz="2800" b="1">
                  <a:latin typeface="+mn-lt"/>
                </a:rPr>
                <a:t>LẦN ĐẦU RA BIỂN</a:t>
              </a:r>
              <a:endParaRPr lang="vi-VN" sz="2800" b="1" i="0">
                <a:solidFill>
                  <a:srgbClr val="000000"/>
                </a:solidFill>
                <a:effectLst/>
                <a:latin typeface="+mn-lt"/>
              </a:endParaRPr>
            </a:p>
          </p:txBody>
        </p:sp>
        <p:sp>
          <p:nvSpPr>
            <p:cNvPr id="10" name="TextBox 9">
              <a:extLst>
                <a:ext uri="{FF2B5EF4-FFF2-40B4-BE49-F238E27FC236}">
                  <a16:creationId xmlns:a16="http://schemas.microsoft.com/office/drawing/2014/main" id="{9E0596EE-8E75-22BB-DCE4-F27F4DB52EE7}"/>
                </a:ext>
              </a:extLst>
            </p:cNvPr>
            <p:cNvSpPr txBox="1"/>
            <p:nvPr/>
          </p:nvSpPr>
          <p:spPr>
            <a:xfrm>
              <a:off x="239150" y="428594"/>
              <a:ext cx="11683537" cy="6555641"/>
            </a:xfrm>
            <a:prstGeom prst="rect">
              <a:avLst/>
            </a:prstGeom>
            <a:grpFill/>
          </p:spPr>
          <p:txBody>
            <a:bodyPr wrap="square" rtlCol="0">
              <a:spAutoFit/>
            </a:bodyPr>
            <a:lstStyle/>
            <a:p>
              <a:pPr algn="just"/>
              <a:r>
                <a:rPr lang="en-US" sz="2000">
                  <a:solidFill>
                    <a:srgbClr val="C00000"/>
                  </a:solidFill>
                </a:rPr>
                <a:t>      </a:t>
              </a:r>
              <a:r>
                <a:rPr lang="vi-VN" sz="2000">
                  <a:solidFill>
                    <a:srgbClr val="C00000"/>
                  </a:solidFill>
                </a:rPr>
                <a:t>- A! Biển! Biển đây rồi. Thích quá!</a:t>
              </a:r>
            </a:p>
            <a:p>
              <a:pPr algn="just"/>
              <a:r>
                <a:rPr lang="en-US" sz="2000">
                  <a:solidFill>
                    <a:srgbClr val="C00000"/>
                  </a:solidFill>
                </a:rPr>
                <a:t>      </a:t>
              </a:r>
              <a:r>
                <a:rPr lang="vi-VN" sz="2000">
                  <a:solidFill>
                    <a:srgbClr val="C00000"/>
                  </a:solidFill>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algn="just"/>
              <a:r>
                <a:rPr lang="en-US" sz="2000">
                  <a:solidFill>
                    <a:srgbClr val="0070C0"/>
                  </a:solidFill>
                </a:rPr>
                <a:t>      </a:t>
              </a:r>
              <a:r>
                <a:rPr lang="vi-VN" sz="2000">
                  <a:solidFill>
                    <a:srgbClr val="00B050"/>
                  </a:solidFill>
                </a:rPr>
                <a:t>Thắng đi xuống gần mép nước. Ồ! Có con gì bé tẹo đang chạy trên cát. Thắng rón rén đến gần, những vụt một cái, nó biến ngay vào hang.</a:t>
              </a:r>
            </a:p>
            <a:p>
              <a:pPr algn="just"/>
              <a:r>
                <a:rPr lang="en-US" sz="2000">
                  <a:solidFill>
                    <a:srgbClr val="00B050"/>
                  </a:solidFill>
                </a:rPr>
                <a:t>      </a:t>
              </a:r>
              <a:r>
                <a:rPr lang="vi-VN" sz="2000">
                  <a:solidFill>
                    <a:srgbClr val="00B050"/>
                  </a:solidFill>
                </a:rPr>
                <a:t>- Cậu có biết con gì đấy không?</a:t>
              </a:r>
            </a:p>
            <a:p>
              <a:pPr algn="just"/>
              <a:r>
                <a:rPr lang="vi-VN" sz="2000">
                  <a:solidFill>
                    <a:srgbClr val="00B050"/>
                  </a:solidFill>
                </a:rPr>
                <a:t>Thắng giật mình ngẩng lên nhìn, thấy một bạn trai đang đứng cười. Thắng cũng cười làm quen:</a:t>
              </a:r>
            </a:p>
            <a:p>
              <a:pPr algn="just"/>
              <a:r>
                <a:rPr lang="en-US" sz="2000">
                  <a:solidFill>
                    <a:srgbClr val="00B050"/>
                  </a:solidFill>
                </a:rPr>
                <a:t>      </a:t>
              </a:r>
              <a:r>
                <a:rPr lang="vi-VN" sz="2000">
                  <a:solidFill>
                    <a:srgbClr val="00B050"/>
                  </a:solidFill>
                </a:rPr>
                <a:t>- Con gì mà chạy nhanh thế nhỉ?</a:t>
              </a:r>
            </a:p>
            <a:p>
              <a:pPr algn="just"/>
              <a:r>
                <a:rPr lang="en-US" sz="2000">
                  <a:solidFill>
                    <a:srgbClr val="00B050"/>
                  </a:solidFill>
                </a:rPr>
                <a:t>      </a:t>
              </a:r>
              <a:r>
                <a:rPr lang="vi-VN" sz="2000">
                  <a:solidFill>
                    <a:srgbClr val="00B050"/>
                  </a:solidFill>
                </a:rPr>
                <a:t>- Con còng gió, cậu không biết sao?</a:t>
              </a:r>
            </a:p>
            <a:p>
              <a:pPr algn="just"/>
              <a:r>
                <a:rPr lang="en-US" sz="2000">
                  <a:solidFill>
                    <a:srgbClr val="00B050"/>
                  </a:solidFill>
                </a:rPr>
                <a:t>      </a:t>
              </a:r>
              <a:r>
                <a:rPr lang="vi-VN" sz="2000">
                  <a:solidFill>
                    <a:srgbClr val="00B050"/>
                  </a:solidFill>
                </a:rPr>
                <a:t>- Không, bây giờ tớ mới được ra biển. Thế tên cậu là gì?</a:t>
              </a:r>
            </a:p>
            <a:p>
              <a:pPr algn="just"/>
              <a:r>
                <a:rPr lang="en-US" sz="2000">
                  <a:solidFill>
                    <a:srgbClr val="00B050"/>
                  </a:solidFill>
                </a:rPr>
                <a:t>      </a:t>
              </a:r>
              <a:r>
                <a:rPr lang="vi-VN" sz="2000">
                  <a:solidFill>
                    <a:srgbClr val="00B050"/>
                  </a:solidFill>
                </a:rPr>
                <a:t>- Tớ là Hải. Còn tên cậu?</a:t>
              </a:r>
            </a:p>
            <a:p>
              <a:pPr algn="just"/>
              <a:r>
                <a:rPr lang="en-US" sz="2000">
                  <a:solidFill>
                    <a:srgbClr val="00B050"/>
                  </a:solidFill>
                </a:rPr>
                <a:t>      </a:t>
              </a:r>
              <a:r>
                <a:rPr lang="vi-VN" sz="2000">
                  <a:solidFill>
                    <a:srgbClr val="00B050"/>
                  </a:solidFill>
                </a:rPr>
                <a:t>- Tớ là Thắng. Nhà tớ ở Hà Nội. Nghỉ hè, tớ được bố cho vào Quy Nhơn thăm bác tớ.</a:t>
              </a:r>
            </a:p>
            <a:p>
              <a:pPr algn="just"/>
              <a:r>
                <a:rPr lang="en-US" sz="2000">
                  <a:solidFill>
                    <a:srgbClr val="00B050"/>
                  </a:solidFill>
                </a:rPr>
                <a:t>      </a:t>
              </a:r>
              <a:r>
                <a:rPr lang="vi-VN" sz="2000">
                  <a:solidFill>
                    <a:srgbClr val="00B050"/>
                  </a:solidFill>
                </a:rPr>
                <a:t>- Ở Hà Nội không có biển à?</a:t>
              </a:r>
            </a:p>
            <a:p>
              <a:pPr algn="just"/>
              <a:r>
                <a:rPr lang="en-US" sz="2000">
                  <a:solidFill>
                    <a:srgbClr val="00B050"/>
                  </a:solidFill>
                </a:rPr>
                <a:t>      </a:t>
              </a:r>
              <a:r>
                <a:rPr lang="vi-VN" sz="2000">
                  <a:solidFill>
                    <a:srgbClr val="00B050"/>
                  </a:solidFill>
                </a:rPr>
                <a:t>Thắng cười:</a:t>
              </a:r>
            </a:p>
            <a:p>
              <a:pPr algn="just"/>
              <a:r>
                <a:rPr lang="en-US" sz="2000">
                  <a:solidFill>
                    <a:srgbClr val="00B050"/>
                  </a:solidFill>
                </a:rPr>
                <a:t>      </a:t>
              </a:r>
              <a:r>
                <a:rPr lang="vi-VN" sz="2000">
                  <a:solidFill>
                    <a:srgbClr val="00B050"/>
                  </a:solidFill>
                </a:rPr>
                <a:t>- Hà Nội chỉ có Hồ Gươm, Hồ Tây, sông Hồng thôi. Hồ Tây rộng lắm nhưng không rộng bằng biển thế này.</a:t>
              </a:r>
            </a:p>
            <a:p>
              <a:pPr algn="just"/>
              <a:r>
                <a:rPr lang="en-US" sz="2000">
                  <a:solidFill>
                    <a:srgbClr val="0070C0"/>
                  </a:solidFill>
                </a:rPr>
                <a:t>      </a:t>
              </a:r>
              <a:r>
                <a:rPr lang="vi-VN" sz="2000">
                  <a:solidFill>
                    <a:srgbClr val="0070C0"/>
                  </a:solidFill>
                </a:rPr>
                <a:t>Hải dẫn Thắng đi dọc bờ biển, chỉ cho bạn Mũi Én, Ghềnh Ráng,… Lúc tạm biệt, hai đứa hẹn chiều mai lại gặp nhau ở bãi biển này. Hải còn hứa sẽ rủ mấy bạn ra đá bóng với Thắng và tắm biển nữa.</a:t>
              </a:r>
              <a:endParaRPr lang="en-US" sz="2000">
                <a:solidFill>
                  <a:srgbClr val="0070C0"/>
                </a:solidFill>
              </a:endParaRPr>
            </a:p>
            <a:p>
              <a:pPr algn="r"/>
              <a:r>
                <a:rPr lang="en-US" sz="2000">
                  <a:solidFill>
                    <a:srgbClr val="0070C0"/>
                  </a:solidFill>
                </a:rPr>
                <a:t>(Theo Nguyễn Văn Chương)</a:t>
              </a:r>
              <a:endParaRPr lang="vi-VN" sz="2000">
                <a:solidFill>
                  <a:srgbClr val="0070C0"/>
                </a:solidFill>
              </a:endParaRPr>
            </a:p>
          </p:txBody>
        </p:sp>
      </p:grpSp>
      <p:sp>
        <p:nvSpPr>
          <p:cNvPr id="7" name="TextBox 6">
            <a:extLst>
              <a:ext uri="{FF2B5EF4-FFF2-40B4-BE49-F238E27FC236}">
                <a16:creationId xmlns:a16="http://schemas.microsoft.com/office/drawing/2014/main" id="{F051A0CD-973E-CEF6-9E72-7A750CDE7823}"/>
              </a:ext>
            </a:extLst>
          </p:cNvPr>
          <p:cNvSpPr txBox="1"/>
          <p:nvPr/>
        </p:nvSpPr>
        <p:spPr>
          <a:xfrm>
            <a:off x="1467300" y="6654842"/>
            <a:ext cx="9170964" cy="369332"/>
          </a:xfrm>
          <a:prstGeom prst="rect">
            <a:avLst/>
          </a:prstGeom>
          <a:noFill/>
        </p:spPr>
        <p:txBody>
          <a:bodyPr wrap="square" rtlCol="0">
            <a:spAutoFit/>
          </a:bodyPr>
          <a:lstStyle/>
          <a:p>
            <a:pPr algn="ctr"/>
            <a:r>
              <a:rPr lang="en-US" sz="1800"/>
              <a:t>Học sinh tự ngắt các phần vào sách.</a:t>
            </a:r>
          </a:p>
        </p:txBody>
      </p:sp>
    </p:spTree>
    <p:extLst>
      <p:ext uri="{BB962C8B-B14F-4D97-AF65-F5344CB8AC3E}">
        <p14:creationId xmlns:p14="http://schemas.microsoft.com/office/powerpoint/2010/main" val="1282138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1214084" y="1326567"/>
            <a:ext cx="9170964" cy="1446550"/>
          </a:xfrm>
          <a:prstGeom prst="rect">
            <a:avLst/>
          </a:prstGeom>
          <a:noFill/>
        </p:spPr>
        <p:txBody>
          <a:bodyPr wrap="square" rtlCol="0">
            <a:spAutoFit/>
          </a:bodyPr>
          <a:lstStyle/>
          <a:p>
            <a:pPr algn="ctr"/>
            <a:r>
              <a:rPr lang="en-US" sz="8800" b="1">
                <a:solidFill>
                  <a:srgbClr val="0070C0"/>
                </a:solidFill>
              </a:rPr>
              <a:t>Thử tài</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3"/>
          <a:stretch>
            <a:fillRect/>
          </a:stretch>
        </p:blipFill>
        <p:spPr>
          <a:xfrm>
            <a:off x="4157473" y="3573814"/>
            <a:ext cx="3284186" cy="3284186"/>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phân vai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làm việc nhóm 3, đọc phân vai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703" y="1742464"/>
            <a:ext cx="5930431" cy="403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5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527" y="1443416"/>
            <a:ext cx="3892784" cy="451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solidFill>
              <a:srgbClr val="0070C0"/>
            </a:solidFill>
          </a:ln>
        </p:spPr>
        <p:txBody>
          <a:bodyPr wrap="square" rtlCol="0">
            <a:spAutoFit/>
          </a:bodyPr>
          <a:lstStyle/>
          <a:p>
            <a:pPr algn="ctr"/>
            <a:r>
              <a:rPr lang="en-US" sz="3600" b="1">
                <a:solidFill>
                  <a:srgbClr val="0070C0"/>
                </a:solidFill>
              </a:rPr>
              <a:t>Đọc phân vai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400110"/>
          </a:xfrm>
          <a:prstGeom prst="rect">
            <a:avLst/>
          </a:prstGeom>
          <a:noFill/>
        </p:spPr>
        <p:txBody>
          <a:bodyPr wrap="square" rtlCol="0">
            <a:spAutoFit/>
          </a:bodyPr>
          <a:lstStyle/>
          <a:p>
            <a:pPr algn="ctr"/>
            <a:r>
              <a:rPr lang="en-US" sz="2000"/>
              <a:t>3 học sinh đọc phân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151"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976"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338" y="2093843"/>
            <a:ext cx="2623558" cy="321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22709" y="2705725"/>
            <a:ext cx="10916419" cy="1446550"/>
          </a:xfrm>
          <a:prstGeom prst="rect">
            <a:avLst/>
          </a:prstGeom>
          <a:noFill/>
        </p:spPr>
        <p:txBody>
          <a:bodyPr wrap="square" rtlCol="0">
            <a:spAutoFit/>
          </a:bodyPr>
          <a:lstStyle/>
          <a:p>
            <a:pPr algn="ctr"/>
            <a:r>
              <a:rPr lang="en-US" sz="8800"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A4D38A58-0C4B-6682-453D-5D563C39CE0B}"/>
              </a:ext>
            </a:extLst>
          </p:cNvPr>
          <p:cNvGrpSpPr/>
          <p:nvPr/>
        </p:nvGrpSpPr>
        <p:grpSpPr>
          <a:xfrm>
            <a:off x="239150" y="0"/>
            <a:ext cx="11683537" cy="6933101"/>
            <a:chOff x="239150" y="51134"/>
            <a:chExt cx="11683537" cy="6933101"/>
          </a:xfrm>
          <a:solidFill>
            <a:srgbClr val="FFFFFF"/>
          </a:solidFill>
        </p:grpSpPr>
        <p:sp>
          <p:nvSpPr>
            <p:cNvPr id="6" name="TextBox 5">
              <a:extLst>
                <a:ext uri="{FF2B5EF4-FFF2-40B4-BE49-F238E27FC236}">
                  <a16:creationId xmlns:a16="http://schemas.microsoft.com/office/drawing/2014/main" id="{3CF24103-4B8A-77A6-95FF-6BA33EDEC15A}"/>
                </a:ext>
              </a:extLst>
            </p:cNvPr>
            <p:cNvSpPr txBox="1"/>
            <p:nvPr/>
          </p:nvSpPr>
          <p:spPr>
            <a:xfrm>
              <a:off x="239150" y="51134"/>
              <a:ext cx="11683537" cy="523220"/>
            </a:xfrm>
            <a:prstGeom prst="rect">
              <a:avLst/>
            </a:prstGeom>
            <a:grpFill/>
          </p:spPr>
          <p:txBody>
            <a:bodyPr wrap="square" rtlCol="0">
              <a:spAutoFit/>
            </a:bodyPr>
            <a:lstStyle/>
            <a:p>
              <a:pPr algn="ctr"/>
              <a:r>
                <a:rPr lang="en-US" sz="2800" b="1">
                  <a:latin typeface="+mn-lt"/>
                </a:rPr>
                <a:t>LẦN ĐẦU RA BIỂN</a:t>
              </a:r>
              <a:endParaRPr lang="vi-VN" sz="2800" b="1" i="0">
                <a:solidFill>
                  <a:srgbClr val="000000"/>
                </a:solidFill>
                <a:effectLst/>
                <a:latin typeface="+mn-lt"/>
              </a:endParaRPr>
            </a:p>
          </p:txBody>
        </p:sp>
        <p:sp>
          <p:nvSpPr>
            <p:cNvPr id="7" name="TextBox 6">
              <a:extLst>
                <a:ext uri="{FF2B5EF4-FFF2-40B4-BE49-F238E27FC236}">
                  <a16:creationId xmlns:a16="http://schemas.microsoft.com/office/drawing/2014/main" id="{098CF898-6D5E-6116-8034-70C0E2F62386}"/>
                </a:ext>
              </a:extLst>
            </p:cNvPr>
            <p:cNvSpPr txBox="1"/>
            <p:nvPr/>
          </p:nvSpPr>
          <p:spPr>
            <a:xfrm>
              <a:off x="239150" y="428594"/>
              <a:ext cx="11683537" cy="6555641"/>
            </a:xfrm>
            <a:prstGeom prst="rect">
              <a:avLst/>
            </a:prstGeom>
            <a:grpFill/>
          </p:spPr>
          <p:txBody>
            <a:bodyPr wrap="square" rtlCol="0">
              <a:spAutoFit/>
            </a:bodyPr>
            <a:lstStyle/>
            <a:p>
              <a:pPr algn="just"/>
              <a:r>
                <a:rPr lang="en-US" sz="2000">
                  <a:solidFill>
                    <a:srgbClr val="0070C0"/>
                  </a:solidFill>
                </a:rPr>
                <a:t>      </a:t>
              </a:r>
              <a:r>
                <a:rPr lang="vi-VN" sz="2000">
                  <a:solidFill>
                    <a:srgbClr val="0070C0"/>
                  </a:solidFill>
                </a:rPr>
                <a:t>- A! Biển! Biển đây rồi. Thích quá!</a:t>
              </a:r>
            </a:p>
            <a:p>
              <a:pPr algn="just"/>
              <a:r>
                <a:rPr lang="en-US" sz="2000">
                  <a:solidFill>
                    <a:srgbClr val="0070C0"/>
                  </a:solidFill>
                </a:rPr>
                <a:t>      </a:t>
              </a:r>
              <a:r>
                <a:rPr lang="vi-VN" sz="2000">
                  <a:solidFill>
                    <a:srgbClr val="0070C0"/>
                  </a:solidFill>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algn="just"/>
              <a:r>
                <a:rPr lang="en-US" sz="2000">
                  <a:solidFill>
                    <a:srgbClr val="0070C0"/>
                  </a:solidFill>
                </a:rPr>
                <a:t>      </a:t>
              </a:r>
              <a:r>
                <a:rPr lang="vi-VN" sz="2000">
                  <a:solidFill>
                    <a:srgbClr val="0070C0"/>
                  </a:solidFill>
                </a:rPr>
                <a:t>Thắng đi xuống gần mép nước. Ồ! Có con gì bé tẹo đang chạy trên cát. Thắng rón rén đến gần, những vụt một cái, nó biến ngay vào hang.</a:t>
              </a:r>
            </a:p>
            <a:p>
              <a:pPr algn="just"/>
              <a:r>
                <a:rPr lang="en-US" sz="2000">
                  <a:solidFill>
                    <a:srgbClr val="0070C0"/>
                  </a:solidFill>
                </a:rPr>
                <a:t>      </a:t>
              </a:r>
              <a:r>
                <a:rPr lang="vi-VN" sz="2000">
                  <a:solidFill>
                    <a:srgbClr val="0070C0"/>
                  </a:solidFill>
                </a:rPr>
                <a:t>- Cậu có biết con gì đấy không?</a:t>
              </a:r>
            </a:p>
            <a:p>
              <a:pPr algn="just"/>
              <a:r>
                <a:rPr lang="vi-VN" sz="2000">
                  <a:solidFill>
                    <a:srgbClr val="0070C0"/>
                  </a:solidFill>
                </a:rPr>
                <a:t>Thắng giật mình ngẩng lên nhìn, thấy một bạn trai đang đứng cười. Thắng cũng cười làm quen:</a:t>
              </a:r>
            </a:p>
            <a:p>
              <a:pPr algn="just"/>
              <a:r>
                <a:rPr lang="en-US" sz="2000">
                  <a:solidFill>
                    <a:srgbClr val="0070C0"/>
                  </a:solidFill>
                </a:rPr>
                <a:t>      </a:t>
              </a:r>
              <a:r>
                <a:rPr lang="vi-VN" sz="2000">
                  <a:solidFill>
                    <a:srgbClr val="0070C0"/>
                  </a:solidFill>
                </a:rPr>
                <a:t>- Con gì mà chạy nhanh thế nhỉ?</a:t>
              </a:r>
            </a:p>
            <a:p>
              <a:pPr algn="just"/>
              <a:r>
                <a:rPr lang="en-US" sz="2000">
                  <a:solidFill>
                    <a:srgbClr val="0070C0"/>
                  </a:solidFill>
                </a:rPr>
                <a:t>      </a:t>
              </a:r>
              <a:r>
                <a:rPr lang="vi-VN" sz="2000">
                  <a:solidFill>
                    <a:srgbClr val="0070C0"/>
                  </a:solidFill>
                </a:rPr>
                <a:t>- Con còng gió, cậu không biết sao?</a:t>
              </a:r>
            </a:p>
            <a:p>
              <a:pPr algn="just"/>
              <a:r>
                <a:rPr lang="en-US" sz="2000">
                  <a:solidFill>
                    <a:srgbClr val="0070C0"/>
                  </a:solidFill>
                </a:rPr>
                <a:t>      </a:t>
              </a:r>
              <a:r>
                <a:rPr lang="vi-VN" sz="2000">
                  <a:solidFill>
                    <a:srgbClr val="0070C0"/>
                  </a:solidFill>
                </a:rPr>
                <a:t>- Không, bây giờ tớ mới được ra biển. Thế tên cậu là gì?</a:t>
              </a:r>
            </a:p>
            <a:p>
              <a:pPr algn="just"/>
              <a:r>
                <a:rPr lang="en-US" sz="2000">
                  <a:solidFill>
                    <a:srgbClr val="0070C0"/>
                  </a:solidFill>
                </a:rPr>
                <a:t>      </a:t>
              </a:r>
              <a:r>
                <a:rPr lang="vi-VN" sz="2000">
                  <a:solidFill>
                    <a:srgbClr val="0070C0"/>
                  </a:solidFill>
                </a:rPr>
                <a:t>- Tớ là Hải. Còn tên cậu?</a:t>
              </a:r>
            </a:p>
            <a:p>
              <a:pPr algn="just"/>
              <a:r>
                <a:rPr lang="en-US" sz="2000">
                  <a:solidFill>
                    <a:srgbClr val="0070C0"/>
                  </a:solidFill>
                </a:rPr>
                <a:t>      </a:t>
              </a:r>
              <a:r>
                <a:rPr lang="vi-VN" sz="2000">
                  <a:solidFill>
                    <a:srgbClr val="0070C0"/>
                  </a:solidFill>
                </a:rPr>
                <a:t>- Tớ là Thắng. Nhà tớ ở Hà Nội. Nghỉ hè, tớ được bố cho vào Quy Nhơn thăm bác tớ.</a:t>
              </a:r>
            </a:p>
            <a:p>
              <a:pPr algn="just"/>
              <a:r>
                <a:rPr lang="en-US" sz="2000">
                  <a:solidFill>
                    <a:srgbClr val="0070C0"/>
                  </a:solidFill>
                </a:rPr>
                <a:t>      </a:t>
              </a:r>
              <a:r>
                <a:rPr lang="vi-VN" sz="2000">
                  <a:solidFill>
                    <a:srgbClr val="0070C0"/>
                  </a:solidFill>
                </a:rPr>
                <a:t>- Ở Hà Nội không có biển à?</a:t>
              </a:r>
            </a:p>
            <a:p>
              <a:pPr algn="just"/>
              <a:r>
                <a:rPr lang="en-US" sz="2000">
                  <a:solidFill>
                    <a:srgbClr val="0070C0"/>
                  </a:solidFill>
                </a:rPr>
                <a:t>      </a:t>
              </a:r>
              <a:r>
                <a:rPr lang="vi-VN" sz="2000">
                  <a:solidFill>
                    <a:srgbClr val="0070C0"/>
                  </a:solidFill>
                </a:rPr>
                <a:t>Thắng cười:</a:t>
              </a:r>
            </a:p>
            <a:p>
              <a:pPr algn="just"/>
              <a:r>
                <a:rPr lang="en-US" sz="2000">
                  <a:solidFill>
                    <a:srgbClr val="0070C0"/>
                  </a:solidFill>
                </a:rPr>
                <a:t>      </a:t>
              </a:r>
              <a:r>
                <a:rPr lang="vi-VN" sz="2000">
                  <a:solidFill>
                    <a:srgbClr val="0070C0"/>
                  </a:solidFill>
                </a:rPr>
                <a:t>- Hà Nội chỉ có Hồ Gươm, Hồ Tây, sông Hồng thôi. Hồ Tây rộng lắm nhưng không rộng bằng biển thế này.</a:t>
              </a:r>
            </a:p>
            <a:p>
              <a:pPr algn="just"/>
              <a:r>
                <a:rPr lang="en-US" sz="2000">
                  <a:solidFill>
                    <a:srgbClr val="0070C0"/>
                  </a:solidFill>
                </a:rPr>
                <a:t>      </a:t>
              </a:r>
              <a:r>
                <a:rPr lang="vi-VN" sz="2000">
                  <a:solidFill>
                    <a:srgbClr val="0070C0"/>
                  </a:solidFill>
                </a:rPr>
                <a:t>Hải dẫn Thắng đi dọc bờ biển, chỉ cho bạn Mũi Én, Ghềnh Ráng,… Lúc tạm biệt, hai đứa hẹn chiều mai lại gặp nhau ở bãi biển này. Hải còn hứa sẽ rủ mấy bạn ra đá bóng với Thắng và tắm biển nữa.</a:t>
              </a:r>
              <a:endParaRPr lang="en-US" sz="2000">
                <a:solidFill>
                  <a:srgbClr val="0070C0"/>
                </a:solidFill>
              </a:endParaRPr>
            </a:p>
            <a:p>
              <a:pPr algn="r"/>
              <a:r>
                <a:rPr lang="en-US" sz="2000">
                  <a:solidFill>
                    <a:srgbClr val="0070C0"/>
                  </a:solidFill>
                </a:rPr>
                <a:t>(Theo Nguyễn Văn Chương)</a:t>
              </a:r>
              <a:endParaRPr lang="vi-VN" sz="2000">
                <a:solidFill>
                  <a:srgbClr val="0070C0"/>
                </a:solidFill>
              </a:endParaRPr>
            </a:p>
          </p:txBody>
        </p:sp>
      </p:grpSp>
    </p:spTree>
    <p:extLst>
      <p:ext uri="{BB962C8B-B14F-4D97-AF65-F5344CB8AC3E}">
        <p14:creationId xmlns:p14="http://schemas.microsoft.com/office/powerpoint/2010/main" val="4058125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086872"/>
            <a:ext cx="11131366" cy="1200329"/>
          </a:xfrm>
          <a:prstGeom prst="rect">
            <a:avLst/>
          </a:prstGeom>
          <a:solidFill>
            <a:schemeClr val="bg1"/>
          </a:solidFill>
          <a:ln>
            <a:solidFill>
              <a:srgbClr val="0070C0"/>
            </a:solidFill>
          </a:ln>
        </p:spPr>
        <p:txBody>
          <a:bodyPr wrap="square" rtlCol="0">
            <a:spAutoFit/>
          </a:bodyPr>
          <a:lstStyle/>
          <a:p>
            <a:pPr algn="just"/>
            <a:r>
              <a:rPr lang="en-US" sz="3600">
                <a:solidFill>
                  <a:srgbClr val="FF0000"/>
                </a:solidFill>
              </a:rPr>
              <a:t>1</a:t>
            </a:r>
            <a:r>
              <a:rPr lang="en-US" sz="3600">
                <a:solidFill>
                  <a:srgbClr val="0070C0"/>
                </a:solidFill>
              </a:rPr>
              <a:t>. Tìm những câu thể hiện cảm xúc của Thắng khi lần đầu tiên thấy biển.</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354658"/>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81681"/>
            <a:ext cx="11131366" cy="3477875"/>
          </a:xfrm>
          <a:prstGeom prst="rect">
            <a:avLst/>
          </a:prstGeom>
          <a:solidFill>
            <a:schemeClr val="bg1"/>
          </a:solidFill>
          <a:ln>
            <a:solidFill>
              <a:srgbClr val="0070C0"/>
            </a:solidFill>
          </a:ln>
        </p:spPr>
        <p:txBody>
          <a:bodyPr wrap="square" rtlCol="0">
            <a:spAutoFit/>
          </a:bodyPr>
          <a:lstStyle/>
          <a:p>
            <a:pPr marL="685800" indent="-685800" algn="just">
              <a:buFontTx/>
              <a:buChar char="-"/>
            </a:pPr>
            <a:r>
              <a:rPr lang="vi-VN" sz="4400">
                <a:solidFill>
                  <a:srgbClr val="002060"/>
                </a:solidFill>
              </a:rPr>
              <a:t>A! Biển! Biển đây rồi. Thích quá!</a:t>
            </a:r>
            <a:endParaRPr lang="en-US" sz="4400">
              <a:solidFill>
                <a:srgbClr val="002060"/>
              </a:solidFill>
            </a:endParaRPr>
          </a:p>
          <a:p>
            <a:pPr marL="685800" indent="-685800" algn="just">
              <a:buFontTx/>
              <a:buChar char="-"/>
            </a:pPr>
            <a:r>
              <a:rPr lang="vi-VN" sz="4400">
                <a:solidFill>
                  <a:srgbClr val="002060"/>
                </a:solidFill>
              </a:rPr>
              <a:t>Thắng reo toáng lên, vượt qua bố và anh Thái chạy ào ra bãi cát.</a:t>
            </a:r>
            <a:endParaRPr lang="en-US" sz="4400">
              <a:solidFill>
                <a:srgbClr val="002060"/>
              </a:solidFill>
            </a:endParaRPr>
          </a:p>
          <a:p>
            <a:pPr marL="685800" indent="-685800" algn="just">
              <a:buFontTx/>
              <a:buChar char="-"/>
            </a:pPr>
            <a:r>
              <a:rPr lang="vi-VN" sz="4400">
                <a:solidFill>
                  <a:srgbClr val="002060"/>
                </a:solidFill>
              </a:rPr>
              <a:t>Cậu đứng ngây ra nhìn biển.</a:t>
            </a:r>
            <a:endParaRPr lang="en-US" sz="4400">
              <a:solidFill>
                <a:srgbClr val="002060"/>
              </a:solidFill>
            </a:endParaRPr>
          </a:p>
          <a:p>
            <a:pPr marL="685800" indent="-685800" algn="just">
              <a:buFontTx/>
              <a:buChar char="-"/>
            </a:pPr>
            <a:r>
              <a:rPr lang="en-US" sz="4400">
                <a:solidFill>
                  <a:srgbClr val="00206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9">
                                            <p:txEl>
                                              <p:pRg st="1" end="1"/>
                                            </p:txEl>
                                          </p:spTgt>
                                        </p:tgtEl>
                                        <p:attrNameLst>
                                          <p:attrName>style.visibility</p:attrName>
                                        </p:attrNameLst>
                                      </p:cBhvr>
                                      <p:to>
                                        <p:strVal val="visible"/>
                                      </p:to>
                                    </p:set>
                                    <p:animEffect transition="in" filter="wipe(left)">
                                      <p:cBhvr>
                                        <p:cTn id="22" dur="500"/>
                                        <p:tgtEl>
                                          <p:spTgt spid="7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9">
                                            <p:txEl>
                                              <p:pRg st="2" end="2"/>
                                            </p:txEl>
                                          </p:spTgt>
                                        </p:tgtEl>
                                        <p:attrNameLst>
                                          <p:attrName>style.visibility</p:attrName>
                                        </p:attrNameLst>
                                      </p:cBhvr>
                                      <p:to>
                                        <p:strVal val="visible"/>
                                      </p:to>
                                    </p:set>
                                    <p:animEffect transition="in" filter="wipe(left)">
                                      <p:cBhvr>
                                        <p:cTn id="27" dur="500"/>
                                        <p:tgtEl>
                                          <p:spTgt spid="7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9">
                                            <p:txEl>
                                              <p:pRg st="3" end="3"/>
                                            </p:txEl>
                                          </p:spTgt>
                                        </p:tgtEl>
                                        <p:attrNameLst>
                                          <p:attrName>style.visibility</p:attrName>
                                        </p:attrNameLst>
                                      </p:cBhvr>
                                      <p:to>
                                        <p:strVal val="visible"/>
                                      </p:to>
                                    </p:set>
                                    <p:animEffect transition="in" filter="wipe(left)">
                                      <p:cBhvr>
                                        <p:cTn id="32" dur="500"/>
                                        <p:tgtEl>
                                          <p:spTgt spid="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15236" y="1416893"/>
            <a:ext cx="11473353" cy="646331"/>
          </a:xfrm>
          <a:prstGeom prst="rect">
            <a:avLst/>
          </a:prstGeom>
          <a:solidFill>
            <a:schemeClr val="bg1"/>
          </a:solidFill>
          <a:ln>
            <a:solidFill>
              <a:srgbClr val="0070C0"/>
            </a:solidFill>
          </a:ln>
        </p:spPr>
        <p:txBody>
          <a:bodyPr wrap="square" rtlCol="0">
            <a:spAutoFit/>
          </a:bodyPr>
          <a:lstStyle/>
          <a:p>
            <a:pPr algn="just"/>
            <a:r>
              <a:rPr lang="en-US" sz="3600">
                <a:solidFill>
                  <a:srgbClr val="FF0000"/>
                </a:solidFill>
              </a:rPr>
              <a:t>2</a:t>
            </a:r>
            <a:r>
              <a:rPr lang="en-US" sz="3600">
                <a:solidFill>
                  <a:srgbClr val="0070C0"/>
                </a:solidFill>
              </a:rPr>
              <a:t>. Biển hiện ra như thế nào trước mắt Thắng?</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683679" y="2152726"/>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5" y="2901795"/>
            <a:ext cx="11131366" cy="2585323"/>
          </a:xfrm>
          <a:prstGeom prst="rect">
            <a:avLst/>
          </a:prstGeom>
          <a:solidFill>
            <a:schemeClr val="bg1"/>
          </a:solidFill>
          <a:ln>
            <a:solidFill>
              <a:srgbClr val="0070C0"/>
            </a:solidFill>
          </a:ln>
        </p:spPr>
        <p:txBody>
          <a:bodyPr wrap="square" rtlCol="0">
            <a:spAutoFit/>
          </a:bodyPr>
          <a:lstStyle/>
          <a:p>
            <a:pPr algn="just"/>
            <a:r>
              <a:rPr lang="en-US" sz="5400">
                <a:solidFill>
                  <a:srgbClr val="002060"/>
                </a:solidFill>
              </a:rPr>
              <a:t>	Biển hiện ra trước mắt Thắng rất rộng, rất xanh, chẳng nhìn thấy bờ bên kia đâu.</a:t>
            </a:r>
            <a:endParaRPr lang="en-US" sz="5400">
              <a:solidFill>
                <a:srgbClr val="002060"/>
              </a:solidFill>
              <a:latin typeface="+mj-lt"/>
            </a:endParaRPr>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71190" y="1038746"/>
            <a:ext cx="11473353" cy="646331"/>
          </a:xfrm>
          <a:prstGeom prst="rect">
            <a:avLst/>
          </a:prstGeom>
          <a:solidFill>
            <a:schemeClr val="bg1"/>
          </a:solidFill>
          <a:ln>
            <a:solidFill>
              <a:srgbClr val="0070C0"/>
            </a:solidFill>
          </a:ln>
        </p:spPr>
        <p:txBody>
          <a:bodyPr wrap="square" rtlCol="0">
            <a:spAutoFit/>
          </a:bodyPr>
          <a:lstStyle/>
          <a:p>
            <a:pPr algn="just"/>
            <a:r>
              <a:rPr lang="en-US" sz="3600">
                <a:solidFill>
                  <a:srgbClr val="FF0000"/>
                </a:solidFill>
              </a:rPr>
              <a:t>3</a:t>
            </a:r>
            <a:r>
              <a:rPr lang="en-US" sz="3600">
                <a:solidFill>
                  <a:srgbClr val="0070C0"/>
                </a:solidFill>
              </a:rPr>
              <a:t>. Thắng đã chú ý đến con vật gì trên bãi biễn?</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6" y="1752533"/>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42182" y="2479556"/>
            <a:ext cx="11131366" cy="2800767"/>
          </a:xfrm>
          <a:prstGeom prst="rect">
            <a:avLst/>
          </a:prstGeom>
          <a:solidFill>
            <a:schemeClr val="bg1"/>
          </a:solidFill>
          <a:ln>
            <a:solidFill>
              <a:srgbClr val="0070C0"/>
            </a:solidFill>
          </a:ln>
        </p:spPr>
        <p:txBody>
          <a:bodyPr wrap="square" rtlCol="0">
            <a:spAutoFit/>
          </a:bodyPr>
          <a:lstStyle/>
          <a:p>
            <a:pPr algn="just"/>
            <a:r>
              <a:rPr lang="en-US" sz="4400">
                <a:solidFill>
                  <a:srgbClr val="002060"/>
                </a:solidFill>
              </a:rPr>
              <a:t>	Thắng chú ý đến một con vật bé tẹo, rất lạ, chưa nhìn thấy bao giờ, chỉ cần đi lại gần là nó chạy biến vào hang. Hải đã cho Thắng biết đó là con còng gió.</a:t>
            </a:r>
            <a:endParaRPr lang="en-US" sz="4400">
              <a:solidFill>
                <a:srgbClr val="0070C0"/>
              </a:solidFill>
            </a:endParaRPr>
          </a:p>
        </p:txBody>
      </p:sp>
      <p:sp>
        <p:nvSpPr>
          <p:cNvPr id="3" name="TextBox 2">
            <a:extLst>
              <a:ext uri="{FF2B5EF4-FFF2-40B4-BE49-F238E27FC236}">
                <a16:creationId xmlns:a16="http://schemas.microsoft.com/office/drawing/2014/main" id="{12971577-E895-2629-999A-9A5DED324506}"/>
              </a:ext>
            </a:extLst>
          </p:cNvPr>
          <p:cNvSpPr txBox="1"/>
          <p:nvPr/>
        </p:nvSpPr>
        <p:spPr>
          <a:xfrm>
            <a:off x="1495437" y="6401520"/>
            <a:ext cx="9170964" cy="400110"/>
          </a:xfrm>
          <a:prstGeom prst="rect">
            <a:avLst/>
          </a:prstGeom>
          <a:noFill/>
        </p:spPr>
        <p:txBody>
          <a:bodyPr wrap="square" rtlCol="0">
            <a:spAutoFit/>
          </a:bodyPr>
          <a:lstStyle/>
          <a:p>
            <a:pPr algn="ctr"/>
            <a:r>
              <a:rPr lang="en-US" sz="2000"/>
              <a:t>HS đọc thầm đoạn 4</a:t>
            </a:r>
          </a:p>
        </p:txBody>
      </p:sp>
    </p:spTree>
    <p:extLst>
      <p:ext uri="{BB962C8B-B14F-4D97-AF65-F5344CB8AC3E}">
        <p14:creationId xmlns:p14="http://schemas.microsoft.com/office/powerpoint/2010/main" val="35124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71188" y="715580"/>
            <a:ext cx="11473353" cy="646331"/>
          </a:xfrm>
          <a:prstGeom prst="rect">
            <a:avLst/>
          </a:prstGeom>
          <a:solidFill>
            <a:schemeClr val="bg1"/>
          </a:solidFill>
          <a:ln>
            <a:solidFill>
              <a:srgbClr val="0070C0"/>
            </a:solidFill>
          </a:ln>
        </p:spPr>
        <p:txBody>
          <a:bodyPr wrap="square" rtlCol="0">
            <a:spAutoFit/>
          </a:bodyPr>
          <a:lstStyle/>
          <a:p>
            <a:pPr algn="just"/>
            <a:r>
              <a:rPr lang="en-US" sz="3600">
                <a:solidFill>
                  <a:srgbClr val="FF0000"/>
                </a:solidFill>
              </a:rPr>
              <a:t>4</a:t>
            </a:r>
            <a:r>
              <a:rPr lang="en-US" sz="3600">
                <a:solidFill>
                  <a:srgbClr val="0070C0"/>
                </a:solidFill>
              </a:rPr>
              <a:t>. Đóng vai thắng, giới thiệu về Hải.</a:t>
            </a:r>
          </a:p>
        </p:txBody>
      </p:sp>
      <p:pic>
        <p:nvPicPr>
          <p:cNvPr id="3074" name="Picture 2" descr="Meet Sunny – Simply Happy Kids">
            <a:extLst>
              <a:ext uri="{FF2B5EF4-FFF2-40B4-BE49-F238E27FC236}">
                <a16:creationId xmlns:a16="http://schemas.microsoft.com/office/drawing/2014/main" id="{81DFFD68-FBD2-1B02-BCCD-06248FA9FEC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02046" y="1361911"/>
            <a:ext cx="3888574" cy="528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908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43448" y="340826"/>
            <a:ext cx="11473353" cy="1200329"/>
          </a:xfrm>
          <a:prstGeom prst="rect">
            <a:avLst/>
          </a:prstGeom>
          <a:solidFill>
            <a:schemeClr val="bg1"/>
          </a:solidFill>
          <a:ln>
            <a:solidFill>
              <a:srgbClr val="0070C0"/>
            </a:solidFill>
          </a:ln>
        </p:spPr>
        <p:txBody>
          <a:bodyPr wrap="square" rtlCol="0">
            <a:spAutoFit/>
          </a:bodyPr>
          <a:lstStyle/>
          <a:p>
            <a:pPr algn="just"/>
            <a:r>
              <a:rPr lang="en-US" sz="3600">
                <a:solidFill>
                  <a:srgbClr val="FF0000"/>
                </a:solidFill>
              </a:rPr>
              <a:t>5</a:t>
            </a:r>
            <a:r>
              <a:rPr lang="en-US" sz="3600">
                <a:solidFill>
                  <a:srgbClr val="0070C0"/>
                </a:solidFill>
              </a:rPr>
              <a:t>. Theo em, cuộc gặp gỡ giữa Thắng và Hải hứa hẹn những điều gì thú vị tiếp theo?</a:t>
            </a:r>
          </a:p>
        </p:txBody>
      </p:sp>
      <p:pic>
        <p:nvPicPr>
          <p:cNvPr id="3" name="Picture 2">
            <a:extLst>
              <a:ext uri="{FF2B5EF4-FFF2-40B4-BE49-F238E27FC236}">
                <a16:creationId xmlns:a16="http://schemas.microsoft.com/office/drawing/2014/main" id="{48CACA26-53ED-1288-2881-D891EC04F0A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683"/>
          <a:stretch/>
        </p:blipFill>
        <p:spPr bwMode="auto">
          <a:xfrm>
            <a:off x="2460781" y="1968880"/>
            <a:ext cx="7240275" cy="45482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296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4" action="ppaction://hlinksldjump"/>
            <a:extLst>
              <a:ext uri="{FF2B5EF4-FFF2-40B4-BE49-F238E27FC236}">
                <a16:creationId xmlns:a16="http://schemas.microsoft.com/office/drawing/2014/main" id="{DAF3397A-E0E4-B3D4-63B3-B248718EE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0971" y="-1388967"/>
            <a:ext cx="3361851" cy="4059593"/>
          </a:xfrm>
          <a:prstGeom prst="rect">
            <a:avLst/>
          </a:prstGeom>
        </p:spPr>
      </p:pic>
      <p:sp>
        <p:nvSpPr>
          <p:cNvPr id="13" name="TextBox 12">
            <a:extLst>
              <a:ext uri="{FF2B5EF4-FFF2-40B4-BE49-F238E27FC236}">
                <a16:creationId xmlns:a16="http://schemas.microsoft.com/office/drawing/2014/main" id="{7EE0D2D9-A6A1-E43D-DBD2-C373FD2F76A3}"/>
              </a:ext>
            </a:extLst>
          </p:cNvPr>
          <p:cNvSpPr txBox="1"/>
          <p:nvPr/>
        </p:nvSpPr>
        <p:spPr>
          <a:xfrm>
            <a:off x="1495437" y="2419461"/>
            <a:ext cx="9170964" cy="2308324"/>
          </a:xfrm>
          <a:prstGeom prst="rect">
            <a:avLst/>
          </a:prstGeom>
          <a:noFill/>
        </p:spPr>
        <p:txBody>
          <a:bodyPr wrap="square" rtlCol="0">
            <a:spAutoFit/>
          </a:bodyPr>
          <a:lstStyle/>
          <a:p>
            <a:pPr algn="ctr"/>
            <a:r>
              <a:rPr lang="en-US" sz="4800" b="1">
                <a:solidFill>
                  <a:srgbClr val="0070C0"/>
                </a:solidFill>
              </a:rPr>
              <a:t>Đọc đoạn 1, 2 của bài đọc </a:t>
            </a:r>
            <a:r>
              <a:rPr lang="en-US" sz="4800" b="1" i="1">
                <a:solidFill>
                  <a:srgbClr val="0070C0"/>
                </a:solidFill>
              </a:rPr>
              <a:t>Cánh rừng trong nắng </a:t>
            </a:r>
            <a:r>
              <a:rPr lang="en-US" sz="4800" b="1">
                <a:solidFill>
                  <a:srgbClr val="0070C0"/>
                </a:solidFill>
              </a:rPr>
              <a:t>rồi trả lời câu hỏi của giáo viên nhé!</a:t>
            </a:r>
          </a:p>
        </p:txBody>
      </p:sp>
      <p:sp>
        <p:nvSpPr>
          <p:cNvPr id="3" name="TextBox 2">
            <a:extLst>
              <a:ext uri="{FF2B5EF4-FFF2-40B4-BE49-F238E27FC236}">
                <a16:creationId xmlns:a16="http://schemas.microsoft.com/office/drawing/2014/main" id="{918E2F7E-F4B4-0C9F-5BA2-3583DD814209}"/>
              </a:ext>
            </a:extLst>
          </p:cNvPr>
          <p:cNvSpPr txBox="1"/>
          <p:nvPr/>
        </p:nvSpPr>
        <p:spPr>
          <a:xfrm>
            <a:off x="254832" y="6565755"/>
            <a:ext cx="6550701" cy="379206"/>
          </a:xfrm>
          <a:prstGeom prst="rect">
            <a:avLst/>
          </a:prstGeom>
          <a:noFill/>
        </p:spPr>
        <p:txBody>
          <a:bodyPr wrap="square" rtlCol="0">
            <a:spAutoFit/>
          </a:bodyPr>
          <a:lstStyle/>
          <a:p>
            <a:pPr algn="just"/>
            <a:r>
              <a:rPr lang="en-US"/>
              <a:t>Click vào các hộp quà để quay về nhận quà nhé!</a:t>
            </a:r>
          </a:p>
        </p:txBody>
      </p:sp>
    </p:spTree>
    <p:extLst>
      <p:ext uri="{BB962C8B-B14F-4D97-AF65-F5344CB8AC3E}">
        <p14:creationId xmlns:p14="http://schemas.microsoft.com/office/powerpoint/2010/main" val="1645871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480155"/>
            <a:ext cx="10666401" cy="1015663"/>
          </a:xfrm>
          <a:prstGeom prst="rect">
            <a:avLst/>
          </a:prstGeom>
          <a:noFill/>
        </p:spPr>
        <p:txBody>
          <a:bodyPr wrap="square" rtlCol="0">
            <a:spAutoFit/>
          </a:bodyPr>
          <a:lstStyle/>
          <a:p>
            <a:pPr algn="ctr"/>
            <a:r>
              <a:rPr lang="en-US" sz="60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8" y="3027622"/>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098391"/>
            <a:ext cx="10666401" cy="1569660"/>
          </a:xfrm>
          <a:prstGeom prst="rect">
            <a:avLst/>
          </a:prstGeom>
          <a:noFill/>
        </p:spPr>
        <p:txBody>
          <a:bodyPr wrap="square" rtlCol="0">
            <a:spAutoFit/>
          </a:bodyPr>
          <a:lstStyle/>
          <a:p>
            <a:pPr algn="ctr"/>
            <a:r>
              <a:rPr lang="en-US" sz="4800" b="1">
                <a:solidFill>
                  <a:srgbClr val="0070C0"/>
                </a:solidFill>
              </a:rPr>
              <a:t>LẮNG NGHE CÁC BẠN </a:t>
            </a:r>
          </a:p>
          <a:p>
            <a:pPr algn="ctr"/>
            <a:r>
              <a:rPr lang="en-US" sz="4800" b="1">
                <a:solidFill>
                  <a:srgbClr val="0070C0"/>
                </a:solidFill>
              </a:rPr>
              <a:t>ĐỌC PHÂN VAI</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7137" y="3146514"/>
            <a:ext cx="1987562" cy="271339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401520"/>
            <a:ext cx="9170964" cy="400110"/>
          </a:xfrm>
          <a:prstGeom prst="rect">
            <a:avLst/>
          </a:prstGeom>
          <a:noFill/>
        </p:spPr>
        <p:txBody>
          <a:bodyPr wrap="square" rtlCol="0">
            <a:spAutoFit/>
          </a:bodyPr>
          <a:lstStyle/>
          <a:p>
            <a:pPr algn="ctr"/>
            <a:r>
              <a:rPr lang="en-US" sz="2000"/>
              <a:t>Học sinh đọc phân vai, dưới lớp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hlinkClick r:id="rId3" action="ppaction://hlinksldjump"/>
            <a:extLst>
              <a:ext uri="{FF2B5EF4-FFF2-40B4-BE49-F238E27FC236}">
                <a16:creationId xmlns:a16="http://schemas.microsoft.com/office/drawing/2014/main" id="{45FF3797-2A98-05CE-F16C-85C2A4F0C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4657" y="-201763"/>
            <a:ext cx="2926739" cy="2634065"/>
          </a:xfrm>
          <a:prstGeom prst="rect">
            <a:avLst/>
          </a:prstGeom>
        </p:spPr>
      </p:pic>
      <p:sp>
        <p:nvSpPr>
          <p:cNvPr id="3" name="TextBox 2">
            <a:extLst>
              <a:ext uri="{FF2B5EF4-FFF2-40B4-BE49-F238E27FC236}">
                <a16:creationId xmlns:a16="http://schemas.microsoft.com/office/drawing/2014/main" id="{3FFA9564-5537-F6D7-4DE6-BE4F35F0EA4E}"/>
              </a:ext>
            </a:extLst>
          </p:cNvPr>
          <p:cNvSpPr txBox="1"/>
          <p:nvPr/>
        </p:nvSpPr>
        <p:spPr>
          <a:xfrm>
            <a:off x="1495437" y="2419461"/>
            <a:ext cx="9170964" cy="2308324"/>
          </a:xfrm>
          <a:prstGeom prst="rect">
            <a:avLst/>
          </a:prstGeom>
          <a:noFill/>
        </p:spPr>
        <p:txBody>
          <a:bodyPr wrap="square" rtlCol="0">
            <a:spAutoFit/>
          </a:bodyPr>
          <a:lstStyle/>
          <a:p>
            <a:pPr algn="ctr"/>
            <a:r>
              <a:rPr lang="en-US" sz="4800" b="1">
                <a:solidFill>
                  <a:srgbClr val="0070C0"/>
                </a:solidFill>
              </a:rPr>
              <a:t>Đọc đoạn 4 của bài đọc </a:t>
            </a:r>
            <a:r>
              <a:rPr lang="en-US" sz="4800" b="1" i="1">
                <a:solidFill>
                  <a:srgbClr val="0070C0"/>
                </a:solidFill>
              </a:rPr>
              <a:t>Cánh rừng trong nắng </a:t>
            </a:r>
            <a:r>
              <a:rPr lang="en-US" sz="4800" b="1">
                <a:solidFill>
                  <a:srgbClr val="0070C0"/>
                </a:solidFill>
              </a:rPr>
              <a:t>rồi trả lời câu hỏi của giáo viên nhé!</a:t>
            </a:r>
          </a:p>
        </p:txBody>
      </p:sp>
    </p:spTree>
    <p:extLst>
      <p:ext uri="{BB962C8B-B14F-4D97-AF65-F5344CB8AC3E}">
        <p14:creationId xmlns:p14="http://schemas.microsoft.com/office/powerpoint/2010/main" val="4239691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hlinkClick r:id="rId4" action="ppaction://hlinksldjump"/>
            <a:extLst>
              <a:ext uri="{FF2B5EF4-FFF2-40B4-BE49-F238E27FC236}">
                <a16:creationId xmlns:a16="http://schemas.microsoft.com/office/drawing/2014/main" id="{1E54B788-BF5A-D31D-AEDA-9B28EB31D8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6401" y="114407"/>
            <a:ext cx="1464692" cy="1722478"/>
          </a:xfrm>
          <a:prstGeom prst="rect">
            <a:avLst/>
          </a:prstGeom>
        </p:spPr>
      </p:pic>
      <p:sp>
        <p:nvSpPr>
          <p:cNvPr id="13" name="TextBox 12">
            <a:extLst>
              <a:ext uri="{FF2B5EF4-FFF2-40B4-BE49-F238E27FC236}">
                <a16:creationId xmlns:a16="http://schemas.microsoft.com/office/drawing/2014/main" id="{7EE0D2D9-A6A1-E43D-DBD2-C373FD2F76A3}"/>
              </a:ext>
            </a:extLst>
          </p:cNvPr>
          <p:cNvSpPr txBox="1"/>
          <p:nvPr/>
        </p:nvSpPr>
        <p:spPr>
          <a:xfrm>
            <a:off x="1036889" y="2413337"/>
            <a:ext cx="10088060" cy="2862322"/>
          </a:xfrm>
          <a:prstGeom prst="rect">
            <a:avLst/>
          </a:prstGeom>
          <a:noFill/>
        </p:spPr>
        <p:txBody>
          <a:bodyPr wrap="square" rtlCol="0">
            <a:spAutoFit/>
          </a:bodyPr>
          <a:lstStyle/>
          <a:p>
            <a:pPr algn="ctr"/>
            <a:r>
              <a:rPr lang="en-US" sz="6000" b="1">
                <a:solidFill>
                  <a:srgbClr val="0070C0"/>
                </a:solidFill>
              </a:rPr>
              <a:t>Chúc mừng bạn nhé! </a:t>
            </a:r>
          </a:p>
          <a:p>
            <a:pPr algn="ctr"/>
            <a:r>
              <a:rPr lang="en-US" sz="6000" b="1">
                <a:solidFill>
                  <a:srgbClr val="0070C0"/>
                </a:solidFill>
              </a:rPr>
              <a:t>Mình là hộp quà may mắn.</a:t>
            </a:r>
          </a:p>
        </p:txBody>
      </p:sp>
    </p:spTree>
    <p:extLst>
      <p:ext uri="{BB962C8B-B14F-4D97-AF65-F5344CB8AC3E}">
        <p14:creationId xmlns:p14="http://schemas.microsoft.com/office/powerpoint/2010/main" val="2106403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pic>
        <p:nvPicPr>
          <p:cNvPr id="1026" name="Picture 2" descr="cartoon sun clipart transparent - Clipart World">
            <a:extLst>
              <a:ext uri="{FF2B5EF4-FFF2-40B4-BE49-F238E27FC236}">
                <a16:creationId xmlns:a16="http://schemas.microsoft.com/office/drawing/2014/main" id="{AA441302-FEB7-8603-D91A-0B8347CA5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8211" y="-266420"/>
            <a:ext cx="1907254" cy="1724793"/>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1764583" y="1458373"/>
            <a:ext cx="8632671" cy="2639055"/>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6000" b="1">
                <a:latin typeface="+mj-lt"/>
              </a:rPr>
              <a:t>Đọc:</a:t>
            </a:r>
            <a:br>
              <a:rPr lang="en-US" sz="7200" b="1">
                <a:latin typeface="+mj-lt"/>
              </a:rPr>
            </a:br>
            <a:r>
              <a:rPr lang="en-US" sz="7200" b="1">
                <a:solidFill>
                  <a:srgbClr val="0070C0"/>
                </a:solidFill>
                <a:latin typeface="+mj-lt"/>
              </a:rPr>
              <a:t>Lần đầu ra biển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192978" y="209769"/>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192978" y="1108127"/>
            <a:ext cx="10675172" cy="2123658"/>
          </a:xfrm>
          <a:prstGeom prst="rect">
            <a:avLst/>
          </a:prstGeom>
          <a:noFill/>
        </p:spPr>
        <p:txBody>
          <a:bodyPr wrap="square" rtlCol="0">
            <a:spAutoFit/>
          </a:bodyPr>
          <a:lstStyle/>
          <a:p>
            <a:pPr algn="just"/>
            <a:r>
              <a:rPr lang="en-US" sz="4400"/>
              <a:t>Nếu lớp em lên kế hoạch đi dã ngoại, em sẽ góp ý nên đi chơi ở biển hay ở núi. Vì sao?</a:t>
            </a:r>
          </a:p>
        </p:txBody>
      </p:sp>
      <p:pic>
        <p:nvPicPr>
          <p:cNvPr id="1026" name="Picture 2" descr="Best Premium Kids enjoying picnic Illustration download in PNG &amp; Vector  format">
            <a:extLst>
              <a:ext uri="{FF2B5EF4-FFF2-40B4-BE49-F238E27FC236}">
                <a16:creationId xmlns:a16="http://schemas.microsoft.com/office/drawing/2014/main" id="{650E6964-B2CD-1BE1-30E4-69128AEE4C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5876" y="2771775"/>
            <a:ext cx="64293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267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theme/theme1.xml><?xml version="1.0" encoding="utf-8"?>
<a:theme xmlns:a="http://schemas.openxmlformats.org/drawingml/2006/main" name="Tropical Beach Landscapes Business Meeting by Slidesgo">
  <a:themeElements>
    <a:clrScheme name="Simple Light">
      <a:dk1>
        <a:srgbClr val="492451"/>
      </a:dk1>
      <a:lt1>
        <a:srgbClr val="FFFFFF"/>
      </a:lt1>
      <a:dk2>
        <a:srgbClr val="633B7C"/>
      </a:dk2>
      <a:lt2>
        <a:srgbClr val="D55B84"/>
      </a:lt2>
      <a:accent1>
        <a:srgbClr val="F8996E"/>
      </a:accent1>
      <a:accent2>
        <a:srgbClr val="FFD393"/>
      </a:accent2>
      <a:accent3>
        <a:srgbClr val="027091"/>
      </a:accent3>
      <a:accent4>
        <a:srgbClr val="7FC3D1"/>
      </a:accent4>
      <a:accent5>
        <a:srgbClr val="015A54"/>
      </a:accent5>
      <a:accent6>
        <a:srgbClr val="06AB95"/>
      </a:accent6>
      <a:hlink>
        <a:srgbClr val="4924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3535</Words>
  <Application>Microsoft Office PowerPoint</Application>
  <PresentationFormat>Custom</PresentationFormat>
  <Paragraphs>269</Paragraphs>
  <Slides>31</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Montserrat</vt:lpstr>
      <vt:lpstr>Arial</vt:lpstr>
      <vt:lpstr>Chewy</vt:lpstr>
      <vt:lpstr>Paytone One</vt:lpstr>
      <vt:lpstr>Calibri</vt:lpstr>
      <vt:lpstr>Roboto Condensed Light</vt:lpstr>
      <vt:lpstr>Bebas Neue</vt:lpstr>
      <vt:lpstr>Nunito</vt:lpstr>
      <vt:lpstr>Maven Pro</vt:lpstr>
      <vt:lpstr>Tropical Beach Landscapes Business Meeting by Slidesgo</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BEACH LANDSCAPES BUSINESS MEETING</dc:title>
  <dc:creator>PC</dc:creator>
  <cp:lastModifiedBy>Admin</cp:lastModifiedBy>
  <cp:revision>30</cp:revision>
  <dcterms:modified xsi:type="dcterms:W3CDTF">2023-09-18T05:28:39Z</dcterms:modified>
</cp:coreProperties>
</file>