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3"/>
  </p:notesMasterIdLst>
  <p:sldIdLst>
    <p:sldId id="342" r:id="rId2"/>
    <p:sldId id="343" r:id="rId3"/>
    <p:sldId id="344" r:id="rId4"/>
    <p:sldId id="345" r:id="rId5"/>
    <p:sldId id="362" r:id="rId6"/>
    <p:sldId id="256" r:id="rId7"/>
    <p:sldId id="349" r:id="rId8"/>
    <p:sldId id="350" r:id="rId9"/>
    <p:sldId id="278" r:id="rId10"/>
    <p:sldId id="351" r:id="rId11"/>
    <p:sldId id="352" r:id="rId12"/>
    <p:sldId id="353" r:id="rId13"/>
    <p:sldId id="354" r:id="rId14"/>
    <p:sldId id="355" r:id="rId15"/>
    <p:sldId id="356" r:id="rId16"/>
    <p:sldId id="361" r:id="rId17"/>
    <p:sldId id="357" r:id="rId18"/>
    <p:sldId id="360" r:id="rId19"/>
    <p:sldId id="358" r:id="rId20"/>
    <p:sldId id="359" r:id="rId21"/>
    <p:sldId id="328" r:id="rId22"/>
    <p:sldId id="346" r:id="rId23"/>
    <p:sldId id="347" r:id="rId24"/>
    <p:sldId id="363" r:id="rId25"/>
    <p:sldId id="377" r:id="rId26"/>
    <p:sldId id="336" r:id="rId27"/>
    <p:sldId id="338" r:id="rId28"/>
    <p:sldId id="339" r:id="rId29"/>
    <p:sldId id="340" r:id="rId30"/>
    <p:sldId id="378" r:id="rId31"/>
    <p:sldId id="379" r:id="rId32"/>
  </p:sldIdLst>
  <p:sldSz cx="12161838" cy="6858000"/>
  <p:notesSz cx="6858000" cy="9144000"/>
  <p:embeddedFontLst>
    <p:embeddedFont>
      <p:font typeface="Arial-Rounded" panose="020B0500000000000000" pitchFamily="34" charset="0"/>
      <p:regular r:id="rId34"/>
    </p:embeddedFont>
    <p:embeddedFont>
      <p:font typeface="Fira Sans Extra Condensed" panose="020F0502020204030204" pitchFamily="34" charset="0"/>
      <p:regular r:id="rId35"/>
      <p:bold r:id="rId36"/>
      <p:italic r:id="rId37"/>
      <p:boldItalic r:id="rId38"/>
    </p:embeddedFont>
    <p:embeddedFont>
      <p:font typeface="Gloria Hallelujah" panose="020B0604020202020204" charset="0"/>
      <p:regular r:id="rId39"/>
    </p:embeddedFont>
    <p:embeddedFont>
      <p:font typeface="HP001 4 hàng" panose="020B0603050302020204" pitchFamily="34" charset="0"/>
      <p:regular r:id="rId40"/>
      <p:bold r:id="rId41"/>
    </p:embeddedFont>
    <p:embeddedFont>
      <p:font typeface="Maven Pro" panose="020B0604020202020204" charset="0"/>
      <p:regular r:id="rId42"/>
      <p:bold r:id="rId43"/>
    </p:embeddedFont>
    <p:embeddedFont>
      <p:font typeface="Nunito" pitchFamily="2" charset="0"/>
      <p:regular r:id="rId44"/>
      <p:bold r:id="rId45"/>
      <p:italic r:id="rId46"/>
      <p:boldItalic r:id="rId47"/>
    </p:embeddedFont>
    <p:embeddedFont>
      <p:font typeface="Raleway" panose="020B0003030101060003" pitchFamily="34" charset="0"/>
      <p:regular r:id="rId48"/>
      <p:bold r:id="rId49"/>
      <p:italic r:id="rId50"/>
      <p:boldItalic r:id="rId51"/>
    </p:embeddedFont>
    <p:embeddedFont>
      <p:font typeface="Raleway SemiBold" pitchFamily="2" charset="0"/>
      <p:regular r:id="rId52"/>
      <p:bold r:id="rId53"/>
      <p:italic r:id="rId54"/>
      <p:boldItalic r:id="rId55"/>
    </p:embeddedFont>
    <p:embeddedFont>
      <p:font typeface="SVN-Segoe Print" panose="020B0606040200020203" pitchFamily="34" charset="0"/>
      <p:regular r:id="rId56"/>
    </p:embeddedFont>
    <p:embeddedFont>
      <p:font typeface="UTM Cookies" panose="02040603050506020204" pitchFamily="18" charset="0"/>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CAA0"/>
    <a:srgbClr val="F5F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931963-40AD-4E1E-9959-6DFCE9967D4C}">
  <a:tblStyle styleId="{16931963-40AD-4E1E-9959-6DFCE9967D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6250" autoAdjust="0"/>
    <p:restoredTop sz="83978" autoAdjust="0"/>
  </p:normalViewPr>
  <p:slideViewPr>
    <p:cSldViewPr snapToGrid="0">
      <p:cViewPr varScale="1">
        <p:scale>
          <a:sx n="82" d="100"/>
          <a:sy n="82" d="100"/>
        </p:scale>
        <p:origin x="1157" y="230"/>
      </p:cViewPr>
      <p:guideLst/>
    </p:cSldViewPr>
  </p:slideViewPr>
  <p:notesTextViewPr>
    <p:cViewPr>
      <p:scale>
        <a:sx n="1" d="1"/>
        <a:sy n="1" d="1"/>
      </p:scale>
      <p:origin x="0" y="0"/>
    </p:cViewPr>
  </p:notesTextViewPr>
  <p:sorterViewPr>
    <p:cViewPr varScale="1">
      <p:scale>
        <a:sx n="1" d="1"/>
        <a:sy n="1" d="1"/>
      </p:scale>
      <p:origin x="0" y="-80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Theo quan điểm của người soạn: GV nên HDHS tự căn hình thức cân đối trang vở, k nên máy móc về việc lùi mấy ô li</a:t>
            </a:r>
          </a:p>
        </p:txBody>
      </p:sp>
    </p:spTree>
    <p:extLst>
      <p:ext uri="{BB962C8B-B14F-4D97-AF65-F5344CB8AC3E}">
        <p14:creationId xmlns:p14="http://schemas.microsoft.com/office/powerpoint/2010/main" val="408115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357317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964151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65352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05716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Hđ này thầy cô có thể cho HS làm việc nhóm đôi, đổi chéo dò cho nhau</a:t>
            </a:r>
            <a:endParaRPr lang="en-US"/>
          </a:p>
        </p:txBody>
      </p:sp>
    </p:spTree>
    <p:extLst>
      <p:ext uri="{BB962C8B-B14F-4D97-AF65-F5344CB8AC3E}">
        <p14:creationId xmlns:p14="http://schemas.microsoft.com/office/powerpoint/2010/main" val="743982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GVHD HS trình bày vở bài số 2</a:t>
            </a:r>
          </a:p>
        </p:txBody>
      </p:sp>
    </p:spTree>
    <p:extLst>
      <p:ext uri="{BB962C8B-B14F-4D97-AF65-F5344CB8AC3E}">
        <p14:creationId xmlns:p14="http://schemas.microsoft.com/office/powerpoint/2010/main" val="3257643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File dạng ảnh cho những cô thầy gặp lỗi font</a:t>
            </a:r>
          </a:p>
        </p:txBody>
      </p:sp>
    </p:spTree>
    <p:extLst>
      <p:ext uri="{BB962C8B-B14F-4D97-AF65-F5344CB8AC3E}">
        <p14:creationId xmlns:p14="http://schemas.microsoft.com/office/powerpoint/2010/main" val="3483101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Hđ này thầy cô có thể cho HS làm việc nhóm đôi, đổi chéo dò cho nhau</a:t>
            </a:r>
            <a:endParaRPr lang="en-US"/>
          </a:p>
        </p:txBody>
      </p:sp>
    </p:spTree>
    <p:extLst>
      <p:ext uri="{BB962C8B-B14F-4D97-AF65-F5344CB8AC3E}">
        <p14:creationId xmlns:p14="http://schemas.microsoft.com/office/powerpoint/2010/main" val="729174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 thiệu thêm cho HS cuốn sách TÔI ĐI HỌC </a:t>
            </a:r>
          </a:p>
        </p:txBody>
      </p:sp>
    </p:spTree>
    <p:extLst>
      <p:ext uri="{BB962C8B-B14F-4D97-AF65-F5344CB8AC3E}">
        <p14:creationId xmlns:p14="http://schemas.microsoft.com/office/powerpoint/2010/main" val="3930173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881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597357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Chuẩn bị sách cho hoạt động đọc mở rộng tuần tới.</a:t>
            </a:r>
          </a:p>
        </p:txBody>
      </p:sp>
    </p:spTree>
    <p:extLst>
      <p:ext uri="{BB962C8B-B14F-4D97-AF65-F5344CB8AC3E}">
        <p14:creationId xmlns:p14="http://schemas.microsoft.com/office/powerpoint/2010/main" val="409219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07784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có thể mua vở mới </a:t>
            </a:r>
          </a:p>
        </p:txBody>
      </p:sp>
    </p:spTree>
    <p:extLst>
      <p:ext uri="{BB962C8B-B14F-4D97-AF65-F5344CB8AC3E}">
        <p14:creationId xmlns:p14="http://schemas.microsoft.com/office/powerpoint/2010/main" val="1161436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HOẶC TỰ LÀM</a:t>
            </a:r>
          </a:p>
          <a:p>
            <a:r>
              <a:rPr lang="en-US"/>
              <a:t>GV KHUYẾN KHÍCH HS DÙNG GIẤY THỪA TRONG VỞ CẮT VÀ ĐÓNG THÀNH NHẬT KÍ </a:t>
            </a:r>
          </a:p>
        </p:txBody>
      </p:sp>
    </p:spTree>
    <p:extLst>
      <p:ext uri="{BB962C8B-B14F-4D97-AF65-F5344CB8AC3E}">
        <p14:creationId xmlns:p14="http://schemas.microsoft.com/office/powerpoint/2010/main" val="869799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KHUYẾN KHÍCH HS DÙNG GIẤY THỪA TRONG VỞ CẮT VÀ ĐÓNG THÀNH NHẬT KÍ </a:t>
            </a:r>
          </a:p>
          <a:p>
            <a:endParaRPr lang="en-US"/>
          </a:p>
        </p:txBody>
      </p:sp>
    </p:spTree>
    <p:extLst>
      <p:ext uri="{BB962C8B-B14F-4D97-AF65-F5344CB8AC3E}">
        <p14:creationId xmlns:p14="http://schemas.microsoft.com/office/powerpoint/2010/main" val="1431101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KHUYẾN KHÍCH HS DÙNG GIẤY THỪA TRONG VỞ CẮT VÀ ĐÓNG THÀNH NHẬT KÍ </a:t>
            </a:r>
          </a:p>
          <a:p>
            <a:endParaRPr lang="en-US"/>
          </a:p>
        </p:txBody>
      </p:sp>
    </p:spTree>
    <p:extLst>
      <p:ext uri="{BB962C8B-B14F-4D97-AF65-F5344CB8AC3E}">
        <p14:creationId xmlns:p14="http://schemas.microsoft.com/office/powerpoint/2010/main" val="3487991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chuẩn bị thêm đồ dung để hỗ trợ thêm cho HS </a:t>
            </a:r>
          </a:p>
        </p:txBody>
      </p:sp>
    </p:spTree>
    <p:extLst>
      <p:ext uri="{BB962C8B-B14F-4D97-AF65-F5344CB8AC3E}">
        <p14:creationId xmlns:p14="http://schemas.microsoft.com/office/powerpoint/2010/main" val="2603328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dừng lại theo nhạc. HS nào cử động thì sẽ bị phạt</a:t>
            </a:r>
          </a:p>
        </p:txBody>
      </p:sp>
    </p:spTree>
    <p:extLst>
      <p:ext uri="{BB962C8B-B14F-4D97-AF65-F5344CB8AC3E}">
        <p14:creationId xmlns:p14="http://schemas.microsoft.com/office/powerpoint/2010/main" val="1524598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862872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286168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gccf3902700_0_109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2" name="Google Shape;2292;gccf3902700_0_1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1781" y="-134838"/>
            <a:ext cx="3058504"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414439" y="4196092"/>
            <a:ext cx="5537336"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9824589" y="4325035"/>
            <a:ext cx="2751744"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7243535" y="-461966"/>
            <a:ext cx="515716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txBox="1">
            <a:spLocks noGrp="1"/>
          </p:cNvSpPr>
          <p:nvPr>
            <p:ph type="ctrTitle"/>
          </p:nvPr>
        </p:nvSpPr>
        <p:spPr>
          <a:xfrm>
            <a:off x="1422672" y="1650633"/>
            <a:ext cx="9316495"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18">
                <a:latin typeface="Gloria Hallelujah"/>
                <a:ea typeface="Gloria Hallelujah"/>
                <a:cs typeface="Gloria Hallelujah"/>
                <a:sym typeface="Gloria Hallelujah"/>
              </a:defRPr>
            </a:lvl1pPr>
            <a:lvl2pPr lvl="1" algn="r" rtl="0">
              <a:spcBef>
                <a:spcPts val="0"/>
              </a:spcBef>
              <a:spcAft>
                <a:spcPts val="0"/>
              </a:spcAft>
              <a:buSzPts val="12000"/>
              <a:buNone/>
              <a:defRPr sz="15960"/>
            </a:lvl2pPr>
            <a:lvl3pPr lvl="2" algn="r" rtl="0">
              <a:spcBef>
                <a:spcPts val="0"/>
              </a:spcBef>
              <a:spcAft>
                <a:spcPts val="0"/>
              </a:spcAft>
              <a:buSzPts val="12000"/>
              <a:buNone/>
              <a:defRPr sz="15960"/>
            </a:lvl3pPr>
            <a:lvl4pPr lvl="3" algn="r" rtl="0">
              <a:spcBef>
                <a:spcPts val="0"/>
              </a:spcBef>
              <a:spcAft>
                <a:spcPts val="0"/>
              </a:spcAft>
              <a:buSzPts val="12000"/>
              <a:buNone/>
              <a:defRPr sz="15960"/>
            </a:lvl4pPr>
            <a:lvl5pPr lvl="4" algn="r" rtl="0">
              <a:spcBef>
                <a:spcPts val="0"/>
              </a:spcBef>
              <a:spcAft>
                <a:spcPts val="0"/>
              </a:spcAft>
              <a:buSzPts val="12000"/>
              <a:buNone/>
              <a:defRPr sz="15960"/>
            </a:lvl5pPr>
            <a:lvl6pPr lvl="5" algn="r" rtl="0">
              <a:spcBef>
                <a:spcPts val="0"/>
              </a:spcBef>
              <a:spcAft>
                <a:spcPts val="0"/>
              </a:spcAft>
              <a:buSzPts val="12000"/>
              <a:buNone/>
              <a:defRPr sz="15960"/>
            </a:lvl6pPr>
            <a:lvl7pPr lvl="6" algn="r" rtl="0">
              <a:spcBef>
                <a:spcPts val="0"/>
              </a:spcBef>
              <a:spcAft>
                <a:spcPts val="0"/>
              </a:spcAft>
              <a:buSzPts val="12000"/>
              <a:buNone/>
              <a:defRPr sz="15960"/>
            </a:lvl7pPr>
            <a:lvl8pPr lvl="7" algn="r" rtl="0">
              <a:spcBef>
                <a:spcPts val="0"/>
              </a:spcBef>
              <a:spcAft>
                <a:spcPts val="0"/>
              </a:spcAft>
              <a:buSzPts val="12000"/>
              <a:buNone/>
              <a:defRPr sz="15960"/>
            </a:lvl8pPr>
            <a:lvl9pPr lvl="8" algn="r" rtl="0">
              <a:spcBef>
                <a:spcPts val="0"/>
              </a:spcBef>
              <a:spcAft>
                <a:spcPts val="0"/>
              </a:spcAft>
              <a:buSzPts val="12000"/>
              <a:buNone/>
              <a:defRPr sz="15960"/>
            </a:lvl9pPr>
          </a:lstStyle>
          <a:p>
            <a:endParaRPr/>
          </a:p>
        </p:txBody>
      </p:sp>
      <p:sp>
        <p:nvSpPr>
          <p:cNvPr id="17" name="Google Shape;17;p2"/>
          <p:cNvSpPr txBox="1">
            <a:spLocks noGrp="1"/>
          </p:cNvSpPr>
          <p:nvPr>
            <p:ph type="subTitle" idx="1"/>
          </p:nvPr>
        </p:nvSpPr>
        <p:spPr>
          <a:xfrm>
            <a:off x="4425439" y="5016400"/>
            <a:ext cx="3310989"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394">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2pPr>
            <a:lvl3pPr lvl="2"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3pPr>
            <a:lvl4pPr lvl="3"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4pPr>
            <a:lvl5pPr lvl="4"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5pPr>
            <a:lvl6pPr lvl="5"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6pPr>
            <a:lvl7pPr lvl="6"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7pPr>
            <a:lvl8pPr lvl="7"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8pPr>
            <a:lvl9pPr lvl="8"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05927" y="5489903"/>
            <a:ext cx="810825"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24" name="Google Shape;24;p2"/>
          <p:cNvGrpSpPr/>
          <p:nvPr/>
        </p:nvGrpSpPr>
        <p:grpSpPr>
          <a:xfrm>
            <a:off x="10386439" y="601815"/>
            <a:ext cx="715105"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30" name="Google Shape;30;p2"/>
          <p:cNvGrpSpPr/>
          <p:nvPr/>
        </p:nvGrpSpPr>
        <p:grpSpPr>
          <a:xfrm rot="-1922792">
            <a:off x="523685" y="5026056"/>
            <a:ext cx="1484317"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sp>
        <p:nvSpPr>
          <p:cNvPr id="44" name="Google Shape;44;p2"/>
          <p:cNvSpPr/>
          <p:nvPr/>
        </p:nvSpPr>
        <p:spPr>
          <a:xfrm>
            <a:off x="510562" y="1008964"/>
            <a:ext cx="876109"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chemeClr val="dk1"/>
              </a:solidFill>
            </a:endParaRPr>
          </a:p>
        </p:txBody>
      </p:sp>
      <p:sp>
        <p:nvSpPr>
          <p:cNvPr id="45" name="Google Shape;45;p2"/>
          <p:cNvSpPr/>
          <p:nvPr/>
        </p:nvSpPr>
        <p:spPr>
          <a:xfrm rot="-906757">
            <a:off x="4785441" y="6305459"/>
            <a:ext cx="1004422"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 name="Google Shape;46;p2"/>
          <p:cNvGrpSpPr/>
          <p:nvPr/>
        </p:nvGrpSpPr>
        <p:grpSpPr>
          <a:xfrm>
            <a:off x="11561393" y="2318030"/>
            <a:ext cx="294964"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 name="Google Shape;50;p2"/>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rot="-6249525">
            <a:off x="1821159" y="5765749"/>
            <a:ext cx="1723575" cy="1566196"/>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 name="Google Shape;52;p2"/>
          <p:cNvGrpSpPr/>
          <p:nvPr/>
        </p:nvGrpSpPr>
        <p:grpSpPr>
          <a:xfrm>
            <a:off x="1713340" y="1017152"/>
            <a:ext cx="576760"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 name="Google Shape;56;p2"/>
          <p:cNvGrpSpPr/>
          <p:nvPr/>
        </p:nvGrpSpPr>
        <p:grpSpPr>
          <a:xfrm rot="-5400000">
            <a:off x="10335204" y="6130912"/>
            <a:ext cx="326429" cy="294966"/>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0" name="Google Shape;60;p2"/>
          <p:cNvSpPr/>
          <p:nvPr/>
        </p:nvSpPr>
        <p:spPr>
          <a:xfrm rot="581768">
            <a:off x="11056664" y="488031"/>
            <a:ext cx="622255"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1" name="Google Shape;61;p2"/>
          <p:cNvGrpSpPr/>
          <p:nvPr/>
        </p:nvGrpSpPr>
        <p:grpSpPr>
          <a:xfrm>
            <a:off x="431429" y="3759130"/>
            <a:ext cx="294964"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 name="Google Shape;65;p2"/>
          <p:cNvGrpSpPr/>
          <p:nvPr/>
        </p:nvGrpSpPr>
        <p:grpSpPr>
          <a:xfrm>
            <a:off x="10480757" y="5389822"/>
            <a:ext cx="526458"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 name="Google Shape;68;p2"/>
          <p:cNvGrpSpPr/>
          <p:nvPr/>
        </p:nvGrpSpPr>
        <p:grpSpPr>
          <a:xfrm>
            <a:off x="1325610" y="436541"/>
            <a:ext cx="488713"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9277527" y="3731314"/>
            <a:ext cx="3545789"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88944" y="5456811"/>
            <a:ext cx="4018662"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48548" y="-261913"/>
            <a:ext cx="5560103"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3172" y="-561368"/>
            <a:ext cx="4804329"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87351" y="2802867"/>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898047" y="2252567"/>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4128" y="3416334"/>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25741" y="394933"/>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499348" y="1337251"/>
            <a:ext cx="295696" cy="267183"/>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3421" y="5146259"/>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0159" y="641130"/>
            <a:ext cx="578189" cy="522470"/>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38385" y="6286178"/>
            <a:ext cx="326429" cy="294966"/>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5948" y="327181"/>
            <a:ext cx="771642"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894580" y="6155394"/>
            <a:ext cx="295696" cy="267183"/>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pic>
        <p:nvPicPr>
          <p:cNvPr id="2" name="Picture 1">
            <a:extLst>
              <a:ext uri="{FF2B5EF4-FFF2-40B4-BE49-F238E27FC236}">
                <a16:creationId xmlns:a16="http://schemas.microsoft.com/office/drawing/2014/main" id="{103158C9-E74D-29FC-9DF5-6C055D5FF316}"/>
              </a:ext>
            </a:extLst>
          </p:cNvPr>
          <p:cNvPicPr>
            <a:picLocks noChangeAspect="1"/>
          </p:cNvPicPr>
          <p:nvPr userDrawn="1"/>
        </p:nvPicPr>
        <p:blipFill>
          <a:blip r:embed="rId2"/>
          <a:stretch>
            <a:fillRect/>
          </a:stretch>
        </p:blipFill>
        <p:spPr>
          <a:xfrm>
            <a:off x="-1715623" y="-298956"/>
            <a:ext cx="1358890" cy="123659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959819" y="2235533"/>
            <a:ext cx="6601628" cy="18404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0906">
                <a:solidFill>
                  <a:schemeClr val="accent3"/>
                </a:solidFill>
              </a:defRPr>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91" name="Google Shape;91;p11"/>
          <p:cNvSpPr txBox="1">
            <a:spLocks noGrp="1"/>
          </p:cNvSpPr>
          <p:nvPr>
            <p:ph type="subTitle" idx="1"/>
          </p:nvPr>
        </p:nvSpPr>
        <p:spPr>
          <a:xfrm>
            <a:off x="959819" y="4085600"/>
            <a:ext cx="5992339" cy="50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
        <p:nvSpPr>
          <p:cNvPr id="92" name="Google Shape;92;p11"/>
          <p:cNvSpPr/>
          <p:nvPr/>
        </p:nvSpPr>
        <p:spPr>
          <a:xfrm rot="-1061612" flipH="1">
            <a:off x="-641684" y="4897035"/>
            <a:ext cx="1324897"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11"/>
          <p:cNvSpPr/>
          <p:nvPr/>
        </p:nvSpPr>
        <p:spPr>
          <a:xfrm rot="10800000">
            <a:off x="-419839" y="-232083"/>
            <a:ext cx="3009935"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11"/>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11"/>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11"/>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pic>
        <p:nvPicPr>
          <p:cNvPr id="2" name="Picture 1">
            <a:extLst>
              <a:ext uri="{FF2B5EF4-FFF2-40B4-BE49-F238E27FC236}">
                <a16:creationId xmlns:a16="http://schemas.microsoft.com/office/drawing/2014/main" id="{F7338F74-CAEE-DA06-92A5-A824FB34EF55}"/>
              </a:ext>
            </a:extLst>
          </p:cNvPr>
          <p:cNvPicPr>
            <a:picLocks noChangeAspect="1"/>
          </p:cNvPicPr>
          <p:nvPr userDrawn="1"/>
        </p:nvPicPr>
        <p:blipFill>
          <a:blip r:embed="rId2"/>
          <a:stretch>
            <a:fillRect/>
          </a:stretch>
        </p:blipFill>
        <p:spPr>
          <a:xfrm>
            <a:off x="-1715623" y="-298956"/>
            <a:ext cx="1358890" cy="1236590"/>
          </a:xfrm>
          <a:prstGeom prst="rect">
            <a:avLst/>
          </a:prstGeom>
        </p:spPr>
      </p:pic>
    </p:spTree>
    <p:extLst>
      <p:ext uri="{BB962C8B-B14F-4D97-AF65-F5344CB8AC3E}">
        <p14:creationId xmlns:p14="http://schemas.microsoft.com/office/powerpoint/2010/main" val="2196315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pic>
        <p:nvPicPr>
          <p:cNvPr id="2" name="Picture 1">
            <a:extLst>
              <a:ext uri="{FF2B5EF4-FFF2-40B4-BE49-F238E27FC236}">
                <a16:creationId xmlns:a16="http://schemas.microsoft.com/office/drawing/2014/main" id="{600E2ABC-1187-9EFB-D589-5AAAC62B5B39}"/>
              </a:ext>
            </a:extLst>
          </p:cNvPr>
          <p:cNvPicPr>
            <a:picLocks noChangeAspect="1"/>
          </p:cNvPicPr>
          <p:nvPr userDrawn="1"/>
        </p:nvPicPr>
        <p:blipFill>
          <a:blip r:embed="rId2"/>
          <a:stretch>
            <a:fillRect/>
          </a:stretch>
        </p:blipFill>
        <p:spPr>
          <a:xfrm>
            <a:off x="-1715623" y="-298956"/>
            <a:ext cx="1358890" cy="1236590"/>
          </a:xfrm>
          <a:prstGeom prst="rect">
            <a:avLst/>
          </a:prstGeom>
        </p:spPr>
      </p:pic>
    </p:spTree>
    <p:extLst>
      <p:ext uri="{BB962C8B-B14F-4D97-AF65-F5344CB8AC3E}">
        <p14:creationId xmlns:p14="http://schemas.microsoft.com/office/powerpoint/2010/main" val="3001940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pic>
        <p:nvPicPr>
          <p:cNvPr id="2" name="Picture 1">
            <a:extLst>
              <a:ext uri="{FF2B5EF4-FFF2-40B4-BE49-F238E27FC236}">
                <a16:creationId xmlns:a16="http://schemas.microsoft.com/office/drawing/2014/main" id="{6F3DDA37-41C2-2D33-56B1-55301EECEAF7}"/>
              </a:ext>
            </a:extLst>
          </p:cNvPr>
          <p:cNvPicPr>
            <a:picLocks noChangeAspect="1"/>
          </p:cNvPicPr>
          <p:nvPr userDrawn="1"/>
        </p:nvPicPr>
        <p:blipFill>
          <a:blip r:embed="rId2"/>
          <a:stretch>
            <a:fillRect/>
          </a:stretch>
        </p:blipFill>
        <p:spPr>
          <a:xfrm>
            <a:off x="-1715623" y="-298956"/>
            <a:ext cx="1358890" cy="1236590"/>
          </a:xfrm>
          <a:prstGeom prst="rect">
            <a:avLst/>
          </a:prstGeom>
        </p:spPr>
      </p:pic>
    </p:spTree>
    <p:extLst>
      <p:ext uri="{BB962C8B-B14F-4D97-AF65-F5344CB8AC3E}">
        <p14:creationId xmlns:p14="http://schemas.microsoft.com/office/powerpoint/2010/main" val="1663072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957625" y="475817"/>
            <a:ext cx="10246588" cy="100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400"/>
              <a:buNone/>
              <a:defRPr sz="4655"/>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1" name="Google Shape;51;p6"/>
          <p:cNvSpPr/>
          <p:nvPr/>
        </p:nvSpPr>
        <p:spPr>
          <a:xfrm rot="10800000">
            <a:off x="171658" y="5916784"/>
            <a:ext cx="1197763" cy="796667"/>
          </a:xfrm>
          <a:custGeom>
            <a:avLst/>
            <a:gdLst/>
            <a:ahLst/>
            <a:cxnLst/>
            <a:rect l="l" t="t" r="r" b="b"/>
            <a:pathLst>
              <a:path w="36022" h="23900" extrusionOk="0">
                <a:moveTo>
                  <a:pt x="24866" y="1"/>
                </a:moveTo>
                <a:cubicBezTo>
                  <a:pt x="23702" y="1"/>
                  <a:pt x="22558" y="219"/>
                  <a:pt x="21537" y="692"/>
                </a:cubicBezTo>
                <a:cubicBezTo>
                  <a:pt x="17306" y="2651"/>
                  <a:pt x="13174" y="5412"/>
                  <a:pt x="9364" y="8085"/>
                </a:cubicBezTo>
                <a:cubicBezTo>
                  <a:pt x="7137" y="9647"/>
                  <a:pt x="4989" y="11328"/>
                  <a:pt x="2986" y="13170"/>
                </a:cubicBezTo>
                <a:cubicBezTo>
                  <a:pt x="2135" y="13952"/>
                  <a:pt x="1298" y="14780"/>
                  <a:pt x="756" y="15800"/>
                </a:cubicBezTo>
                <a:cubicBezTo>
                  <a:pt x="213" y="16819"/>
                  <a:pt x="1" y="18072"/>
                  <a:pt x="446" y="19139"/>
                </a:cubicBezTo>
                <a:cubicBezTo>
                  <a:pt x="1131" y="20785"/>
                  <a:pt x="3062" y="21470"/>
                  <a:pt x="4795" y="21893"/>
                </a:cubicBezTo>
                <a:cubicBezTo>
                  <a:pt x="10206" y="23215"/>
                  <a:pt x="15783" y="23780"/>
                  <a:pt x="21352" y="23886"/>
                </a:cubicBezTo>
                <a:cubicBezTo>
                  <a:pt x="21765" y="23894"/>
                  <a:pt x="22179" y="23899"/>
                  <a:pt x="22593" y="23899"/>
                </a:cubicBezTo>
                <a:cubicBezTo>
                  <a:pt x="24610" y="23899"/>
                  <a:pt x="26633" y="23776"/>
                  <a:pt x="28571" y="23234"/>
                </a:cubicBezTo>
                <a:cubicBezTo>
                  <a:pt x="30906" y="22581"/>
                  <a:pt x="33134" y="21254"/>
                  <a:pt x="34433" y="19206"/>
                </a:cubicBezTo>
                <a:cubicBezTo>
                  <a:pt x="35997" y="16741"/>
                  <a:pt x="36022" y="13593"/>
                  <a:pt x="35498" y="10722"/>
                </a:cubicBezTo>
                <a:cubicBezTo>
                  <a:pt x="34951" y="7726"/>
                  <a:pt x="33799" y="4736"/>
                  <a:pt x="31609" y="2620"/>
                </a:cubicBezTo>
                <a:cubicBezTo>
                  <a:pt x="29923" y="992"/>
                  <a:pt x="27347" y="1"/>
                  <a:pt x="24866"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6"/>
          <p:cNvSpPr/>
          <p:nvPr/>
        </p:nvSpPr>
        <p:spPr>
          <a:xfrm rot="10800000">
            <a:off x="-669572" y="5724151"/>
            <a:ext cx="2486533" cy="1672800"/>
          </a:xfrm>
          <a:custGeom>
            <a:avLst/>
            <a:gdLst/>
            <a:ahLst/>
            <a:cxnLst/>
            <a:rect l="l" t="t" r="r" b="b"/>
            <a:pathLst>
              <a:path w="74781" h="50184" extrusionOk="0">
                <a:moveTo>
                  <a:pt x="6625" y="11233"/>
                </a:moveTo>
                <a:cubicBezTo>
                  <a:pt x="6890" y="11233"/>
                  <a:pt x="7154" y="11247"/>
                  <a:pt x="7412" y="11272"/>
                </a:cubicBezTo>
                <a:cubicBezTo>
                  <a:pt x="8278" y="11358"/>
                  <a:pt x="9129" y="11590"/>
                  <a:pt x="9927" y="11943"/>
                </a:cubicBezTo>
                <a:lnTo>
                  <a:pt x="9927" y="11943"/>
                </a:lnTo>
                <a:cubicBezTo>
                  <a:pt x="9248" y="12360"/>
                  <a:pt x="8546" y="12736"/>
                  <a:pt x="7821" y="13071"/>
                </a:cubicBezTo>
                <a:cubicBezTo>
                  <a:pt x="6956" y="13472"/>
                  <a:pt x="5715" y="14144"/>
                  <a:pt x="4646" y="14144"/>
                </a:cubicBezTo>
                <a:cubicBezTo>
                  <a:pt x="4384" y="14144"/>
                  <a:pt x="4132" y="14104"/>
                  <a:pt x="3898" y="14009"/>
                </a:cubicBezTo>
                <a:cubicBezTo>
                  <a:pt x="2396" y="13401"/>
                  <a:pt x="3311" y="12054"/>
                  <a:pt x="4374" y="11628"/>
                </a:cubicBezTo>
                <a:cubicBezTo>
                  <a:pt x="5073" y="11348"/>
                  <a:pt x="5857" y="11233"/>
                  <a:pt x="6625" y="11233"/>
                </a:cubicBezTo>
                <a:close/>
                <a:moveTo>
                  <a:pt x="20257" y="0"/>
                </a:moveTo>
                <a:cubicBezTo>
                  <a:pt x="19779" y="0"/>
                  <a:pt x="19182" y="265"/>
                  <a:pt x="19024" y="712"/>
                </a:cubicBezTo>
                <a:cubicBezTo>
                  <a:pt x="17609" y="4730"/>
                  <a:pt x="14981" y="8258"/>
                  <a:pt x="11585" y="10813"/>
                </a:cubicBezTo>
                <a:lnTo>
                  <a:pt x="11585" y="10813"/>
                </a:lnTo>
                <a:cubicBezTo>
                  <a:pt x="10177" y="10086"/>
                  <a:pt x="8594" y="9683"/>
                  <a:pt x="7020" y="9683"/>
                </a:cubicBezTo>
                <a:cubicBezTo>
                  <a:pt x="5917" y="9683"/>
                  <a:pt x="4818" y="9881"/>
                  <a:pt x="3786" y="10303"/>
                </a:cubicBezTo>
                <a:cubicBezTo>
                  <a:pt x="1941" y="11057"/>
                  <a:pt x="1" y="13516"/>
                  <a:pt x="2206" y="15091"/>
                </a:cubicBezTo>
                <a:cubicBezTo>
                  <a:pt x="2804" y="15519"/>
                  <a:pt x="3488" y="15688"/>
                  <a:pt x="4204" y="15688"/>
                </a:cubicBezTo>
                <a:cubicBezTo>
                  <a:pt x="5920" y="15688"/>
                  <a:pt x="7821" y="14717"/>
                  <a:pt x="9182" y="14021"/>
                </a:cubicBezTo>
                <a:cubicBezTo>
                  <a:pt x="9932" y="13637"/>
                  <a:pt x="10661" y="13214"/>
                  <a:pt x="11365" y="12754"/>
                </a:cubicBezTo>
                <a:lnTo>
                  <a:pt x="11365" y="12754"/>
                </a:lnTo>
                <a:cubicBezTo>
                  <a:pt x="11917" y="13139"/>
                  <a:pt x="12423" y="13588"/>
                  <a:pt x="12865" y="14091"/>
                </a:cubicBezTo>
                <a:cubicBezTo>
                  <a:pt x="14518" y="15968"/>
                  <a:pt x="14827" y="18429"/>
                  <a:pt x="15079" y="20827"/>
                </a:cubicBezTo>
                <a:cubicBezTo>
                  <a:pt x="15322" y="23130"/>
                  <a:pt x="15582" y="25508"/>
                  <a:pt x="16913" y="27475"/>
                </a:cubicBezTo>
                <a:cubicBezTo>
                  <a:pt x="18101" y="29228"/>
                  <a:pt x="19915" y="30404"/>
                  <a:pt x="21892" y="31093"/>
                </a:cubicBezTo>
                <a:cubicBezTo>
                  <a:pt x="23373" y="31609"/>
                  <a:pt x="24868" y="31819"/>
                  <a:pt x="26366" y="31819"/>
                </a:cubicBezTo>
                <a:cubicBezTo>
                  <a:pt x="29949" y="31819"/>
                  <a:pt x="33540" y="30618"/>
                  <a:pt x="36946" y="29541"/>
                </a:cubicBezTo>
                <a:cubicBezTo>
                  <a:pt x="39493" y="28735"/>
                  <a:pt x="42594" y="27846"/>
                  <a:pt x="45529" y="27846"/>
                </a:cubicBezTo>
                <a:cubicBezTo>
                  <a:pt x="48087" y="27846"/>
                  <a:pt x="50520" y="28521"/>
                  <a:pt x="52352" y="30516"/>
                </a:cubicBezTo>
                <a:cubicBezTo>
                  <a:pt x="55969" y="34456"/>
                  <a:pt x="52386" y="40280"/>
                  <a:pt x="53211" y="44904"/>
                </a:cubicBezTo>
                <a:cubicBezTo>
                  <a:pt x="53602" y="47106"/>
                  <a:pt x="54867" y="48997"/>
                  <a:pt x="57016" y="49799"/>
                </a:cubicBezTo>
                <a:cubicBezTo>
                  <a:pt x="57709" y="50057"/>
                  <a:pt x="58431" y="50183"/>
                  <a:pt x="59149" y="50183"/>
                </a:cubicBezTo>
                <a:cubicBezTo>
                  <a:pt x="60554" y="50183"/>
                  <a:pt x="61944" y="49702"/>
                  <a:pt x="63067" y="48792"/>
                </a:cubicBezTo>
                <a:cubicBezTo>
                  <a:pt x="65232" y="47036"/>
                  <a:pt x="65715" y="44339"/>
                  <a:pt x="65023" y="41738"/>
                </a:cubicBezTo>
                <a:cubicBezTo>
                  <a:pt x="64242" y="38807"/>
                  <a:pt x="62102" y="36387"/>
                  <a:pt x="61555" y="33386"/>
                </a:cubicBezTo>
                <a:cubicBezTo>
                  <a:pt x="61291" y="31935"/>
                  <a:pt x="61423" y="30253"/>
                  <a:pt x="62552" y="29180"/>
                </a:cubicBezTo>
                <a:cubicBezTo>
                  <a:pt x="63026" y="28728"/>
                  <a:pt x="63561" y="28547"/>
                  <a:pt x="64107" y="28547"/>
                </a:cubicBezTo>
                <a:cubicBezTo>
                  <a:pt x="64863" y="28547"/>
                  <a:pt x="65643" y="28894"/>
                  <a:pt x="66319" y="29352"/>
                </a:cubicBezTo>
                <a:cubicBezTo>
                  <a:pt x="68572" y="30880"/>
                  <a:pt x="69954" y="33499"/>
                  <a:pt x="72831" y="34016"/>
                </a:cubicBezTo>
                <a:cubicBezTo>
                  <a:pt x="72879" y="34025"/>
                  <a:pt x="72928" y="34029"/>
                  <a:pt x="72977" y="34029"/>
                </a:cubicBezTo>
                <a:cubicBezTo>
                  <a:pt x="73851" y="34029"/>
                  <a:pt x="74780" y="32725"/>
                  <a:pt x="73665" y="32524"/>
                </a:cubicBezTo>
                <a:cubicBezTo>
                  <a:pt x="71011" y="32046"/>
                  <a:pt x="69563" y="29302"/>
                  <a:pt x="67413" y="27919"/>
                </a:cubicBezTo>
                <a:cubicBezTo>
                  <a:pt x="66500" y="27331"/>
                  <a:pt x="65481" y="27025"/>
                  <a:pt x="64483" y="27025"/>
                </a:cubicBezTo>
                <a:cubicBezTo>
                  <a:pt x="63186" y="27025"/>
                  <a:pt x="61923" y="27541"/>
                  <a:pt x="60964" y="28631"/>
                </a:cubicBezTo>
                <a:cubicBezTo>
                  <a:pt x="56673" y="33511"/>
                  <a:pt x="63187" y="38978"/>
                  <a:pt x="63475" y="43960"/>
                </a:cubicBezTo>
                <a:cubicBezTo>
                  <a:pt x="63617" y="46410"/>
                  <a:pt x="61906" y="48655"/>
                  <a:pt x="59526" y="48655"/>
                </a:cubicBezTo>
                <a:cubicBezTo>
                  <a:pt x="59167" y="48655"/>
                  <a:pt x="58793" y="48604"/>
                  <a:pt x="58407" y="48495"/>
                </a:cubicBezTo>
                <a:cubicBezTo>
                  <a:pt x="55662" y="47717"/>
                  <a:pt x="54862" y="44883"/>
                  <a:pt x="54933" y="42335"/>
                </a:cubicBezTo>
                <a:cubicBezTo>
                  <a:pt x="55008" y="39606"/>
                  <a:pt x="55942" y="36962"/>
                  <a:pt x="55806" y="34217"/>
                </a:cubicBezTo>
                <a:cubicBezTo>
                  <a:pt x="55679" y="31678"/>
                  <a:pt x="54472" y="29533"/>
                  <a:pt x="52363" y="28118"/>
                </a:cubicBezTo>
                <a:cubicBezTo>
                  <a:pt x="50380" y="26788"/>
                  <a:pt x="48160" y="26301"/>
                  <a:pt x="45879" y="26301"/>
                </a:cubicBezTo>
                <a:cubicBezTo>
                  <a:pt x="42521" y="26301"/>
                  <a:pt x="39032" y="27357"/>
                  <a:pt x="35980" y="28331"/>
                </a:cubicBezTo>
                <a:cubicBezTo>
                  <a:pt x="33092" y="29253"/>
                  <a:pt x="29794" y="30278"/>
                  <a:pt x="26636" y="30278"/>
                </a:cubicBezTo>
                <a:cubicBezTo>
                  <a:pt x="24318" y="30278"/>
                  <a:pt x="22074" y="29726"/>
                  <a:pt x="20123" y="28175"/>
                </a:cubicBezTo>
                <a:cubicBezTo>
                  <a:pt x="15677" y="24643"/>
                  <a:pt x="18044" y="18306"/>
                  <a:pt x="15148" y="13949"/>
                </a:cubicBezTo>
                <a:cubicBezTo>
                  <a:pt x="14556" y="13058"/>
                  <a:pt x="13796" y="12281"/>
                  <a:pt x="12928" y="11644"/>
                </a:cubicBezTo>
                <a:lnTo>
                  <a:pt x="12928" y="11644"/>
                </a:lnTo>
                <a:cubicBezTo>
                  <a:pt x="15579" y="9598"/>
                  <a:pt x="17806" y="7005"/>
                  <a:pt x="19391" y="4047"/>
                </a:cubicBezTo>
                <a:cubicBezTo>
                  <a:pt x="19967" y="2975"/>
                  <a:pt x="20443" y="1852"/>
                  <a:pt x="20847" y="704"/>
                </a:cubicBezTo>
                <a:cubicBezTo>
                  <a:pt x="21019" y="215"/>
                  <a:pt x="20687" y="0"/>
                  <a:pt x="2025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6"/>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6"/>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6"/>
          <p:cNvSpPr/>
          <p:nvPr/>
        </p:nvSpPr>
        <p:spPr>
          <a:xfrm rot="10800000" flipH="1">
            <a:off x="-2151508" y="-357315"/>
            <a:ext cx="3109124"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6"/>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pic>
        <p:nvPicPr>
          <p:cNvPr id="2" name="Picture 1">
            <a:extLst>
              <a:ext uri="{FF2B5EF4-FFF2-40B4-BE49-F238E27FC236}">
                <a16:creationId xmlns:a16="http://schemas.microsoft.com/office/drawing/2014/main" id="{A8450A4A-9FAB-56FF-103D-7DDA783E655D}"/>
              </a:ext>
            </a:extLst>
          </p:cNvPr>
          <p:cNvPicPr>
            <a:picLocks noChangeAspect="1"/>
          </p:cNvPicPr>
          <p:nvPr userDrawn="1"/>
        </p:nvPicPr>
        <p:blipFill>
          <a:blip r:embed="rId2"/>
          <a:stretch>
            <a:fillRect/>
          </a:stretch>
        </p:blipFill>
        <p:spPr>
          <a:xfrm>
            <a:off x="-1715623" y="-298956"/>
            <a:ext cx="1358890" cy="1236590"/>
          </a:xfrm>
          <a:prstGeom prst="rect">
            <a:avLst/>
          </a:prstGeom>
        </p:spPr>
      </p:pic>
    </p:spTree>
    <p:extLst>
      <p:ext uri="{BB962C8B-B14F-4D97-AF65-F5344CB8AC3E}">
        <p14:creationId xmlns:p14="http://schemas.microsoft.com/office/powerpoint/2010/main" val="2561735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
          <p:cNvSpPr/>
          <p:nvPr/>
        </p:nvSpPr>
        <p:spPr>
          <a:xfrm>
            <a:off x="8708781" y="-371332"/>
            <a:ext cx="3499494"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3"/>
          <p:cNvSpPr/>
          <p:nvPr/>
        </p:nvSpPr>
        <p:spPr>
          <a:xfrm>
            <a:off x="9853235" y="1941058"/>
            <a:ext cx="2991457"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3"/>
          <p:cNvSpPr/>
          <p:nvPr/>
        </p:nvSpPr>
        <p:spPr>
          <a:xfrm>
            <a:off x="-278409" y="5418325"/>
            <a:ext cx="3390332"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3"/>
          <p:cNvSpPr/>
          <p:nvPr/>
        </p:nvSpPr>
        <p:spPr>
          <a:xfrm>
            <a:off x="-263799" y="-371331"/>
            <a:ext cx="2595504"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3"/>
          <p:cNvSpPr txBox="1">
            <a:spLocks noGrp="1"/>
          </p:cNvSpPr>
          <p:nvPr>
            <p:ph type="title"/>
          </p:nvPr>
        </p:nvSpPr>
        <p:spPr>
          <a:xfrm>
            <a:off x="3839478" y="1333800"/>
            <a:ext cx="4482882"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78" name="Google Shape;78;p3">
            <a:hlinkClick r:id="" action="ppaction://noaction"/>
          </p:cNvPr>
          <p:cNvSpPr txBox="1">
            <a:spLocks noGrp="1"/>
          </p:cNvSpPr>
          <p:nvPr>
            <p:ph type="subTitle" idx="1"/>
          </p:nvPr>
        </p:nvSpPr>
        <p:spPr>
          <a:xfrm>
            <a:off x="5218026" y="4493067"/>
            <a:ext cx="1726119"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45268" y="3080033"/>
            <a:ext cx="4071502"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28">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80" name="Google Shape;80;p3"/>
          <p:cNvSpPr/>
          <p:nvPr/>
        </p:nvSpPr>
        <p:spPr>
          <a:xfrm rot="-906775">
            <a:off x="8978599" y="6217200"/>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 name="Google Shape;81;p3"/>
          <p:cNvGrpSpPr/>
          <p:nvPr/>
        </p:nvGrpSpPr>
        <p:grpSpPr>
          <a:xfrm rot="-5400000">
            <a:off x="11481725" y="585751"/>
            <a:ext cx="295696" cy="267183"/>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5" name="Google Shape;85;p3"/>
          <p:cNvSpPr/>
          <p:nvPr/>
        </p:nvSpPr>
        <p:spPr>
          <a:xfrm rot="9965797">
            <a:off x="-541115" y="4341410"/>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 name="Google Shape;86;p3"/>
          <p:cNvGrpSpPr/>
          <p:nvPr/>
        </p:nvGrpSpPr>
        <p:grpSpPr>
          <a:xfrm rot="-6145098">
            <a:off x="1909663" y="5834764"/>
            <a:ext cx="578189" cy="522470"/>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 name="Google Shape;90;p3"/>
          <p:cNvGrpSpPr/>
          <p:nvPr/>
        </p:nvGrpSpPr>
        <p:grpSpPr>
          <a:xfrm rot="-5400000">
            <a:off x="11062150" y="5193745"/>
            <a:ext cx="326429" cy="294966"/>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4" name="Google Shape;94;p3"/>
          <p:cNvSpPr/>
          <p:nvPr/>
        </p:nvSpPr>
        <p:spPr>
          <a:xfrm rot="-4322283">
            <a:off x="338491" y="705572"/>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5" name="Google Shape;95;p3"/>
          <p:cNvGrpSpPr/>
          <p:nvPr/>
        </p:nvGrpSpPr>
        <p:grpSpPr>
          <a:xfrm rot="-5400000">
            <a:off x="1810708" y="656194"/>
            <a:ext cx="295696" cy="267183"/>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pic>
        <p:nvPicPr>
          <p:cNvPr id="2" name="Picture 1">
            <a:extLst>
              <a:ext uri="{FF2B5EF4-FFF2-40B4-BE49-F238E27FC236}">
                <a16:creationId xmlns:a16="http://schemas.microsoft.com/office/drawing/2014/main" id="{325D1F69-B8F4-958C-9D05-4D2C5BA616F0}"/>
              </a:ext>
            </a:extLst>
          </p:cNvPr>
          <p:cNvPicPr>
            <a:picLocks noChangeAspect="1"/>
          </p:cNvPicPr>
          <p:nvPr userDrawn="1"/>
        </p:nvPicPr>
        <p:blipFill>
          <a:blip r:embed="rId2"/>
          <a:stretch>
            <a:fillRect/>
          </a:stretch>
        </p:blipFill>
        <p:spPr>
          <a:xfrm>
            <a:off x="-1715623" y="-298956"/>
            <a:ext cx="1358890" cy="123659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4"/>
          <p:cNvSpPr/>
          <p:nvPr/>
        </p:nvSpPr>
        <p:spPr>
          <a:xfrm>
            <a:off x="-546188" y="-194406"/>
            <a:ext cx="5583147"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 name="Google Shape;101;p4"/>
          <p:cNvSpPr/>
          <p:nvPr/>
        </p:nvSpPr>
        <p:spPr>
          <a:xfrm rot="-6752784">
            <a:off x="2726471" y="290321"/>
            <a:ext cx="1594548" cy="144895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 name="Google Shape;102;p4"/>
          <p:cNvSpPr/>
          <p:nvPr/>
        </p:nvSpPr>
        <p:spPr>
          <a:xfrm>
            <a:off x="-761744" y="3815372"/>
            <a:ext cx="3560484"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 name="Google Shape;103;p4"/>
          <p:cNvSpPr/>
          <p:nvPr/>
        </p:nvSpPr>
        <p:spPr>
          <a:xfrm>
            <a:off x="8771215" y="5548019"/>
            <a:ext cx="4035318"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 name="Google Shape;104;p4"/>
          <p:cNvSpPr/>
          <p:nvPr/>
        </p:nvSpPr>
        <p:spPr>
          <a:xfrm>
            <a:off x="8016661" y="-495099"/>
            <a:ext cx="4824241"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5" name="Google Shape;105;p4"/>
          <p:cNvSpPr txBox="1">
            <a:spLocks noGrp="1"/>
          </p:cNvSpPr>
          <p:nvPr>
            <p:ph type="title"/>
          </p:nvPr>
        </p:nvSpPr>
        <p:spPr>
          <a:xfrm>
            <a:off x="2773488" y="897953"/>
            <a:ext cx="6614795"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48614" y="2085493"/>
            <a:ext cx="10264543" cy="40580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SzPts val="1400"/>
              <a:buFont typeface="Gloria Hallelujah"/>
              <a:buChar char="●"/>
              <a:defRPr sz="1463">
                <a:latin typeface="Raleway"/>
                <a:ea typeface="Raleway"/>
                <a:cs typeface="Raleway"/>
                <a:sym typeface="Raleway"/>
              </a:defRPr>
            </a:lvl1pPr>
            <a:lvl2pPr marL="1216152" lvl="1"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2pPr>
            <a:lvl3pPr marL="1824228" lvl="2"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3pPr>
            <a:lvl4pPr marL="2432304" lvl="3"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4pPr>
            <a:lvl5pPr marL="3040380" lvl="4"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5pPr>
            <a:lvl6pPr marL="3648456" lvl="5"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6pPr>
            <a:lvl7pPr marL="4256532" lvl="6"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7pPr>
            <a:lvl8pPr marL="4864608" lvl="7"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8pPr>
            <a:lvl9pPr marL="5472684" lvl="8"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26078" y="5475682"/>
            <a:ext cx="294966"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1" name="Google Shape;111;p4"/>
          <p:cNvGrpSpPr/>
          <p:nvPr/>
        </p:nvGrpSpPr>
        <p:grpSpPr>
          <a:xfrm rot="-9900030">
            <a:off x="887843" y="6167670"/>
            <a:ext cx="287197"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5" name="Google Shape;115;p4"/>
          <p:cNvGrpSpPr/>
          <p:nvPr/>
        </p:nvGrpSpPr>
        <p:grpSpPr>
          <a:xfrm rot="-5400000">
            <a:off x="11324251" y="3399012"/>
            <a:ext cx="326429" cy="294966"/>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19" name="Google Shape;119;p4"/>
          <p:cNvSpPr/>
          <p:nvPr/>
        </p:nvSpPr>
        <p:spPr>
          <a:xfrm rot="912813">
            <a:off x="11135157" y="305217"/>
            <a:ext cx="704642"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0" name="Google Shape;120;p4"/>
          <p:cNvGrpSpPr/>
          <p:nvPr/>
        </p:nvGrpSpPr>
        <p:grpSpPr>
          <a:xfrm rot="-5400000">
            <a:off x="417231" y="1310427"/>
            <a:ext cx="295696" cy="267183"/>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4" name="Google Shape;124;p4"/>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5" name="Google Shape;125;p4"/>
          <p:cNvSpPr/>
          <p:nvPr/>
        </p:nvSpPr>
        <p:spPr>
          <a:xfrm rot="-650986">
            <a:off x="1969011" y="6260910"/>
            <a:ext cx="1366365"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pic>
        <p:nvPicPr>
          <p:cNvPr id="3" name="Picture 2">
            <a:extLst>
              <a:ext uri="{FF2B5EF4-FFF2-40B4-BE49-F238E27FC236}">
                <a16:creationId xmlns:a16="http://schemas.microsoft.com/office/drawing/2014/main" id="{F31F8199-7850-103F-F975-96A59E1A9210}"/>
              </a:ext>
            </a:extLst>
          </p:cNvPr>
          <p:cNvPicPr>
            <a:picLocks noChangeAspect="1"/>
          </p:cNvPicPr>
          <p:nvPr userDrawn="1"/>
        </p:nvPicPr>
        <p:blipFill>
          <a:blip r:embed="rId2"/>
          <a:stretch>
            <a:fillRect/>
          </a:stretch>
        </p:blipFill>
        <p:spPr>
          <a:xfrm>
            <a:off x="-1715623" y="-298956"/>
            <a:ext cx="1358890" cy="123659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56167" y="4623351"/>
            <a:ext cx="4834050"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8"/>
          <p:cNvSpPr/>
          <p:nvPr/>
        </p:nvSpPr>
        <p:spPr>
          <a:xfrm>
            <a:off x="-383449" y="-513083"/>
            <a:ext cx="4167663"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8"/>
          <p:cNvSpPr/>
          <p:nvPr/>
        </p:nvSpPr>
        <p:spPr>
          <a:xfrm>
            <a:off x="9714927" y="-513075"/>
            <a:ext cx="264098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8"/>
          <p:cNvSpPr/>
          <p:nvPr/>
        </p:nvSpPr>
        <p:spPr>
          <a:xfrm>
            <a:off x="7406556" y="5650251"/>
            <a:ext cx="4949379"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8"/>
          <p:cNvSpPr txBox="1">
            <a:spLocks noGrp="1"/>
          </p:cNvSpPr>
          <p:nvPr>
            <p:ph type="title"/>
          </p:nvPr>
        </p:nvSpPr>
        <p:spPr>
          <a:xfrm>
            <a:off x="3665842" y="2623300"/>
            <a:ext cx="4830021"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08" name="Google Shape;208;p8"/>
          <p:cNvGrpSpPr/>
          <p:nvPr/>
        </p:nvGrpSpPr>
        <p:grpSpPr>
          <a:xfrm rot="4517592">
            <a:off x="11372406" y="5254884"/>
            <a:ext cx="295695" cy="267181"/>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 name="Google Shape;212;p8"/>
          <p:cNvGrpSpPr/>
          <p:nvPr/>
        </p:nvGrpSpPr>
        <p:grpSpPr>
          <a:xfrm rot="7199963">
            <a:off x="1284349" y="6044351"/>
            <a:ext cx="287913" cy="260160"/>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 name="Google Shape;216;p8"/>
          <p:cNvSpPr/>
          <p:nvPr/>
        </p:nvSpPr>
        <p:spPr>
          <a:xfrm rot="2368484">
            <a:off x="4767620" y="464043"/>
            <a:ext cx="704631"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7" name="Google Shape;217;p8"/>
          <p:cNvGrpSpPr/>
          <p:nvPr/>
        </p:nvGrpSpPr>
        <p:grpSpPr>
          <a:xfrm rot="-9900000">
            <a:off x="1981772" y="247300"/>
            <a:ext cx="461742"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8"/>
          <p:cNvGrpSpPr/>
          <p:nvPr/>
        </p:nvGrpSpPr>
        <p:grpSpPr>
          <a:xfrm rot="-9900030">
            <a:off x="10395065" y="703803"/>
            <a:ext cx="287197"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8"/>
          <p:cNvSpPr/>
          <p:nvPr/>
        </p:nvSpPr>
        <p:spPr>
          <a:xfrm rot="-8289780">
            <a:off x="10448494" y="1972257"/>
            <a:ext cx="1534532"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rot="-120">
            <a:off x="11010171" y="6369982"/>
            <a:ext cx="704642"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pic>
        <p:nvPicPr>
          <p:cNvPr id="2" name="Picture 1">
            <a:extLst>
              <a:ext uri="{FF2B5EF4-FFF2-40B4-BE49-F238E27FC236}">
                <a16:creationId xmlns:a16="http://schemas.microsoft.com/office/drawing/2014/main" id="{7334C574-BCA9-BE71-50F0-03D08CA24DE7}"/>
              </a:ext>
            </a:extLst>
          </p:cNvPr>
          <p:cNvPicPr>
            <a:picLocks noChangeAspect="1"/>
          </p:cNvPicPr>
          <p:nvPr userDrawn="1"/>
        </p:nvPicPr>
        <p:blipFill>
          <a:blip r:embed="rId2"/>
          <a:stretch>
            <a:fillRect/>
          </a:stretch>
        </p:blipFill>
        <p:spPr>
          <a:xfrm>
            <a:off x="-1715623" y="-298956"/>
            <a:ext cx="1358890" cy="123659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pic>
        <p:nvPicPr>
          <p:cNvPr id="2" name="Picture 1">
            <a:extLst>
              <a:ext uri="{FF2B5EF4-FFF2-40B4-BE49-F238E27FC236}">
                <a16:creationId xmlns:a16="http://schemas.microsoft.com/office/drawing/2014/main" id="{78A47F6A-F7F8-8A3D-8CE1-73395F39FDD8}"/>
              </a:ext>
            </a:extLst>
          </p:cNvPr>
          <p:cNvPicPr>
            <a:picLocks noChangeAspect="1"/>
          </p:cNvPicPr>
          <p:nvPr userDrawn="1"/>
        </p:nvPicPr>
        <p:blipFill>
          <a:blip r:embed="rId2"/>
          <a:stretch>
            <a:fillRect/>
          </a:stretch>
        </p:blipFill>
        <p:spPr>
          <a:xfrm>
            <a:off x="-1715623" y="-298956"/>
            <a:ext cx="1358890" cy="123659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p:cSld name="CUSTOM_1_1_1_1">
    <p:spTree>
      <p:nvGrpSpPr>
        <p:cNvPr id="1" name="Shape 484"/>
        <p:cNvGrpSpPr/>
        <p:nvPr/>
      </p:nvGrpSpPr>
      <p:grpSpPr>
        <a:xfrm>
          <a:off x="0" y="0"/>
          <a:ext cx="0" cy="0"/>
          <a:chOff x="0" y="0"/>
          <a:chExt cx="0" cy="0"/>
        </a:xfrm>
      </p:grpSpPr>
      <p:sp>
        <p:nvSpPr>
          <p:cNvPr id="485" name="Google Shape;485;p19"/>
          <p:cNvSpPr/>
          <p:nvPr/>
        </p:nvSpPr>
        <p:spPr>
          <a:xfrm rot="5087716" flipH="1">
            <a:off x="-340024" y="-853522"/>
            <a:ext cx="3488595" cy="3626655"/>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6" name="Google Shape;486;p19"/>
          <p:cNvSpPr/>
          <p:nvPr/>
        </p:nvSpPr>
        <p:spPr>
          <a:xfrm rot="-5265980" flipH="1">
            <a:off x="9329990" y="661129"/>
            <a:ext cx="4369421" cy="179694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7" name="Google Shape;487;p19"/>
          <p:cNvSpPr/>
          <p:nvPr/>
        </p:nvSpPr>
        <p:spPr>
          <a:xfrm rot="10800000">
            <a:off x="-80402" y="5442088"/>
            <a:ext cx="5754302" cy="1555944"/>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8" name="Google Shape;488;p19"/>
          <p:cNvSpPr/>
          <p:nvPr/>
        </p:nvSpPr>
        <p:spPr>
          <a:xfrm rot="-163619" flipH="1">
            <a:off x="8379816" y="4532019"/>
            <a:ext cx="4375551" cy="3657140"/>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9" name="Google Shape;489;p19"/>
          <p:cNvSpPr txBox="1">
            <a:spLocks noGrp="1"/>
          </p:cNvSpPr>
          <p:nvPr>
            <p:ph type="title"/>
          </p:nvPr>
        </p:nvSpPr>
        <p:spPr>
          <a:xfrm>
            <a:off x="4506025" y="1011936"/>
            <a:ext cx="3149788"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360983" y="1126937"/>
            <a:ext cx="287197" cy="260807"/>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94" name="Google Shape;494;p19"/>
          <p:cNvGrpSpPr/>
          <p:nvPr/>
        </p:nvGrpSpPr>
        <p:grpSpPr>
          <a:xfrm rot="6524430">
            <a:off x="464890" y="3171919"/>
            <a:ext cx="372824" cy="336890"/>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98" name="Google Shape;498;p19"/>
          <p:cNvSpPr/>
          <p:nvPr/>
        </p:nvSpPr>
        <p:spPr>
          <a:xfrm rot="-2121718" flipH="1">
            <a:off x="8962622" y="30176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9" name="Google Shape;499;p19"/>
          <p:cNvSpPr/>
          <p:nvPr/>
        </p:nvSpPr>
        <p:spPr>
          <a:xfrm rot="-10799883" flipH="1">
            <a:off x="1713231" y="549031"/>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00" name="Google Shape;500;p19"/>
          <p:cNvGrpSpPr/>
          <p:nvPr/>
        </p:nvGrpSpPr>
        <p:grpSpPr>
          <a:xfrm rot="6300012">
            <a:off x="11407355" y="5234368"/>
            <a:ext cx="387720" cy="350347"/>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4" name="Google Shape;504;p19"/>
          <p:cNvSpPr/>
          <p:nvPr/>
        </p:nvSpPr>
        <p:spPr>
          <a:xfrm rot="10800000">
            <a:off x="7751476" y="536393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5" name="Google Shape;505;p19"/>
          <p:cNvSpPr/>
          <p:nvPr/>
        </p:nvSpPr>
        <p:spPr>
          <a:xfrm rot="-10431843">
            <a:off x="-72008" y="-158169"/>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pic>
        <p:nvPicPr>
          <p:cNvPr id="2" name="Picture 1">
            <a:extLst>
              <a:ext uri="{FF2B5EF4-FFF2-40B4-BE49-F238E27FC236}">
                <a16:creationId xmlns:a16="http://schemas.microsoft.com/office/drawing/2014/main" id="{B8A1C34B-945F-3C89-A613-182ED4969C9C}"/>
              </a:ext>
            </a:extLst>
          </p:cNvPr>
          <p:cNvPicPr>
            <a:picLocks noChangeAspect="1"/>
          </p:cNvPicPr>
          <p:nvPr userDrawn="1"/>
        </p:nvPicPr>
        <p:blipFill>
          <a:blip r:embed="rId2"/>
          <a:stretch>
            <a:fillRect/>
          </a:stretch>
        </p:blipFill>
        <p:spPr>
          <a:xfrm>
            <a:off x="-1715623" y="-298956"/>
            <a:ext cx="1358890" cy="123659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531"/>
        <p:cNvGrpSpPr/>
        <p:nvPr/>
      </p:nvGrpSpPr>
      <p:grpSpPr>
        <a:xfrm>
          <a:off x="0" y="0"/>
          <a:ext cx="0" cy="0"/>
          <a:chOff x="0" y="0"/>
          <a:chExt cx="0" cy="0"/>
        </a:xfrm>
      </p:grpSpPr>
      <p:sp>
        <p:nvSpPr>
          <p:cNvPr id="532" name="Google Shape;532;p21"/>
          <p:cNvSpPr/>
          <p:nvPr/>
        </p:nvSpPr>
        <p:spPr>
          <a:xfrm>
            <a:off x="-600058" y="3868491"/>
            <a:ext cx="3439653"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09475" y="5542353"/>
            <a:ext cx="3898372"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1816" y="-106839"/>
            <a:ext cx="5393673"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880521" y="-295733"/>
            <a:ext cx="4660522"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11942" y="1011936"/>
            <a:ext cx="493775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6610"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7508" y="4018400"/>
            <a:ext cx="3320166"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20837"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22335" y="4018400"/>
            <a:ext cx="3319767"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05064"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06761" y="4018400"/>
            <a:ext cx="3316974"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385598" y="5429217"/>
            <a:ext cx="287197"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196064" y="3308150"/>
            <a:ext cx="372824" cy="336890"/>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89949" y="623779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19911" y="249903"/>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8703" y="1232244"/>
            <a:ext cx="387720" cy="350347"/>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29388" y="314092"/>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12861" y="5886744"/>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pic>
        <p:nvPicPr>
          <p:cNvPr id="2" name="Picture 1">
            <a:extLst>
              <a:ext uri="{FF2B5EF4-FFF2-40B4-BE49-F238E27FC236}">
                <a16:creationId xmlns:a16="http://schemas.microsoft.com/office/drawing/2014/main" id="{68BDC749-C1A7-468F-871C-51AE6B8BCF82}"/>
              </a:ext>
            </a:extLst>
          </p:cNvPr>
          <p:cNvPicPr>
            <a:picLocks noChangeAspect="1"/>
          </p:cNvPicPr>
          <p:nvPr userDrawn="1"/>
        </p:nvPicPr>
        <p:blipFill>
          <a:blip r:embed="rId2"/>
          <a:stretch>
            <a:fillRect/>
          </a:stretch>
        </p:blipFill>
        <p:spPr>
          <a:xfrm>
            <a:off x="-1715623" y="-298956"/>
            <a:ext cx="1358890" cy="123659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7267090" y="-228666"/>
            <a:ext cx="4942397"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392729" y="4453999"/>
            <a:ext cx="4165992"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5700" y="4668132"/>
            <a:ext cx="4657788"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051" y="-461966"/>
            <a:ext cx="515716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1943" y="269176"/>
            <a:ext cx="604057"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0975432" y="2028966"/>
            <a:ext cx="371899"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48579" y="6095818"/>
            <a:ext cx="924439"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72959" y="200179"/>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885479" y="5923262"/>
            <a:ext cx="263693" cy="284375"/>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5875" y="549598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0998215" y="5660185"/>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5266" y="4065178"/>
            <a:ext cx="294951"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pic>
        <p:nvPicPr>
          <p:cNvPr id="2" name="Picture 1">
            <a:extLst>
              <a:ext uri="{FF2B5EF4-FFF2-40B4-BE49-F238E27FC236}">
                <a16:creationId xmlns:a16="http://schemas.microsoft.com/office/drawing/2014/main" id="{6A5B9B9A-8D1F-1A7A-75FE-E5EA8FF2C611}"/>
              </a:ext>
            </a:extLst>
          </p:cNvPr>
          <p:cNvPicPr>
            <a:picLocks noChangeAspect="1"/>
          </p:cNvPicPr>
          <p:nvPr userDrawn="1"/>
        </p:nvPicPr>
        <p:blipFill>
          <a:blip r:embed="rId2"/>
          <a:stretch>
            <a:fillRect/>
          </a:stretch>
        </p:blipFill>
        <p:spPr>
          <a:xfrm>
            <a:off x="-1715623" y="-298956"/>
            <a:ext cx="1358890" cy="123659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71340" y="5412084"/>
            <a:ext cx="4743077"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0" name="Google Shape;800;p30"/>
          <p:cNvSpPr/>
          <p:nvPr/>
        </p:nvSpPr>
        <p:spPr>
          <a:xfrm>
            <a:off x="9403431" y="-171713"/>
            <a:ext cx="2854177"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1" name="Google Shape;801;p30"/>
          <p:cNvSpPr/>
          <p:nvPr/>
        </p:nvSpPr>
        <p:spPr>
          <a:xfrm>
            <a:off x="-592596" y="-388999"/>
            <a:ext cx="6259882"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2" name="Google Shape;802;p30"/>
          <p:cNvSpPr/>
          <p:nvPr/>
        </p:nvSpPr>
        <p:spPr>
          <a:xfrm>
            <a:off x="9626473" y="4042864"/>
            <a:ext cx="3175720"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3" name="Google Shape;803;p30"/>
          <p:cNvSpPr/>
          <p:nvPr/>
        </p:nvSpPr>
        <p:spPr>
          <a:xfrm rot="10800000">
            <a:off x="10072995" y="4182405"/>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4" name="Google Shape;804;p30"/>
          <p:cNvSpPr/>
          <p:nvPr/>
        </p:nvSpPr>
        <p:spPr>
          <a:xfrm rot="10800000">
            <a:off x="9764493" y="4726639"/>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5" name="Google Shape;805;p30"/>
          <p:cNvSpPr/>
          <p:nvPr/>
        </p:nvSpPr>
        <p:spPr>
          <a:xfrm rot="10800000">
            <a:off x="9340644" y="2853906"/>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6" name="Google Shape;806;p30"/>
          <p:cNvSpPr/>
          <p:nvPr/>
        </p:nvSpPr>
        <p:spPr>
          <a:xfrm rot="9893225">
            <a:off x="2363586" y="495825"/>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07" name="Google Shape;807;p30"/>
          <p:cNvGrpSpPr/>
          <p:nvPr/>
        </p:nvGrpSpPr>
        <p:grpSpPr>
          <a:xfrm rot="5400000">
            <a:off x="370494" y="6049338"/>
            <a:ext cx="295696" cy="267183"/>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11" name="Google Shape;811;p30"/>
          <p:cNvSpPr/>
          <p:nvPr/>
        </p:nvSpPr>
        <p:spPr>
          <a:xfrm rot="-834203">
            <a:off x="11367157" y="484581"/>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2" name="Google Shape;812;p30"/>
          <p:cNvGrpSpPr/>
          <p:nvPr/>
        </p:nvGrpSpPr>
        <p:grpSpPr>
          <a:xfrm rot="4654902">
            <a:off x="9660064" y="545038"/>
            <a:ext cx="578189" cy="522470"/>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30"/>
          <p:cNvGrpSpPr/>
          <p:nvPr/>
        </p:nvGrpSpPr>
        <p:grpSpPr>
          <a:xfrm rot="5400000">
            <a:off x="759335" y="1413561"/>
            <a:ext cx="326429" cy="294966"/>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0" name="Google Shape;820;p30"/>
          <p:cNvSpPr/>
          <p:nvPr/>
        </p:nvSpPr>
        <p:spPr>
          <a:xfrm rot="6477717">
            <a:off x="11035871" y="6015927"/>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21" name="Google Shape;821;p30"/>
          <p:cNvGrpSpPr/>
          <p:nvPr/>
        </p:nvGrpSpPr>
        <p:grpSpPr>
          <a:xfrm rot="5400000">
            <a:off x="10041511" y="5978894"/>
            <a:ext cx="295696" cy="267183"/>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pic>
        <p:nvPicPr>
          <p:cNvPr id="2" name="Picture 1">
            <a:extLst>
              <a:ext uri="{FF2B5EF4-FFF2-40B4-BE49-F238E27FC236}">
                <a16:creationId xmlns:a16="http://schemas.microsoft.com/office/drawing/2014/main" id="{FC236E00-3AE2-B416-2A86-17928E7BF981}"/>
              </a:ext>
            </a:extLst>
          </p:cNvPr>
          <p:cNvPicPr>
            <a:picLocks noChangeAspect="1"/>
          </p:cNvPicPr>
          <p:nvPr userDrawn="1"/>
        </p:nvPicPr>
        <p:blipFill>
          <a:blip r:embed="rId2"/>
          <a:stretch>
            <a:fillRect/>
          </a:stretch>
        </p:blipFill>
        <p:spPr>
          <a:xfrm>
            <a:off x="-1715623" y="-298956"/>
            <a:ext cx="1358890" cy="123659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8" r:id="rId5"/>
    <p:sldLayoutId id="2147483665" r:id="rId6"/>
    <p:sldLayoutId id="2147483667" r:id="rId7"/>
    <p:sldLayoutId id="2147483675" r:id="rId8"/>
    <p:sldLayoutId id="2147483676" r:id="rId9"/>
    <p:sldLayoutId id="2147483677" r:id="rId10"/>
    <p:sldLayoutId id="2147483682" r:id="rId11"/>
    <p:sldLayoutId id="2147483683" r:id="rId12"/>
    <p:sldLayoutId id="2147483684" r:id="rId13"/>
    <p:sldLayoutId id="214748368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25.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microsoft.com/office/2007/relationships/hdphoto" Target="../media/hdphoto12.wdp"/><Relationship Id="rId5" Type="http://schemas.openxmlformats.org/officeDocument/2006/relationships/image" Target="../media/image38.pn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slide" Target="slide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2D7BE26B-1D08-82F1-B138-B2EB070917C0}"/>
              </a:ext>
            </a:extLst>
          </p:cNvPr>
          <p:cNvGraphicFramePr>
            <a:graphicFrameLocks noGrp="1"/>
          </p:cNvGraphicFramePr>
          <p:nvPr/>
        </p:nvGraphicFramePr>
        <p:xfrm>
          <a:off x="0" y="89954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390" y="4534545"/>
            <a:ext cx="1798934" cy="24465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ổng hợp Quyển Vở Ô Ly giá rẻ, bán chạy tháng 7/2022 - BeeCost">
            <a:extLst>
              <a:ext uri="{FF2B5EF4-FFF2-40B4-BE49-F238E27FC236}">
                <a16:creationId xmlns:a16="http://schemas.microsoft.com/office/drawing/2014/main" id="{D040251D-5FF1-F9F6-F7D8-3F70438F2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9" t="7028" r="18992" b="7028"/>
          <a:stretch/>
        </p:blipFill>
        <p:spPr bwMode="auto">
          <a:xfrm>
            <a:off x="4240588" y="4557327"/>
            <a:ext cx="1777170" cy="2446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206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6468215" y="4476615"/>
            <a:ext cx="2656139" cy="2953270"/>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6"/>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7"/>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8581449" y="4325593"/>
            <a:ext cx="3058013" cy="23317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15164F8-9CD1-2B0D-B557-A631A66523F8}"/>
              </a:ext>
            </a:extLst>
          </p:cNvPr>
          <p:cNvPicPr>
            <a:picLocks noChangeAspect="1"/>
          </p:cNvPicPr>
          <p:nvPr/>
        </p:nvPicPr>
        <p:blipFill>
          <a:blip r:embed="rId9"/>
          <a:stretch>
            <a:fillRect/>
          </a:stretch>
        </p:blipFill>
        <p:spPr>
          <a:xfrm>
            <a:off x="1676610" y="1205899"/>
            <a:ext cx="12680554" cy="3360178"/>
          </a:xfrm>
          <a:prstGeom prst="rect">
            <a:avLst/>
          </a:prstGeom>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6B693A-3D77-D3D0-0F27-E9A5A7B93331}"/>
              </a:ext>
            </a:extLst>
          </p:cNvPr>
          <p:cNvSpPr txBox="1"/>
          <p:nvPr/>
        </p:nvSpPr>
        <p:spPr>
          <a:xfrm>
            <a:off x="575187" y="280219"/>
            <a:ext cx="11011464" cy="2217082"/>
          </a:xfrm>
          <a:prstGeom prst="rect">
            <a:avLst/>
          </a:prstGeom>
          <a:noFill/>
        </p:spPr>
        <p:txBody>
          <a:bodyPr wrap="square" rtlCol="0">
            <a:spAutoFit/>
          </a:bodyPr>
          <a:lstStyle/>
          <a:p>
            <a:pPr algn="just">
              <a:lnSpc>
                <a:spcPct val="150000"/>
              </a:lnSpc>
            </a:pPr>
            <a:r>
              <a:rPr lang="en-US" sz="3200">
                <a:solidFill>
                  <a:srgbClr val="FF0000"/>
                </a:solidFill>
              </a:rPr>
              <a:t>2</a:t>
            </a:r>
            <a:r>
              <a:rPr lang="en-US" sz="3200"/>
              <a:t>. Em hãy soạn tin nhắn theo một trong các tình huống sau:</a:t>
            </a:r>
          </a:p>
          <a:p>
            <a:pPr algn="just">
              <a:lnSpc>
                <a:spcPct val="150000"/>
              </a:lnSpc>
            </a:pPr>
            <a:r>
              <a:rPr lang="en-US" sz="3200"/>
              <a:t>a. Em nhắn người thân mua cho mình một đồ dùng học tập.</a:t>
            </a:r>
          </a:p>
          <a:p>
            <a:pPr algn="just">
              <a:lnSpc>
                <a:spcPct val="150000"/>
              </a:lnSpc>
            </a:pPr>
            <a:r>
              <a:rPr lang="en-US" sz="3200"/>
              <a:t>b. Em nhắn bạn mang cho mình mượn cuốn truyện.</a:t>
            </a:r>
          </a:p>
        </p:txBody>
      </p:sp>
    </p:spTree>
    <p:extLst>
      <p:ext uri="{BB962C8B-B14F-4D97-AF65-F5344CB8AC3E}">
        <p14:creationId xmlns:p14="http://schemas.microsoft.com/office/powerpoint/2010/main" val="208652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6B693A-3D77-D3D0-0F27-E9A5A7B93331}"/>
              </a:ext>
            </a:extLst>
          </p:cNvPr>
          <p:cNvSpPr txBox="1"/>
          <p:nvPr/>
        </p:nvSpPr>
        <p:spPr>
          <a:xfrm>
            <a:off x="575187" y="280219"/>
            <a:ext cx="11011464" cy="2217082"/>
          </a:xfrm>
          <a:prstGeom prst="rect">
            <a:avLst/>
          </a:prstGeom>
          <a:noFill/>
        </p:spPr>
        <p:txBody>
          <a:bodyPr wrap="square" rtlCol="0">
            <a:spAutoFit/>
          </a:bodyPr>
          <a:lstStyle/>
          <a:p>
            <a:pPr algn="just">
              <a:lnSpc>
                <a:spcPct val="150000"/>
              </a:lnSpc>
            </a:pPr>
            <a:r>
              <a:rPr lang="en-US" sz="3200">
                <a:solidFill>
                  <a:srgbClr val="FF0000"/>
                </a:solidFill>
              </a:rPr>
              <a:t>2</a:t>
            </a:r>
            <a:r>
              <a:rPr lang="en-US" sz="3200"/>
              <a:t>. Em hãy soạn tin nhắn theo một trong các tình huống sau:</a:t>
            </a:r>
          </a:p>
          <a:p>
            <a:pPr algn="just">
              <a:lnSpc>
                <a:spcPct val="150000"/>
              </a:lnSpc>
            </a:pPr>
            <a:r>
              <a:rPr lang="en-US" sz="3200"/>
              <a:t>a. Em nhắn người thân mua cho mình một đồ dùng học tập.</a:t>
            </a:r>
          </a:p>
          <a:p>
            <a:pPr algn="just">
              <a:lnSpc>
                <a:spcPct val="150000"/>
              </a:lnSpc>
            </a:pPr>
            <a:r>
              <a:rPr lang="en-US" sz="3200"/>
              <a:t>b. Em nhắn bạn mang cho mình mượn cuốn truyện.</a:t>
            </a:r>
          </a:p>
        </p:txBody>
      </p:sp>
      <p:sp>
        <p:nvSpPr>
          <p:cNvPr id="3" name="Rectangle: Rounded Corners 2">
            <a:extLst>
              <a:ext uri="{FF2B5EF4-FFF2-40B4-BE49-F238E27FC236}">
                <a16:creationId xmlns:a16="http://schemas.microsoft.com/office/drawing/2014/main" id="{5B8BF20C-53BD-442D-FE62-C20269951DA3}"/>
              </a:ext>
            </a:extLst>
          </p:cNvPr>
          <p:cNvSpPr/>
          <p:nvPr/>
        </p:nvSpPr>
        <p:spPr>
          <a:xfrm>
            <a:off x="1479422" y="2497301"/>
            <a:ext cx="9202993" cy="4262285"/>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Gợi ý:</a:t>
            </a:r>
          </a:p>
          <a:p>
            <a:pPr algn="just"/>
            <a:r>
              <a:rPr lang="en-US" sz="4400">
                <a:solidFill>
                  <a:schemeClr val="tx1"/>
                </a:solidFill>
              </a:rPr>
              <a:t>	Ai là người nhận tin nhắn?</a:t>
            </a:r>
          </a:p>
          <a:p>
            <a:pPr algn="just"/>
            <a:r>
              <a:rPr lang="en-US" sz="4400">
                <a:solidFill>
                  <a:schemeClr val="tx1"/>
                </a:solidFill>
              </a:rPr>
              <a:t>	Nội dung em muốn nhắn là gì?</a:t>
            </a:r>
          </a:p>
          <a:p>
            <a:pPr algn="just"/>
            <a:r>
              <a:rPr lang="en-US" sz="4400">
                <a:solidFill>
                  <a:schemeClr val="tx1"/>
                </a:solidFill>
              </a:rPr>
              <a:t>	Tên người nhắn là gì?</a:t>
            </a:r>
          </a:p>
        </p:txBody>
      </p:sp>
    </p:spTree>
    <p:extLst>
      <p:ext uri="{BB962C8B-B14F-4D97-AF65-F5344CB8AC3E}">
        <p14:creationId xmlns:p14="http://schemas.microsoft.com/office/powerpoint/2010/main" val="3516388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6B693A-3D77-D3D0-0F27-E9A5A7B93331}"/>
              </a:ext>
            </a:extLst>
          </p:cNvPr>
          <p:cNvSpPr txBox="1"/>
          <p:nvPr/>
        </p:nvSpPr>
        <p:spPr>
          <a:xfrm>
            <a:off x="575187" y="280219"/>
            <a:ext cx="11011464" cy="1478418"/>
          </a:xfrm>
          <a:prstGeom prst="rect">
            <a:avLst/>
          </a:prstGeom>
          <a:noFill/>
        </p:spPr>
        <p:txBody>
          <a:bodyPr wrap="square" rtlCol="0">
            <a:spAutoFit/>
          </a:bodyPr>
          <a:lstStyle/>
          <a:p>
            <a:pPr algn="just">
              <a:lnSpc>
                <a:spcPct val="150000"/>
              </a:lnSpc>
            </a:pPr>
            <a:r>
              <a:rPr lang="en-US" sz="3200">
                <a:solidFill>
                  <a:srgbClr val="FF0000"/>
                </a:solidFill>
              </a:rPr>
              <a:t>2</a:t>
            </a:r>
            <a:r>
              <a:rPr lang="en-US" sz="3200"/>
              <a:t>. Em hãy soạn tin nhắn theo một trong các tình huống sau:</a:t>
            </a:r>
          </a:p>
          <a:p>
            <a:pPr algn="just">
              <a:lnSpc>
                <a:spcPct val="150000"/>
              </a:lnSpc>
            </a:pPr>
            <a:r>
              <a:rPr lang="en-US" sz="3200"/>
              <a:t>a. Em nhắn người thân mua cho mình một đồ dùng học tập.</a:t>
            </a:r>
          </a:p>
        </p:txBody>
      </p:sp>
      <p:sp>
        <p:nvSpPr>
          <p:cNvPr id="3" name="Rectangle: Rounded Corners 2">
            <a:extLst>
              <a:ext uri="{FF2B5EF4-FFF2-40B4-BE49-F238E27FC236}">
                <a16:creationId xmlns:a16="http://schemas.microsoft.com/office/drawing/2014/main" id="{5B8BF20C-53BD-442D-FE62-C20269951DA3}"/>
              </a:ext>
            </a:extLst>
          </p:cNvPr>
          <p:cNvSpPr/>
          <p:nvPr/>
        </p:nvSpPr>
        <p:spPr>
          <a:xfrm>
            <a:off x="1479422" y="2050025"/>
            <a:ext cx="9202993" cy="4262285"/>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	Bố ơi!</a:t>
            </a:r>
          </a:p>
          <a:p>
            <a:pPr algn="just"/>
            <a:r>
              <a:rPr lang="en-US" sz="4000">
                <a:solidFill>
                  <a:schemeClr val="tx1"/>
                </a:solidFill>
              </a:rPr>
              <a:t>	Hôm nay bút của con hết mực mất rồi. Con nhờ bố lát đi làm về bố mua cho con cây bút nhé! Con cảm ơn bố nhiều ạ.</a:t>
            </a:r>
          </a:p>
          <a:p>
            <a:pPr algn="ctr"/>
            <a:r>
              <a:rPr lang="en-US" sz="4000">
                <a:solidFill>
                  <a:schemeClr val="tx1"/>
                </a:solidFill>
              </a:rPr>
              <a:t>Con gái của bố:</a:t>
            </a:r>
          </a:p>
          <a:p>
            <a:pPr algn="ctr"/>
            <a:r>
              <a:rPr lang="en-US" sz="4000">
                <a:solidFill>
                  <a:schemeClr val="tx1"/>
                </a:solidFill>
              </a:rPr>
              <a:t>Huyền Diệu</a:t>
            </a:r>
          </a:p>
        </p:txBody>
      </p:sp>
    </p:spTree>
    <p:extLst>
      <p:ext uri="{BB962C8B-B14F-4D97-AF65-F5344CB8AC3E}">
        <p14:creationId xmlns:p14="http://schemas.microsoft.com/office/powerpoint/2010/main" val="741441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6B693A-3D77-D3D0-0F27-E9A5A7B93331}"/>
              </a:ext>
            </a:extLst>
          </p:cNvPr>
          <p:cNvSpPr txBox="1"/>
          <p:nvPr/>
        </p:nvSpPr>
        <p:spPr>
          <a:xfrm>
            <a:off x="575187" y="280219"/>
            <a:ext cx="11011464" cy="1478418"/>
          </a:xfrm>
          <a:prstGeom prst="rect">
            <a:avLst/>
          </a:prstGeom>
          <a:noFill/>
        </p:spPr>
        <p:txBody>
          <a:bodyPr wrap="square" rtlCol="0">
            <a:spAutoFit/>
          </a:bodyPr>
          <a:lstStyle/>
          <a:p>
            <a:pPr algn="just">
              <a:lnSpc>
                <a:spcPct val="150000"/>
              </a:lnSpc>
            </a:pPr>
            <a:r>
              <a:rPr lang="en-US" sz="3200">
                <a:solidFill>
                  <a:srgbClr val="FF0000"/>
                </a:solidFill>
              </a:rPr>
              <a:t>2</a:t>
            </a:r>
            <a:r>
              <a:rPr lang="en-US" sz="3200"/>
              <a:t>. Em hãy soạn tin nhắn theo một trong các tình huống sau:</a:t>
            </a:r>
          </a:p>
          <a:p>
            <a:pPr algn="just">
              <a:lnSpc>
                <a:spcPct val="150000"/>
              </a:lnSpc>
            </a:pPr>
            <a:r>
              <a:rPr lang="en-US" sz="3200"/>
              <a:t>b. Em nhắn bạn mang cho mình mượn cuốn truyện.</a:t>
            </a:r>
          </a:p>
        </p:txBody>
      </p:sp>
      <p:sp>
        <p:nvSpPr>
          <p:cNvPr id="3" name="Rectangle: Rounded Corners 2">
            <a:extLst>
              <a:ext uri="{FF2B5EF4-FFF2-40B4-BE49-F238E27FC236}">
                <a16:creationId xmlns:a16="http://schemas.microsoft.com/office/drawing/2014/main" id="{5B8BF20C-53BD-442D-FE62-C20269951DA3}"/>
              </a:ext>
            </a:extLst>
          </p:cNvPr>
          <p:cNvSpPr/>
          <p:nvPr/>
        </p:nvSpPr>
        <p:spPr>
          <a:xfrm>
            <a:off x="1479422" y="2050025"/>
            <a:ext cx="9202993" cy="4262285"/>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	Mình chào Thanh Tâm!</a:t>
            </a:r>
          </a:p>
          <a:p>
            <a:pPr algn="just"/>
            <a:r>
              <a:rPr lang="en-US" sz="4000">
                <a:solidFill>
                  <a:schemeClr val="tx1"/>
                </a:solidFill>
              </a:rPr>
              <a:t>	Mình rất thích cuốn sách “Tôi đi học” của bạn. Mai bạn có thể mang tới lớp cho mình mượn được không? Mình cảm ơn bạn nhiều nhé!</a:t>
            </a:r>
          </a:p>
          <a:p>
            <a:pPr algn="ctr"/>
            <a:r>
              <a:rPr lang="en-US" sz="4000">
                <a:solidFill>
                  <a:schemeClr val="tx1"/>
                </a:solidFill>
              </a:rPr>
              <a:t>Bạn của Thanh Tâm:</a:t>
            </a:r>
          </a:p>
          <a:p>
            <a:pPr algn="ctr"/>
            <a:r>
              <a:rPr lang="en-US" sz="4000">
                <a:solidFill>
                  <a:schemeClr val="tx1"/>
                </a:solidFill>
              </a:rPr>
              <a:t>Huyền Diệu</a:t>
            </a:r>
          </a:p>
        </p:txBody>
      </p:sp>
    </p:spTree>
    <p:extLst>
      <p:ext uri="{BB962C8B-B14F-4D97-AF65-F5344CB8AC3E}">
        <p14:creationId xmlns:p14="http://schemas.microsoft.com/office/powerpoint/2010/main" val="3985725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6B693A-3D77-D3D0-0F27-E9A5A7B93331}"/>
              </a:ext>
            </a:extLst>
          </p:cNvPr>
          <p:cNvSpPr txBox="1"/>
          <p:nvPr/>
        </p:nvSpPr>
        <p:spPr>
          <a:xfrm>
            <a:off x="575187" y="280219"/>
            <a:ext cx="11011464" cy="1077218"/>
          </a:xfrm>
          <a:prstGeom prst="rect">
            <a:avLst/>
          </a:prstGeom>
          <a:noFill/>
        </p:spPr>
        <p:txBody>
          <a:bodyPr wrap="square" rtlCol="0">
            <a:spAutoFit/>
          </a:bodyPr>
          <a:lstStyle/>
          <a:p>
            <a:pPr algn="just"/>
            <a:r>
              <a:rPr lang="en-US" sz="3200">
                <a:solidFill>
                  <a:srgbClr val="FF0000"/>
                </a:solidFill>
              </a:rPr>
              <a:t>3</a:t>
            </a:r>
            <a:r>
              <a:rPr lang="en-US" sz="3200"/>
              <a:t>. Đọc lại tin nhắn của em, phát hiện lỗi và sửa lỗi (dùng từ, đặt câu, sắp xếp ý,…)</a:t>
            </a:r>
          </a:p>
        </p:txBody>
      </p:sp>
      <p:sp>
        <p:nvSpPr>
          <p:cNvPr id="5" name="TextBox 4">
            <a:extLst>
              <a:ext uri="{FF2B5EF4-FFF2-40B4-BE49-F238E27FC236}">
                <a16:creationId xmlns:a16="http://schemas.microsoft.com/office/drawing/2014/main" id="{4C4A6215-171D-C48D-88A1-3C992133D896}"/>
              </a:ext>
            </a:extLst>
          </p:cNvPr>
          <p:cNvSpPr txBox="1"/>
          <p:nvPr/>
        </p:nvSpPr>
        <p:spPr>
          <a:xfrm>
            <a:off x="2852930" y="6198575"/>
            <a:ext cx="6455978" cy="379206"/>
          </a:xfrm>
          <a:prstGeom prst="rect">
            <a:avLst/>
          </a:prstGeom>
          <a:noFill/>
        </p:spPr>
        <p:txBody>
          <a:bodyPr wrap="square">
            <a:spAutoFit/>
          </a:bodyPr>
          <a:lstStyle/>
          <a:p>
            <a:r>
              <a:rPr lang="en-US" b="0"/>
              <a:t>HS có thể làm việc nhóm đôi, đổi chéo dò cho nhau.</a:t>
            </a:r>
            <a:endParaRPr lang="en-US"/>
          </a:p>
        </p:txBody>
      </p:sp>
      <p:pic>
        <p:nvPicPr>
          <p:cNvPr id="7" name="Picture 6">
            <a:extLst>
              <a:ext uri="{FF2B5EF4-FFF2-40B4-BE49-F238E27FC236}">
                <a16:creationId xmlns:a16="http://schemas.microsoft.com/office/drawing/2014/main" id="{92B83FAA-9D9B-378D-D46D-7FF96F4E0489}"/>
              </a:ext>
            </a:extLst>
          </p:cNvPr>
          <p:cNvPicPr>
            <a:picLocks noChangeAspect="1"/>
          </p:cNvPicPr>
          <p:nvPr/>
        </p:nvPicPr>
        <p:blipFill>
          <a:blip r:embed="rId4"/>
          <a:stretch>
            <a:fillRect/>
          </a:stretch>
        </p:blipFill>
        <p:spPr>
          <a:xfrm>
            <a:off x="3724170" y="1989170"/>
            <a:ext cx="4713497" cy="3623353"/>
          </a:xfrm>
          <a:prstGeom prst="rect">
            <a:avLst/>
          </a:prstGeom>
        </p:spPr>
      </p:pic>
    </p:spTree>
    <p:extLst>
      <p:ext uri="{BB962C8B-B14F-4D97-AF65-F5344CB8AC3E}">
        <p14:creationId xmlns:p14="http://schemas.microsoft.com/office/powerpoint/2010/main" val="3430512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154E-2A8B-BAEC-053C-3D96502538AD}"/>
              </a:ext>
            </a:extLst>
          </p:cNvPr>
          <p:cNvSpPr>
            <a:spLocks noGrp="1"/>
          </p:cNvSpPr>
          <p:nvPr>
            <p:ph type="title"/>
          </p:nvPr>
        </p:nvSpPr>
        <p:spPr>
          <a:xfrm>
            <a:off x="957625" y="-44461"/>
            <a:ext cx="10246588" cy="1005600"/>
          </a:xfrm>
        </p:spPr>
        <p:txBody>
          <a:bodyPr/>
          <a:lstStyle/>
          <a:p>
            <a:endParaRPr lang="en-US"/>
          </a:p>
        </p:txBody>
      </p:sp>
      <p:graphicFrame>
        <p:nvGraphicFramePr>
          <p:cNvPr id="3" name="Table 10">
            <a:extLst>
              <a:ext uri="{FF2B5EF4-FFF2-40B4-BE49-F238E27FC236}">
                <a16:creationId xmlns:a16="http://schemas.microsoft.com/office/drawing/2014/main" id="{9B9EA571-0DDA-94C8-BD47-07E2791594CA}"/>
              </a:ext>
            </a:extLst>
          </p:cNvPr>
          <p:cNvGraphicFramePr>
            <a:graphicFrameLocks noGrp="1"/>
          </p:cNvGraphicFramePr>
          <p:nvPr>
            <p:extLst>
              <p:ext uri="{D42A27DB-BD31-4B8C-83A1-F6EECF244321}">
                <p14:modId xmlns:p14="http://schemas.microsoft.com/office/powerpoint/2010/main" val="1025893579"/>
              </p:ext>
            </p:extLst>
          </p:nvPr>
        </p:nvGraphicFramePr>
        <p:xfrm>
          <a:off x="0" y="89708"/>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sp>
        <p:nvSpPr>
          <p:cNvPr id="4" name="TextBox 3">
            <a:extLst>
              <a:ext uri="{FF2B5EF4-FFF2-40B4-BE49-F238E27FC236}">
                <a16:creationId xmlns:a16="http://schemas.microsoft.com/office/drawing/2014/main" id="{6AAF4CCA-1C95-6959-3EAE-1459DBA349A3}"/>
              </a:ext>
            </a:extLst>
          </p:cNvPr>
          <p:cNvSpPr txBox="1"/>
          <p:nvPr/>
        </p:nvSpPr>
        <p:spPr>
          <a:xfrm>
            <a:off x="1956435" y="591706"/>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6" name="TextBox 5">
            <a:extLst>
              <a:ext uri="{FF2B5EF4-FFF2-40B4-BE49-F238E27FC236}">
                <a16:creationId xmlns:a16="http://schemas.microsoft.com/office/drawing/2014/main" id="{89E7547D-0035-66A2-832D-C4EDBBE0457C}"/>
              </a:ext>
            </a:extLst>
          </p:cNvPr>
          <p:cNvSpPr txBox="1"/>
          <p:nvPr/>
        </p:nvSpPr>
        <p:spPr>
          <a:xfrm>
            <a:off x="4038182" y="1602995"/>
            <a:ext cx="4694337" cy="857799"/>
          </a:xfrm>
          <a:prstGeom prst="rect">
            <a:avLst/>
          </a:prstGeom>
          <a:noFill/>
        </p:spPr>
        <p:txBody>
          <a:bodyPr wrap="square">
            <a:spAutoFit/>
          </a:bodyPr>
          <a:lstStyle/>
          <a:p>
            <a:r>
              <a:rPr lang="en-US" sz="4974" b="1">
                <a:solidFill>
                  <a:srgbClr val="7030A0"/>
                </a:solidFill>
                <a:latin typeface="HP001 4 hàng" panose="020B0603050302020204" pitchFamily="34" charset="0"/>
              </a:rPr>
              <a:t>Lu</a:t>
            </a:r>
            <a:r>
              <a:rPr lang="el-GR" sz="4974" b="1">
                <a:solidFill>
                  <a:srgbClr val="7030A0"/>
                </a:solidFill>
                <a:latin typeface="HP001 4 hàng" panose="020B0603050302020204" pitchFamily="34" charset="0"/>
              </a:rPr>
              <a:t>ΐ</a:t>
            </a:r>
            <a:r>
              <a:rPr lang="en-US" sz="4974" b="1">
                <a:solidFill>
                  <a:srgbClr val="7030A0"/>
                </a:solidFill>
                <a:latin typeface="HP001 4 hàng" panose="020B0603050302020204" pitchFamily="34" charset="0"/>
              </a:rPr>
              <a:t>İn Ǉập</a:t>
            </a:r>
          </a:p>
        </p:txBody>
      </p:sp>
      <p:sp>
        <p:nvSpPr>
          <p:cNvPr id="9" name="TextBox 8">
            <a:extLst>
              <a:ext uri="{FF2B5EF4-FFF2-40B4-BE49-F238E27FC236}">
                <a16:creationId xmlns:a16="http://schemas.microsoft.com/office/drawing/2014/main" id="{3C65EC8B-C2CD-5385-0773-B311DFC93EB2}"/>
              </a:ext>
            </a:extLst>
          </p:cNvPr>
          <p:cNvSpPr txBox="1"/>
          <p:nvPr/>
        </p:nvSpPr>
        <p:spPr>
          <a:xfrm>
            <a:off x="957625" y="3665080"/>
            <a:ext cx="10683308"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7" name="TextBox 6">
            <a:extLst>
              <a:ext uri="{FF2B5EF4-FFF2-40B4-BE49-F238E27FC236}">
                <a16:creationId xmlns:a16="http://schemas.microsoft.com/office/drawing/2014/main" id="{70C4B03C-C994-A60A-6EF6-8771D53B4606}"/>
              </a:ext>
            </a:extLst>
          </p:cNvPr>
          <p:cNvSpPr txBox="1"/>
          <p:nvPr/>
        </p:nvSpPr>
        <p:spPr>
          <a:xfrm>
            <a:off x="3587733" y="2632881"/>
            <a:ext cx="10683308" cy="857799"/>
          </a:xfrm>
          <a:prstGeom prst="rect">
            <a:avLst/>
          </a:prstGeom>
          <a:noFill/>
        </p:spPr>
        <p:txBody>
          <a:bodyPr wrap="square" rtlCol="0">
            <a:spAutoFit/>
          </a:bodyPr>
          <a:lstStyle/>
          <a:p>
            <a:pPr defTabSz="739683">
              <a:buClrTx/>
              <a:defRPr/>
            </a:pPr>
            <a:r>
              <a:rPr lang="lt-LT" sz="4974" b="1" kern="1200">
                <a:solidFill>
                  <a:srgbClr val="7030A0"/>
                </a:solidFill>
                <a:latin typeface="HP001 4 hàng" panose="020B0603050302020204" pitchFamily="34" charset="0"/>
                <a:ea typeface="+mn-ea"/>
                <a:cs typeface="HP001 5H Normal" panose="020B0603050302020204" pitchFamily="34" charset="0"/>
              </a:rPr>
              <a:t>V</a:t>
            </a:r>
            <a:r>
              <a:rPr lang="el-GR" sz="4974" b="1" kern="1200">
                <a:solidFill>
                  <a:srgbClr val="7030A0"/>
                </a:solidFill>
                <a:latin typeface="HP001 4 hàng" panose="020B0603050302020204" pitchFamily="34" charset="0"/>
                <a:ea typeface="+mn-ea"/>
                <a:cs typeface="HP001 5H Normal" panose="020B0603050302020204" pitchFamily="34" charset="0"/>
              </a:rPr>
              <a:t>Η</a:t>
            </a:r>
            <a:r>
              <a:rPr lang="lt-LT" sz="4974" b="1" kern="1200">
                <a:solidFill>
                  <a:srgbClr val="7030A0"/>
                </a:solidFill>
                <a:latin typeface="HP001 4 hàng" panose="020B0603050302020204" pitchFamily="34" charset="0"/>
                <a:ea typeface="+mn-ea"/>
                <a:cs typeface="HP001 5H Normal" panose="020B0603050302020204" pitchFamily="34" charset="0"/>
              </a:rPr>
              <a:t>Ğt Ǉin </a:t>
            </a:r>
            <a:r>
              <a:rPr lang="el-GR" sz="4974" b="1" kern="1200">
                <a:solidFill>
                  <a:srgbClr val="7030A0"/>
                </a:solidFill>
                <a:latin typeface="HP001 4 hàng" panose="020B0603050302020204" pitchFamily="34" charset="0"/>
                <a:ea typeface="+mn-ea"/>
                <a:cs typeface="HP001 5H Normal" panose="020B0603050302020204" pitchFamily="34" charset="0"/>
              </a:rPr>
              <a:t>η</a:t>
            </a:r>
            <a:r>
              <a:rPr lang="lt-LT" sz="4974" b="1" kern="1200">
                <a:solidFill>
                  <a:srgbClr val="7030A0"/>
                </a:solidFill>
                <a:latin typeface="HP001 4 hàng" panose="020B0603050302020204" pitchFamily="34" charset="0"/>
                <a:ea typeface="+mn-ea"/>
                <a:cs typeface="HP001 5H Normal" panose="020B0603050302020204" pitchFamily="34" charset="0"/>
              </a:rPr>
              <a:t>ắn</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C27EA56D-F7E8-E5E5-24DB-56E017C30A82}"/>
              </a:ext>
            </a:extLst>
          </p:cNvPr>
          <p:cNvSpPr txBox="1"/>
          <p:nvPr/>
        </p:nvSpPr>
        <p:spPr>
          <a:xfrm>
            <a:off x="1956435" y="4626758"/>
            <a:ext cx="10683308" cy="923330"/>
          </a:xfrm>
          <a:prstGeom prst="rect">
            <a:avLst/>
          </a:prstGeom>
          <a:noFill/>
        </p:spPr>
        <p:txBody>
          <a:bodyPr wrap="square" rtlCol="0">
            <a:spAutoFit/>
          </a:bodyPr>
          <a:lstStyle/>
          <a:p>
            <a:r>
              <a:rPr lang="en-US" sz="5400" b="1">
                <a:solidFill>
                  <a:srgbClr val="7030A0"/>
                </a:solidFill>
                <a:latin typeface="HP001 4 hàng" panose="020B0603050302020204" pitchFamily="34" charset="0"/>
              </a:rPr>
              <a:t>Bố </a:t>
            </a:r>
            <a:r>
              <a:rPr lang="el-GR" sz="5400" b="1">
                <a:solidFill>
                  <a:srgbClr val="7030A0"/>
                </a:solidFill>
                <a:latin typeface="HP001 4 hàng" panose="020B0603050302020204" pitchFamily="34" charset="0"/>
              </a:rPr>
              <a:t>Π</a:t>
            </a:r>
            <a:r>
              <a:rPr lang="en-US" sz="5400" b="1">
                <a:solidFill>
                  <a:srgbClr val="7030A0"/>
                </a:solidFill>
                <a:latin typeface="HP001 4 hàng" panose="020B0603050302020204" pitchFamily="34" charset="0"/>
              </a:rPr>
              <a:t>!</a:t>
            </a:r>
          </a:p>
        </p:txBody>
      </p:sp>
      <p:sp>
        <p:nvSpPr>
          <p:cNvPr id="13" name="TextBox 12">
            <a:extLst>
              <a:ext uri="{FF2B5EF4-FFF2-40B4-BE49-F238E27FC236}">
                <a16:creationId xmlns:a16="http://schemas.microsoft.com/office/drawing/2014/main" id="{C39A0D07-60F8-9381-57C4-FC868754311F}"/>
              </a:ext>
            </a:extLst>
          </p:cNvPr>
          <p:cNvSpPr txBox="1"/>
          <p:nvPr/>
        </p:nvSpPr>
        <p:spPr>
          <a:xfrm>
            <a:off x="1956434" y="5658957"/>
            <a:ext cx="11721465" cy="923330"/>
          </a:xfrm>
          <a:prstGeom prst="rect">
            <a:avLst/>
          </a:prstGeom>
          <a:noFill/>
        </p:spPr>
        <p:txBody>
          <a:bodyPr wrap="square" rtlCol="0">
            <a:spAutoFit/>
          </a:bodyPr>
          <a:lstStyle/>
          <a:p>
            <a:r>
              <a:rPr lang="en-US" sz="5400" b="1">
                <a:solidFill>
                  <a:srgbClr val="7030A0"/>
                </a:solidFill>
                <a:latin typeface="HP001 4 hàng" panose="020B0603050302020204" pitchFamily="34" charset="0"/>
              </a:rPr>
              <a:t>Hį way </a:t>
            </a:r>
            <a:r>
              <a:rPr lang="el-GR" sz="5400" b="1">
                <a:solidFill>
                  <a:srgbClr val="7030A0"/>
                </a:solidFill>
                <a:latin typeface="HP001 4 hàng" panose="020B0603050302020204" pitchFamily="34" charset="0"/>
              </a:rPr>
              <a:t>λ</a:t>
            </a:r>
            <a:r>
              <a:rPr lang="en-US" sz="5400" b="1">
                <a:solidFill>
                  <a:srgbClr val="7030A0"/>
                </a:solidFill>
                <a:latin typeface="HP001 4 hàng" panose="020B0603050302020204" pitchFamily="34" charset="0"/>
              </a:rPr>
              <a:t>Ǽt của c</a:t>
            </a:r>
            <a:r>
              <a:rPr lang="el-GR" sz="5400" b="1">
                <a:solidFill>
                  <a:srgbClr val="7030A0"/>
                </a:solidFill>
                <a:latin typeface="HP001 4 hàng" panose="020B0603050302020204" pitchFamily="34" charset="0"/>
              </a:rPr>
              <a:t>Ϊ </a:t>
            </a:r>
            <a:r>
              <a:rPr lang="en-US" sz="5400" b="1">
                <a:solidFill>
                  <a:srgbClr val="7030A0"/>
                </a:solidFill>
                <a:latin typeface="HP001 4 hàng" panose="020B0603050302020204" pitchFamily="34" charset="0"/>
              </a:rPr>
              <a:t>ǗĞt jực...</a:t>
            </a:r>
          </a:p>
        </p:txBody>
      </p:sp>
    </p:spTree>
    <p:extLst>
      <p:ext uri="{BB962C8B-B14F-4D97-AF65-F5344CB8AC3E}">
        <p14:creationId xmlns:p14="http://schemas.microsoft.com/office/powerpoint/2010/main" val="3178796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189A02-1054-2546-94DC-440DED0E4655}"/>
              </a:ext>
            </a:extLst>
          </p:cNvPr>
          <p:cNvPicPr>
            <a:picLocks noChangeAspect="1"/>
          </p:cNvPicPr>
          <p:nvPr/>
        </p:nvPicPr>
        <p:blipFill>
          <a:blip r:embed="rId3"/>
          <a:stretch>
            <a:fillRect/>
          </a:stretch>
        </p:blipFill>
        <p:spPr>
          <a:xfrm>
            <a:off x="0" y="-212910"/>
            <a:ext cx="13526814" cy="6616188"/>
          </a:xfrm>
          <a:prstGeom prst="rect">
            <a:avLst/>
          </a:prstGeom>
        </p:spPr>
      </p:pic>
    </p:spTree>
    <p:extLst>
      <p:ext uri="{BB962C8B-B14F-4D97-AF65-F5344CB8AC3E}">
        <p14:creationId xmlns:p14="http://schemas.microsoft.com/office/powerpoint/2010/main" val="366992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6B693A-3D77-D3D0-0F27-E9A5A7B93331}"/>
              </a:ext>
            </a:extLst>
          </p:cNvPr>
          <p:cNvSpPr txBox="1"/>
          <p:nvPr/>
        </p:nvSpPr>
        <p:spPr>
          <a:xfrm>
            <a:off x="1118843" y="217144"/>
            <a:ext cx="10748800" cy="1200329"/>
          </a:xfrm>
          <a:prstGeom prst="rect">
            <a:avLst/>
          </a:prstGeom>
          <a:noFill/>
        </p:spPr>
        <p:txBody>
          <a:bodyPr wrap="square" rtlCol="0">
            <a:spAutoFit/>
          </a:bodyPr>
          <a:lstStyle/>
          <a:p>
            <a:pPr algn="just"/>
            <a:r>
              <a:rPr lang="en-US" sz="2400">
                <a:solidFill>
                  <a:schemeClr val="tx1"/>
                </a:solidFill>
              </a:rPr>
              <a:t>Tìm đọc câu chuyện, bài văn, bài thơ,… viết về những hoạt động yêu thích của trẻ em.</a:t>
            </a:r>
          </a:p>
          <a:p>
            <a:pPr algn="just"/>
            <a:r>
              <a:rPr lang="en-US" sz="2400">
                <a:solidFill>
                  <a:schemeClr val="tx1"/>
                </a:solidFill>
              </a:rPr>
              <a:t>Ví dụ:</a:t>
            </a:r>
          </a:p>
        </p:txBody>
      </p:sp>
      <p:pic>
        <p:nvPicPr>
          <p:cNvPr id="4" name="Picture 3">
            <a:extLst>
              <a:ext uri="{FF2B5EF4-FFF2-40B4-BE49-F238E27FC236}">
                <a16:creationId xmlns:a16="http://schemas.microsoft.com/office/drawing/2014/main" id="{2CD59724-BE9B-C83D-6298-5E9A4BF8546B}"/>
              </a:ext>
            </a:extLst>
          </p:cNvPr>
          <p:cNvPicPr>
            <a:picLocks noChangeAspect="1"/>
          </p:cNvPicPr>
          <p:nvPr/>
        </p:nvPicPr>
        <p:blipFill>
          <a:blip r:embed="rId4"/>
          <a:stretch>
            <a:fillRect/>
          </a:stretch>
        </p:blipFill>
        <p:spPr>
          <a:xfrm>
            <a:off x="231133" y="217144"/>
            <a:ext cx="869864" cy="714957"/>
          </a:xfrm>
          <a:prstGeom prst="rect">
            <a:avLst/>
          </a:prstGeom>
        </p:spPr>
      </p:pic>
      <p:pic>
        <p:nvPicPr>
          <p:cNvPr id="8" name="Picture 7">
            <a:extLst>
              <a:ext uri="{FF2B5EF4-FFF2-40B4-BE49-F238E27FC236}">
                <a16:creationId xmlns:a16="http://schemas.microsoft.com/office/drawing/2014/main" id="{1E72BE3E-C1EE-4DB9-7825-9B0ADFA5CF3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628184" y="725215"/>
            <a:ext cx="5077609" cy="6102554"/>
          </a:xfrm>
          <a:prstGeom prst="rect">
            <a:avLst/>
          </a:prstGeom>
          <a:ln>
            <a:noFill/>
          </a:ln>
          <a:effectLst>
            <a:softEdge rad="112500"/>
          </a:effectLst>
        </p:spPr>
      </p:pic>
    </p:spTree>
    <p:extLst>
      <p:ext uri="{BB962C8B-B14F-4D97-AF65-F5344CB8AC3E}">
        <p14:creationId xmlns:p14="http://schemas.microsoft.com/office/powerpoint/2010/main" val="891104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988F6-AB7A-99B7-9C85-48746857F2C5}"/>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8FA7E878-9FE3-3353-D45B-14DFCE9D2681}"/>
              </a:ext>
            </a:extLst>
          </p:cNvPr>
          <p:cNvSpPr>
            <a:spLocks noGrp="1"/>
          </p:cNvSpPr>
          <p:nvPr>
            <p:ph type="subTitle" idx="1"/>
          </p:nvPr>
        </p:nvSpPr>
        <p:spPr/>
        <p:txBody>
          <a:bodyPr/>
          <a:lstStyle/>
          <a:p>
            <a:endParaRPr lang="en-US"/>
          </a:p>
        </p:txBody>
      </p:sp>
      <p:pic>
        <p:nvPicPr>
          <p:cNvPr id="1026" name="Picture 2" descr="Giới thiệu sách: Tôi đi học - Nguyễn Ngọc Ký - Trường THCS Vạn Phúc">
            <a:extLst>
              <a:ext uri="{FF2B5EF4-FFF2-40B4-BE49-F238E27FC236}">
                <a16:creationId xmlns:a16="http://schemas.microsoft.com/office/drawing/2014/main" id="{756A2F19-C872-1032-94C0-04B640D69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244" y="-141890"/>
            <a:ext cx="5721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856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59DDB-87CB-7BA1-ABE1-CA3D59D5EA3D}"/>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79BA081B-4E46-5008-6E12-28DEAD524D7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D1BCDFC-D321-C260-6102-7C449A2274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3426" y="-61013"/>
            <a:ext cx="6002392" cy="6919013"/>
          </a:xfrm>
          <a:prstGeom prst="rect">
            <a:avLst/>
          </a:prstGeom>
        </p:spPr>
      </p:pic>
      <p:pic>
        <p:nvPicPr>
          <p:cNvPr id="7" name="Picture 6">
            <a:extLst>
              <a:ext uri="{FF2B5EF4-FFF2-40B4-BE49-F238E27FC236}">
                <a16:creationId xmlns:a16="http://schemas.microsoft.com/office/drawing/2014/main" id="{2ACBEA4D-3636-36B0-4F20-39D45F17316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6175818" y="0"/>
            <a:ext cx="5810196" cy="6771171"/>
          </a:xfrm>
          <a:prstGeom prst="rect">
            <a:avLst/>
          </a:prstGeom>
        </p:spPr>
      </p:pic>
    </p:spTree>
    <p:extLst>
      <p:ext uri="{BB962C8B-B14F-4D97-AF65-F5344CB8AC3E}">
        <p14:creationId xmlns:p14="http://schemas.microsoft.com/office/powerpoint/2010/main" val="3786999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7A23-AEC5-C62F-3B11-EE731AA999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FCB78D-73B3-3CC2-A17F-F79CB28FC73F}"/>
              </a:ext>
            </a:extLst>
          </p:cNvPr>
          <p:cNvSpPr>
            <a:spLocks noGrp="1"/>
          </p:cNvSpPr>
          <p:nvPr>
            <p:ph type="body" idx="1"/>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0" y="0"/>
            <a:ext cx="12141162" cy="68580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59DDB-87CB-7BA1-ABE1-CA3D59D5EA3D}"/>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79BA081B-4E46-5008-6E12-28DEAD524D73}"/>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7B09292A-8257-00AB-3F34-5361B8F2D1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09924" y="-48704"/>
            <a:ext cx="5901957" cy="6757741"/>
          </a:xfrm>
          <a:prstGeom prst="rect">
            <a:avLst/>
          </a:prstGeom>
        </p:spPr>
      </p:pic>
      <p:pic>
        <p:nvPicPr>
          <p:cNvPr id="9" name="Picture 8">
            <a:extLst>
              <a:ext uri="{FF2B5EF4-FFF2-40B4-BE49-F238E27FC236}">
                <a16:creationId xmlns:a16="http://schemas.microsoft.com/office/drawing/2014/main" id="{EB49D83C-9F03-78F7-819C-15D3E8A0FE2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907722" y="-48704"/>
            <a:ext cx="6072835" cy="6757741"/>
          </a:xfrm>
          <a:prstGeom prst="rect">
            <a:avLst/>
          </a:prstGeom>
        </p:spPr>
      </p:pic>
    </p:spTree>
    <p:extLst>
      <p:ext uri="{BB962C8B-B14F-4D97-AF65-F5344CB8AC3E}">
        <p14:creationId xmlns:p14="http://schemas.microsoft.com/office/powerpoint/2010/main" val="1026126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chemeClr val="tx1"/>
                </a:solidFill>
              </a:rPr>
              <a:t>VẬN DỤNG</a:t>
            </a:r>
          </a:p>
          <a:p>
            <a:pPr algn="ctr"/>
            <a:r>
              <a:rPr lang="en-US" sz="3600" b="1">
                <a:solidFill>
                  <a:schemeClr val="tx1"/>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198" name="TextBox 197">
            <a:extLst>
              <a:ext uri="{FF2B5EF4-FFF2-40B4-BE49-F238E27FC236}">
                <a16:creationId xmlns:a16="http://schemas.microsoft.com/office/drawing/2014/main" id="{3D0A4E2D-96CC-DF27-A756-6E016A3BC03E}"/>
              </a:ext>
            </a:extLst>
          </p:cNvPr>
          <p:cNvSpPr txBox="1"/>
          <p:nvPr/>
        </p:nvSpPr>
        <p:spPr>
          <a:xfrm>
            <a:off x="3762310" y="2341212"/>
            <a:ext cx="5939868" cy="1200329"/>
          </a:xfrm>
          <a:prstGeom prst="rect">
            <a:avLst/>
          </a:prstGeom>
          <a:noFill/>
        </p:spPr>
        <p:txBody>
          <a:bodyPr wrap="square" rtlCol="0">
            <a:spAutoFit/>
          </a:bodyPr>
          <a:lstStyle/>
          <a:p>
            <a:pPr algn="ctr"/>
            <a:r>
              <a:rPr lang="en-US" sz="3600" b="1">
                <a:solidFill>
                  <a:srgbClr val="00206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288339" y="123676"/>
            <a:ext cx="3156270" cy="268282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2060"/>
                </a:solidFill>
                <a:latin typeface="+mj-lt"/>
              </a:rPr>
              <a:t>DẶN DÒ</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A67365-B68B-F8CE-AB46-20CD2694FECE}"/>
              </a:ext>
            </a:extLst>
          </p:cNvPr>
          <p:cNvSpPr txBox="1"/>
          <p:nvPr/>
        </p:nvSpPr>
        <p:spPr>
          <a:xfrm>
            <a:off x="497633" y="746728"/>
            <a:ext cx="11155049" cy="1569660"/>
          </a:xfrm>
          <a:prstGeom prst="rect">
            <a:avLst/>
          </a:prstGeom>
          <a:solidFill>
            <a:schemeClr val="bg1"/>
          </a:solidFill>
        </p:spPr>
        <p:txBody>
          <a:bodyPr wrap="square" rtlCol="0">
            <a:spAutoFit/>
          </a:bodyPr>
          <a:lstStyle/>
          <a:p>
            <a:pPr algn="just"/>
            <a:r>
              <a:rPr lang="en-US" sz="3200"/>
              <a:t>Đọc câu chuyện, bài văn, bài thơ,… về những hoạt động yêu thích của trẻ em (xem phim, xem xiếc, tham quan, dã ngoại,…) và viết phiếu đọc sách theo mẫu.</a:t>
            </a:r>
          </a:p>
        </p:txBody>
      </p:sp>
      <p:pic>
        <p:nvPicPr>
          <p:cNvPr id="9" name="Picture 8">
            <a:extLst>
              <a:ext uri="{FF2B5EF4-FFF2-40B4-BE49-F238E27FC236}">
                <a16:creationId xmlns:a16="http://schemas.microsoft.com/office/drawing/2014/main" id="{29F6510C-7099-C4F7-4BBA-CB15C97868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0937" t="37778" r="27649" b="34599"/>
          <a:stretch/>
        </p:blipFill>
        <p:spPr>
          <a:xfrm>
            <a:off x="509156" y="2293495"/>
            <a:ext cx="11143526" cy="4178823"/>
          </a:xfrm>
          <a:prstGeom prst="rect">
            <a:avLst/>
          </a:prstGeom>
        </p:spPr>
      </p:pic>
    </p:spTree>
    <p:extLst>
      <p:ext uri="{BB962C8B-B14F-4D97-AF65-F5344CB8AC3E}">
        <p14:creationId xmlns:p14="http://schemas.microsoft.com/office/powerpoint/2010/main" val="752033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3BB4B1-AF3B-41CE-8784-3409ED99CE4D}"/>
              </a:ext>
            </a:extLst>
          </p:cNvPr>
          <p:cNvSpPr txBox="1"/>
          <p:nvPr/>
        </p:nvSpPr>
        <p:spPr>
          <a:xfrm>
            <a:off x="745653" y="533400"/>
            <a:ext cx="10670532" cy="646331"/>
          </a:xfrm>
          <a:prstGeom prst="rect">
            <a:avLst/>
          </a:prstGeom>
          <a:noFill/>
        </p:spPr>
        <p:txBody>
          <a:bodyPr wrap="square" rtlCol="0">
            <a:spAutoFit/>
          </a:bodyPr>
          <a:lstStyle/>
          <a:p>
            <a:pPr algn="ctr"/>
            <a:r>
              <a:rPr lang="en-US" sz="3600" b="1">
                <a:solidFill>
                  <a:srgbClr val="0070C0"/>
                </a:solidFill>
                <a:latin typeface="Arial-Rounded" pitchFamily="34" charset="0"/>
                <a:ea typeface="Arial-Rounded" pitchFamily="34" charset="0"/>
                <a:cs typeface="Arial-Rounded" pitchFamily="34" charset="0"/>
              </a:rPr>
              <a:t>SÁNG TẠO VÀ THIẾT KẾ </a:t>
            </a:r>
            <a:r>
              <a:rPr lang="en-US" sz="3600" b="1" i="1">
                <a:solidFill>
                  <a:srgbClr val="FF0000"/>
                </a:solidFill>
                <a:latin typeface="Arial-Rounded" pitchFamily="34" charset="0"/>
                <a:ea typeface="Arial-Rounded" pitchFamily="34" charset="0"/>
                <a:cs typeface="Arial-Rounded" pitchFamily="34" charset="0"/>
              </a:rPr>
              <a:t>NHẬT KÍ ĐỌC SÁCH CỦA EM</a:t>
            </a:r>
            <a:endParaRPr lang="en-US" sz="3600" i="1">
              <a:solidFill>
                <a:srgbClr val="FF0000"/>
              </a:solidFill>
              <a:latin typeface="Arial-Rounded" pitchFamily="34" charset="0"/>
              <a:ea typeface="Arial-Rounded" pitchFamily="34" charset="0"/>
              <a:cs typeface="Arial-Rounded" pitchFamily="34" charset="0"/>
            </a:endParaRPr>
          </a:p>
        </p:txBody>
      </p:sp>
      <p:sp>
        <p:nvSpPr>
          <p:cNvPr id="12" name="TextBox 11">
            <a:extLst>
              <a:ext uri="{FF2B5EF4-FFF2-40B4-BE49-F238E27FC236}">
                <a16:creationId xmlns:a16="http://schemas.microsoft.com/office/drawing/2014/main" id="{689B3E22-B5B0-422B-9090-DFDFC5FBBE33}"/>
              </a:ext>
            </a:extLst>
          </p:cNvPr>
          <p:cNvSpPr txBox="1"/>
          <p:nvPr/>
        </p:nvSpPr>
        <p:spPr>
          <a:xfrm>
            <a:off x="-2224881" y="2803263"/>
            <a:ext cx="2554441" cy="1754326"/>
          </a:xfrm>
          <a:prstGeom prst="rect">
            <a:avLst/>
          </a:prstGeom>
          <a:noFill/>
        </p:spPr>
        <p:txBody>
          <a:bodyPr wrap="square" rtlCol="0">
            <a:spAutoFit/>
          </a:bodyPr>
          <a:lstStyle/>
          <a:p>
            <a:pPr algn="ctr"/>
            <a:r>
              <a:rPr lang="en-US" sz="3600" b="1">
                <a:solidFill>
                  <a:schemeClr val="accent6">
                    <a:lumMod val="75000"/>
                  </a:schemeClr>
                </a:solidFill>
                <a:latin typeface="UTM Cookies" panose="02040603050506020204" pitchFamily="18" charset="0"/>
                <a:ea typeface="Arial-Rounded" pitchFamily="34" charset="0"/>
                <a:cs typeface="Arial-Rounded" pitchFamily="34" charset="0"/>
              </a:rPr>
              <a:t>NHẬT KÍ ĐỌC SÁCH CỦA EM</a:t>
            </a:r>
            <a:endParaRPr lang="en-US" sz="3600">
              <a:solidFill>
                <a:schemeClr val="accent6">
                  <a:lumMod val="75000"/>
                </a:schemeClr>
              </a:solidFill>
              <a:latin typeface="UTM Cookies" panose="02040603050506020204" pitchFamily="18" charset="0"/>
              <a:ea typeface="Arial-Rounded" pitchFamily="34" charset="0"/>
              <a:cs typeface="Arial-Rounded" pitchFamily="34" charset="0"/>
            </a:endParaRPr>
          </a:p>
        </p:txBody>
      </p:sp>
      <p:sp>
        <p:nvSpPr>
          <p:cNvPr id="10" name="Rectangle: Rounded Corners 9">
            <a:extLst>
              <a:ext uri="{FF2B5EF4-FFF2-40B4-BE49-F238E27FC236}">
                <a16:creationId xmlns:a16="http://schemas.microsoft.com/office/drawing/2014/main" id="{00B7725D-E2DE-4127-B972-CF5EEDEC0E67}"/>
              </a:ext>
            </a:extLst>
          </p:cNvPr>
          <p:cNvSpPr/>
          <p:nvPr/>
        </p:nvSpPr>
        <p:spPr>
          <a:xfrm>
            <a:off x="4891428" y="2057400"/>
            <a:ext cx="2706859" cy="38100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8842087-C956-DD56-9CC8-97259C552031}"/>
              </a:ext>
            </a:extLst>
          </p:cNvPr>
          <p:cNvGrpSpPr/>
          <p:nvPr/>
        </p:nvGrpSpPr>
        <p:grpSpPr>
          <a:xfrm>
            <a:off x="3756819" y="1255931"/>
            <a:ext cx="4648200" cy="5289654"/>
            <a:chOff x="3756819" y="1255931"/>
            <a:chExt cx="4648200" cy="5289654"/>
          </a:xfrm>
        </p:grpSpPr>
        <p:pic>
          <p:nvPicPr>
            <p:cNvPr id="5122" name="Picture 2" descr="Notebook Cartoon Vector Illustration Black White Stock Vector (Royalty  Free) 732356062">
              <a:extLst>
                <a:ext uri="{FF2B5EF4-FFF2-40B4-BE49-F238E27FC236}">
                  <a16:creationId xmlns:a16="http://schemas.microsoft.com/office/drawing/2014/main" id="{34EF2433-A803-4D8F-85C6-E0A96548C61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14" b="86429" l="3226" r="98618"/>
                      </a14:imgEffect>
                    </a14:imgLayer>
                  </a14:imgProps>
                </a:ext>
                <a:ext uri="{28A0092B-C50C-407E-A947-70E740481C1C}">
                  <a14:useLocalDpi xmlns:a14="http://schemas.microsoft.com/office/drawing/2010/main" val="0"/>
                </a:ext>
              </a:extLst>
            </a:blip>
            <a:srcRect b="11804"/>
            <a:stretch/>
          </p:blipFill>
          <p:spPr bwMode="auto">
            <a:xfrm>
              <a:off x="3756819" y="1255931"/>
              <a:ext cx="4648200" cy="52896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020242A-5C09-4B84-B64F-EE746B7BA188}"/>
                </a:ext>
              </a:extLst>
            </p:cNvPr>
            <p:cNvPicPr>
              <a:picLocks noChangeAspect="1"/>
            </p:cNvPicPr>
            <p:nvPr/>
          </p:nvPicPr>
          <p:blipFill>
            <a:blip r:embed="rId5"/>
            <a:stretch>
              <a:fillRect/>
            </a:stretch>
          </p:blipFill>
          <p:spPr>
            <a:xfrm>
              <a:off x="5368556" y="3840798"/>
              <a:ext cx="1752601" cy="1234610"/>
            </a:xfrm>
            <a:prstGeom prst="rect">
              <a:avLst/>
            </a:prstGeom>
          </p:spPr>
        </p:pic>
        <p:pic>
          <p:nvPicPr>
            <p:cNvPr id="6" name="Picture 5">
              <a:extLst>
                <a:ext uri="{FF2B5EF4-FFF2-40B4-BE49-F238E27FC236}">
                  <a16:creationId xmlns:a16="http://schemas.microsoft.com/office/drawing/2014/main" id="{179F2EB0-8A3B-6B25-9564-62CC0ED3E6A3}"/>
                </a:ext>
              </a:extLst>
            </p:cNvPr>
            <p:cNvPicPr>
              <a:picLocks noChangeAspect="1"/>
            </p:cNvPicPr>
            <p:nvPr/>
          </p:nvPicPr>
          <p:blipFill>
            <a:blip r:embed="rId6"/>
            <a:stretch>
              <a:fillRect/>
            </a:stretch>
          </p:blipFill>
          <p:spPr>
            <a:xfrm>
              <a:off x="4891428" y="5036097"/>
              <a:ext cx="2706859" cy="1012024"/>
            </a:xfrm>
            <a:prstGeom prst="rect">
              <a:avLst/>
            </a:prstGeom>
          </p:spPr>
        </p:pic>
        <p:pic>
          <p:nvPicPr>
            <p:cNvPr id="11" name="Picture 10">
              <a:extLst>
                <a:ext uri="{FF2B5EF4-FFF2-40B4-BE49-F238E27FC236}">
                  <a16:creationId xmlns:a16="http://schemas.microsoft.com/office/drawing/2014/main" id="{F356110D-BF05-3B2E-6724-A97C1488D2CB}"/>
                </a:ext>
              </a:extLst>
            </p:cNvPr>
            <p:cNvPicPr>
              <a:picLocks noChangeAspect="1"/>
            </p:cNvPicPr>
            <p:nvPr/>
          </p:nvPicPr>
          <p:blipFill rotWithShape="1">
            <a:blip r:embed="rId7"/>
            <a:srcRect t="1850" b="40469"/>
            <a:stretch/>
          </p:blipFill>
          <p:spPr>
            <a:xfrm>
              <a:off x="4891428" y="2354800"/>
              <a:ext cx="2706859" cy="1188599"/>
            </a:xfrm>
            <a:prstGeom prst="rect">
              <a:avLst/>
            </a:prstGeom>
          </p:spPr>
        </p:pic>
      </p:grpSp>
    </p:spTree>
    <p:extLst>
      <p:ext uri="{BB962C8B-B14F-4D97-AF65-F5344CB8AC3E}">
        <p14:creationId xmlns:p14="http://schemas.microsoft.com/office/powerpoint/2010/main" val="2637279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3BB4B1-AF3B-41CE-8784-3409ED99CE4D}"/>
              </a:ext>
            </a:extLst>
          </p:cNvPr>
          <p:cNvSpPr txBox="1"/>
          <p:nvPr/>
        </p:nvSpPr>
        <p:spPr>
          <a:xfrm>
            <a:off x="745653" y="533400"/>
            <a:ext cx="10670532" cy="646331"/>
          </a:xfrm>
          <a:prstGeom prst="rect">
            <a:avLst/>
          </a:prstGeom>
          <a:noFill/>
        </p:spPr>
        <p:txBody>
          <a:bodyPr wrap="square" rtlCol="0">
            <a:spAutoFit/>
          </a:bodyPr>
          <a:lstStyle/>
          <a:p>
            <a:pPr algn="ctr"/>
            <a:r>
              <a:rPr lang="en-US" sz="3600" b="1">
                <a:solidFill>
                  <a:srgbClr val="0070C0"/>
                </a:solidFill>
                <a:latin typeface="Arial-Rounded" pitchFamily="34" charset="0"/>
                <a:ea typeface="Arial-Rounded" pitchFamily="34" charset="0"/>
                <a:cs typeface="Arial-Rounded" pitchFamily="34" charset="0"/>
              </a:rPr>
              <a:t>SÁNG TẠO VÀ THIẾT KẾ </a:t>
            </a:r>
            <a:r>
              <a:rPr lang="en-US" sz="3600" b="1" i="1">
                <a:solidFill>
                  <a:srgbClr val="FF0000"/>
                </a:solidFill>
                <a:latin typeface="Arial-Rounded" pitchFamily="34" charset="0"/>
                <a:ea typeface="Arial-Rounded" pitchFamily="34" charset="0"/>
                <a:cs typeface="Arial-Rounded" pitchFamily="34" charset="0"/>
              </a:rPr>
              <a:t>NHẬT KÍ ĐỌC SÁCH CỦA EM</a:t>
            </a:r>
            <a:endParaRPr lang="en-US" sz="3600" i="1">
              <a:solidFill>
                <a:srgbClr val="FF0000"/>
              </a:solidFill>
              <a:latin typeface="Arial-Rounded" pitchFamily="34" charset="0"/>
              <a:ea typeface="Arial-Rounded" pitchFamily="34" charset="0"/>
              <a:cs typeface="Arial-Rounded" pitchFamily="34" charset="0"/>
            </a:endParaRPr>
          </a:p>
        </p:txBody>
      </p:sp>
      <p:pic>
        <p:nvPicPr>
          <p:cNvPr id="1026" name="Picture 2" descr="15 cách sử dụng sáng tạo cho sổ tay của bạn - Print89">
            <a:extLst>
              <a:ext uri="{FF2B5EF4-FFF2-40B4-BE49-F238E27FC236}">
                <a16:creationId xmlns:a16="http://schemas.microsoft.com/office/drawing/2014/main" id="{A5C44E01-A5B5-4799-B498-34814EFEF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519" y="1905000"/>
            <a:ext cx="27432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ướng dẫn làm sổ tay SIÊU ĐƠN GIẢN ngay tại nhà">
            <a:extLst>
              <a:ext uri="{FF2B5EF4-FFF2-40B4-BE49-F238E27FC236}">
                <a16:creationId xmlns:a16="http://schemas.microsoft.com/office/drawing/2014/main" id="{03F154D0-24C4-494D-9CDE-0E5A74384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7419" y="1905000"/>
            <a:ext cx="6172200" cy="4108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407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ách làm sổ tay Mini siêu dễ thương | Sổ tay Handmade | How to make mini  notebook | Liam Channel - Hôm">
            <a:extLst>
              <a:ext uri="{FF2B5EF4-FFF2-40B4-BE49-F238E27FC236}">
                <a16:creationId xmlns:a16="http://schemas.microsoft.com/office/drawing/2014/main" id="{0DEFAF69-129F-4505-BA88-27DB2FDF3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12161838" cy="6840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08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ướng dẫn cách làm sổ tay nhỏ siêu nhanh siêu đẹp">
            <a:extLst>
              <a:ext uri="{FF2B5EF4-FFF2-40B4-BE49-F238E27FC236}">
                <a16:creationId xmlns:a16="http://schemas.microsoft.com/office/drawing/2014/main" id="{7664EDCC-5A8F-48DF-8AEE-94C2900DB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7" y="391659"/>
            <a:ext cx="10799436" cy="607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306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Xỏ tiếp dây thừng qua giấy làm ruột sổ">
            <a:extLst>
              <a:ext uri="{FF2B5EF4-FFF2-40B4-BE49-F238E27FC236}">
                <a16:creationId xmlns:a16="http://schemas.microsoft.com/office/drawing/2014/main" id="{4DFCD786-E0B7-4F6B-BCC3-0FB819A8E0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r="13037" b="17101"/>
          <a:stretch/>
        </p:blipFill>
        <p:spPr bwMode="auto">
          <a:xfrm>
            <a:off x="1058069" y="224790"/>
            <a:ext cx="4163782" cy="59626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ướng dẫn] làm sổ tay">
            <a:extLst>
              <a:ext uri="{FF2B5EF4-FFF2-40B4-BE49-F238E27FC236}">
                <a16:creationId xmlns:a16="http://schemas.microsoft.com/office/drawing/2014/main" id="{5BF41DB0-B00A-4635-9ED2-350D442D7CA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t="3278" b="9778"/>
          <a:stretch/>
        </p:blipFill>
        <p:spPr bwMode="auto">
          <a:xfrm>
            <a:off x="6538119" y="224790"/>
            <a:ext cx="4565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931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647800"/>
            <a:ext cx="9667225" cy="2781200"/>
          </a:xfrm>
          <a:prstGeom prst="rect">
            <a:avLst/>
          </a:prstGeom>
        </p:spPr>
        <p:txBody>
          <a:bodyPr spcFirstLastPara="1" wrap="square" lIns="121598" tIns="121598" rIns="121598" bIns="121598" anchor="b" anchorCtr="0">
            <a:noAutofit/>
          </a:bodyPr>
          <a:lstStyle/>
          <a:p>
            <a:r>
              <a:rPr lang="en-US" b="1">
                <a:solidFill>
                  <a:srgbClr val="002060"/>
                </a:solidFill>
                <a:latin typeface="+mj-lt"/>
              </a:rPr>
              <a:t>TIẾNG VIỆT 3</a:t>
            </a:r>
            <a:endParaRPr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lka Dot Hole Punch DIY Notebook Cover | Cute Creative Handmade Back to  School Crafts | Bricolage pour la rentrée scolaire, Bricolage de rentrée,  Idée bricolage">
            <a:extLst>
              <a:ext uri="{FF2B5EF4-FFF2-40B4-BE49-F238E27FC236}">
                <a16:creationId xmlns:a16="http://schemas.microsoft.com/office/drawing/2014/main" id="{95036829-DB29-33FC-BEE6-3E685FAE5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325" y="0"/>
            <a:ext cx="7721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971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Handmade Notebook - Online Ribbon - May Arts Ribbon">
            <a:extLst>
              <a:ext uri="{FF2B5EF4-FFF2-40B4-BE49-F238E27FC236}">
                <a16:creationId xmlns:a16="http://schemas.microsoft.com/office/drawing/2014/main" id="{1304898D-C558-80D2-3DC5-1475701EE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625" y="909638"/>
            <a:ext cx="5715000" cy="503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51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15417-CDFC-DEC8-EB98-EADDD861A224}"/>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95B663FB-DFDF-ED38-8DE6-044E54DF6A6A}"/>
              </a:ext>
            </a:extLst>
          </p:cNvPr>
          <p:cNvSpPr>
            <a:spLocks noGrp="1"/>
          </p:cNvSpPr>
          <p:nvPr>
            <p:ph type="subTitle" idx="1"/>
          </p:nvPr>
        </p:nvSpPr>
        <p:spPr/>
        <p:txBody>
          <a:bodyPr/>
          <a:lstStyle/>
          <a:p>
            <a:endParaRPr lang="en-US"/>
          </a:p>
        </p:txBody>
      </p:sp>
      <p:pic>
        <p:nvPicPr>
          <p:cNvPr id="4" name="Freeze Dance - Freeze Song - Freeze Dance for Kids - Music for Kids - The Kiboomers">
            <a:hlinkClick r:id="" action="ppaction://media"/>
            <a:extLst>
              <a:ext uri="{FF2B5EF4-FFF2-40B4-BE49-F238E27FC236}">
                <a16:creationId xmlns:a16="http://schemas.microsoft.com/office/drawing/2014/main" id="{3ACF279B-A615-5FF7-0BB5-D88055C82D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938"/>
            <a:ext cx="12161838" cy="6840537"/>
          </a:xfrm>
          <a:prstGeom prst="rect">
            <a:avLst/>
          </a:prstGeom>
        </p:spPr>
      </p:pic>
    </p:spTree>
    <p:extLst>
      <p:ext uri="{BB962C8B-B14F-4D97-AF65-F5344CB8AC3E}">
        <p14:creationId xmlns:p14="http://schemas.microsoft.com/office/powerpoint/2010/main" val="82659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9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grpSp>
        <p:nvGrpSpPr>
          <p:cNvPr id="862" name="Google Shape;862;p35"/>
          <p:cNvGrpSpPr/>
          <p:nvPr/>
        </p:nvGrpSpPr>
        <p:grpSpPr>
          <a:xfrm>
            <a:off x="2355640" y="1327044"/>
            <a:ext cx="7451180" cy="3470992"/>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909" name="Google Shape;909;p35"/>
          <p:cNvSpPr txBox="1">
            <a:spLocks noGrp="1"/>
          </p:cNvSpPr>
          <p:nvPr>
            <p:ph type="ctrTitle"/>
          </p:nvPr>
        </p:nvSpPr>
        <p:spPr>
          <a:xfrm>
            <a:off x="1422672" y="1522131"/>
            <a:ext cx="9316494" cy="2510973"/>
          </a:xfrm>
          <a:prstGeom prst="rect">
            <a:avLst/>
          </a:prstGeom>
        </p:spPr>
        <p:txBody>
          <a:bodyPr spcFirstLastPara="1" wrap="square" lIns="121598" tIns="121598" rIns="121598" bIns="121598" anchor="b" anchorCtr="0">
            <a:noAutofit/>
          </a:bodyPr>
          <a:lstStyle/>
          <a:p>
            <a:pPr algn="ctr"/>
            <a:r>
              <a:rPr lang="en-US" sz="6600" b="1">
                <a:solidFill>
                  <a:schemeClr val="tx1"/>
                </a:solidFill>
                <a:latin typeface="+mj-lt"/>
              </a:rPr>
              <a:t>Luyện tập</a:t>
            </a:r>
            <a:br>
              <a:rPr lang="en-US" sz="6600" b="1">
                <a:solidFill>
                  <a:srgbClr val="FF0000"/>
                </a:solidFill>
                <a:latin typeface="+mj-lt"/>
              </a:rPr>
            </a:br>
            <a:r>
              <a:rPr lang="en-US" sz="6600" b="1">
                <a:solidFill>
                  <a:srgbClr val="FF0000"/>
                </a:solidFill>
                <a:latin typeface="+mj-lt"/>
              </a:rPr>
              <a:t>Viết tin nhắn</a:t>
            </a:r>
            <a:endParaRPr lang="en-US" sz="8000" b="1">
              <a:solidFill>
                <a:srgbClr val="FF0000"/>
              </a:solidFill>
              <a:latin typeface="+mj-lt"/>
            </a:endParaRPr>
          </a:p>
        </p:txBody>
      </p:sp>
      <p:sp>
        <p:nvSpPr>
          <p:cNvPr id="910" name="Google Shape;910;p35"/>
          <p:cNvSpPr txBox="1">
            <a:spLocks noGrp="1"/>
          </p:cNvSpPr>
          <p:nvPr>
            <p:ph type="subTitle" idx="1"/>
          </p:nvPr>
        </p:nvSpPr>
        <p:spPr>
          <a:xfrm>
            <a:off x="4425440" y="5012473"/>
            <a:ext cx="3310988" cy="891788"/>
          </a:xfrm>
          <a:prstGeom prst="rect">
            <a:avLst/>
          </a:prstGeom>
        </p:spPr>
        <p:txBody>
          <a:bodyPr spcFirstLastPara="1" wrap="square" lIns="121598" tIns="121598" rIns="121598" bIns="121598" anchor="ctr" anchorCtr="0">
            <a:noAutofit/>
          </a:bodyPr>
          <a:lstStyle/>
          <a:p>
            <a:pPr marL="0" indent="0"/>
            <a:r>
              <a:rPr lang="en" sz="4000"/>
              <a:t>Trang 15</a:t>
            </a:r>
            <a:endParaRPr sz="4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280219"/>
            <a:ext cx="11011464" cy="2554545"/>
          </a:xfrm>
          <a:prstGeom prst="rect">
            <a:avLst/>
          </a:prstGeom>
          <a:noFill/>
        </p:spPr>
        <p:txBody>
          <a:bodyPr wrap="square" rtlCol="0">
            <a:spAutoFit/>
          </a:bodyPr>
          <a:lstStyle/>
          <a:p>
            <a:pPr algn="just"/>
            <a:r>
              <a:rPr lang="en-US" sz="3200">
                <a:solidFill>
                  <a:srgbClr val="FF0000"/>
                </a:solidFill>
              </a:rPr>
              <a:t>1</a:t>
            </a:r>
            <a:r>
              <a:rPr lang="en-US" sz="3200"/>
              <a:t>. So sánh để tìm những điểm khác nhau giữa 2 tin nhắn dưới đây:</a:t>
            </a:r>
          </a:p>
          <a:p>
            <a:pPr marL="514350" indent="-514350" algn="just">
              <a:buAutoNum type="alphaLcPeriod"/>
            </a:pPr>
            <a:r>
              <a:rPr lang="en-US" sz="3200"/>
              <a:t>Người viết tin nhắn và người nhận tin nhắn</a:t>
            </a:r>
          </a:p>
          <a:p>
            <a:pPr marL="514350" indent="-514350" algn="just">
              <a:buAutoNum type="alphaLcPeriod"/>
            </a:pPr>
            <a:r>
              <a:rPr lang="en-US" sz="3200"/>
              <a:t>Nội dung tin nhắn</a:t>
            </a:r>
          </a:p>
          <a:p>
            <a:pPr marL="514350" indent="-514350" algn="just">
              <a:buAutoNum type="alphaLcPeriod"/>
            </a:pPr>
            <a:r>
              <a:rPr lang="en-US" sz="3200"/>
              <a:t>Phương tiện thực hiện</a:t>
            </a:r>
          </a:p>
        </p:txBody>
      </p:sp>
      <p:pic>
        <p:nvPicPr>
          <p:cNvPr id="5" name="Picture 4">
            <a:extLst>
              <a:ext uri="{FF2B5EF4-FFF2-40B4-BE49-F238E27FC236}">
                <a16:creationId xmlns:a16="http://schemas.microsoft.com/office/drawing/2014/main" id="{45BA8E34-E965-983E-EABC-E8CF2A818B4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rcRect l="30513" t="40837" r="45271" b="24293"/>
          <a:stretch/>
        </p:blipFill>
        <p:spPr>
          <a:xfrm>
            <a:off x="1558788" y="3175818"/>
            <a:ext cx="4060390" cy="3287258"/>
          </a:xfrm>
          <a:prstGeom prst="rect">
            <a:avLst/>
          </a:prstGeom>
        </p:spPr>
      </p:pic>
      <p:pic>
        <p:nvPicPr>
          <p:cNvPr id="7" name="Picture 6">
            <a:extLst>
              <a:ext uri="{FF2B5EF4-FFF2-40B4-BE49-F238E27FC236}">
                <a16:creationId xmlns:a16="http://schemas.microsoft.com/office/drawing/2014/main" id="{A2852C48-A98F-C159-F2BA-F00012D549CE}"/>
              </a:ext>
            </a:extLst>
          </p:cNvPr>
          <p:cNvPicPr>
            <a:picLocks noChangeAspect="1"/>
          </p:cNvPicPr>
          <p:nvPr/>
        </p:nvPicPr>
        <p:blipFill>
          <a:blip r:embed="rId6"/>
          <a:stretch>
            <a:fillRect/>
          </a:stretch>
        </p:blipFill>
        <p:spPr>
          <a:xfrm>
            <a:off x="6602778" y="1953914"/>
            <a:ext cx="3617854" cy="5317042"/>
          </a:xfrm>
          <a:prstGeom prst="rect">
            <a:avLst/>
          </a:prstGeom>
        </p:spPr>
      </p:pic>
    </p:spTree>
    <p:extLst>
      <p:ext uri="{BB962C8B-B14F-4D97-AF65-F5344CB8AC3E}">
        <p14:creationId xmlns:p14="http://schemas.microsoft.com/office/powerpoint/2010/main" val="2736333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A8E34-E965-983E-EABC-E8CF2A818B4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rcRect l="30513" t="40837" r="45271" b="24293"/>
          <a:stretch/>
        </p:blipFill>
        <p:spPr>
          <a:xfrm>
            <a:off x="3316471" y="529178"/>
            <a:ext cx="2151173" cy="1741572"/>
          </a:xfrm>
          <a:prstGeom prst="rect">
            <a:avLst/>
          </a:prstGeom>
        </p:spPr>
      </p:pic>
      <p:pic>
        <p:nvPicPr>
          <p:cNvPr id="7" name="Picture 6">
            <a:extLst>
              <a:ext uri="{FF2B5EF4-FFF2-40B4-BE49-F238E27FC236}">
                <a16:creationId xmlns:a16="http://schemas.microsoft.com/office/drawing/2014/main" id="{A2852C48-A98F-C159-F2BA-F00012D549CE}"/>
              </a:ext>
            </a:extLst>
          </p:cNvPr>
          <p:cNvPicPr>
            <a:picLocks noChangeAspect="1"/>
          </p:cNvPicPr>
          <p:nvPr/>
        </p:nvPicPr>
        <p:blipFill>
          <a:blip r:embed="rId6"/>
          <a:stretch>
            <a:fillRect/>
          </a:stretch>
        </p:blipFill>
        <p:spPr>
          <a:xfrm>
            <a:off x="6428724" y="98419"/>
            <a:ext cx="1916721" cy="2816942"/>
          </a:xfrm>
          <a:prstGeom prst="rect">
            <a:avLst/>
          </a:prstGeom>
        </p:spPr>
      </p:pic>
      <p:graphicFrame>
        <p:nvGraphicFramePr>
          <p:cNvPr id="6" name="Table 7">
            <a:extLst>
              <a:ext uri="{FF2B5EF4-FFF2-40B4-BE49-F238E27FC236}">
                <a16:creationId xmlns:a16="http://schemas.microsoft.com/office/drawing/2014/main" id="{8A98F006-D557-F55B-0229-A1D5B38F252A}"/>
              </a:ext>
            </a:extLst>
          </p:cNvPr>
          <p:cNvGraphicFramePr>
            <a:graphicFrameLocks noGrp="1"/>
          </p:cNvGraphicFramePr>
          <p:nvPr>
            <p:extLst>
              <p:ext uri="{D42A27DB-BD31-4B8C-83A1-F6EECF244321}">
                <p14:modId xmlns:p14="http://schemas.microsoft.com/office/powerpoint/2010/main" val="1360683999"/>
              </p:ext>
            </p:extLst>
          </p:nvPr>
        </p:nvGraphicFramePr>
        <p:xfrm>
          <a:off x="416335" y="2741095"/>
          <a:ext cx="11329167" cy="3692312"/>
        </p:xfrm>
        <a:graphic>
          <a:graphicData uri="http://schemas.openxmlformats.org/drawingml/2006/table">
            <a:tbl>
              <a:tblPr firstRow="1" bandRow="1">
                <a:tableStyleId>{16931963-40AD-4E1E-9959-6DFCE9967D4C}</a:tableStyleId>
              </a:tblPr>
              <a:tblGrid>
                <a:gridCol w="3282447">
                  <a:extLst>
                    <a:ext uri="{9D8B030D-6E8A-4147-A177-3AD203B41FA5}">
                      <a16:colId xmlns:a16="http://schemas.microsoft.com/office/drawing/2014/main" val="1960377576"/>
                    </a:ext>
                  </a:extLst>
                </a:gridCol>
                <a:gridCol w="4023360">
                  <a:extLst>
                    <a:ext uri="{9D8B030D-6E8A-4147-A177-3AD203B41FA5}">
                      <a16:colId xmlns:a16="http://schemas.microsoft.com/office/drawing/2014/main" val="3856522034"/>
                    </a:ext>
                  </a:extLst>
                </a:gridCol>
                <a:gridCol w="4023360">
                  <a:extLst>
                    <a:ext uri="{9D8B030D-6E8A-4147-A177-3AD203B41FA5}">
                      <a16:colId xmlns:a16="http://schemas.microsoft.com/office/drawing/2014/main" val="3069301387"/>
                    </a:ext>
                  </a:extLst>
                </a:gridCol>
              </a:tblGrid>
              <a:tr h="464967">
                <a:tc>
                  <a:txBody>
                    <a:bodyPr/>
                    <a:lstStyle/>
                    <a:p>
                      <a:endParaRPr lang="en-US" sz="200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400" b="1">
                          <a:solidFill>
                            <a:schemeClr val="tx1"/>
                          </a:solidFill>
                        </a:rPr>
                        <a:t>Tin nhắn trên giấy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400" b="1">
                          <a:solidFill>
                            <a:schemeClr val="tx1"/>
                          </a:solidFill>
                        </a:rPr>
                        <a:t>Tin nhắn trên điện thoại</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6184915"/>
                  </a:ext>
                </a:extLst>
              </a:tr>
              <a:tr h="875601">
                <a:tc>
                  <a:txBody>
                    <a:bodyPr/>
                    <a:lstStyle/>
                    <a:p>
                      <a:pPr algn="just"/>
                      <a:r>
                        <a:rPr lang="en-US" sz="2400">
                          <a:solidFill>
                            <a:schemeClr val="tx1"/>
                          </a:solidFill>
                        </a:rPr>
                        <a:t>Người viết tin nhắn và người nhận tin nhắn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r>
                        <a:rPr lang="en-US" sz="2400">
                          <a:solidFill>
                            <a:schemeClr val="tx1"/>
                          </a:solidFill>
                        </a:rPr>
                        <a:t>Hai người là bạn bè (bạn Tuấn viết thư cho bạn Hưng)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r>
                        <a:rPr lang="en-US" sz="2400">
                          <a:solidFill>
                            <a:schemeClr val="tx1"/>
                          </a:solidFill>
                        </a:rPr>
                        <a:t>Hai người là người thân trong gia đình (cháu viết thư cho bà).</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351584"/>
                  </a:ext>
                </a:extLst>
              </a:tr>
              <a:tr h="849905">
                <a:tc>
                  <a:txBody>
                    <a:bodyPr/>
                    <a:lstStyle/>
                    <a:p>
                      <a:pPr algn="just"/>
                      <a:r>
                        <a:rPr lang="en-US" sz="2400">
                          <a:solidFill>
                            <a:schemeClr val="tx1"/>
                          </a:solidFill>
                        </a:rPr>
                        <a:t>Nội dung tin nhắn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r>
                        <a:rPr lang="en-US" sz="2400">
                          <a:solidFill>
                            <a:schemeClr val="tx1"/>
                          </a:solidFill>
                        </a:rPr>
                        <a:t>Nhắn bạn ra sân bóng để cùng chơi.</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r>
                        <a:rPr lang="en-US" sz="2400">
                          <a:solidFill>
                            <a:schemeClr val="tx1"/>
                          </a:solidFill>
                        </a:rPr>
                        <a:t>Cháu báo tin cho bà biết đã về đến nhà, nhớ bà, hẹn hè sang năm lại về với bà.</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6014366"/>
                  </a:ext>
                </a:extLst>
              </a:tr>
              <a:tr h="849905">
                <a:tc>
                  <a:txBody>
                    <a:bodyPr/>
                    <a:lstStyle/>
                    <a:p>
                      <a:pPr algn="just"/>
                      <a:r>
                        <a:rPr lang="en-US" sz="2400">
                          <a:solidFill>
                            <a:schemeClr val="tx1"/>
                          </a:solidFill>
                        </a:rPr>
                        <a:t>Phương tiện thực hiện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r>
                        <a:rPr lang="en-US" sz="2400">
                          <a:solidFill>
                            <a:schemeClr val="tx1"/>
                          </a:solidFill>
                        </a:rPr>
                        <a:t>Bút và giấy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r>
                        <a:rPr lang="en-US" sz="2400">
                          <a:solidFill>
                            <a:schemeClr val="tx1"/>
                          </a:solidFill>
                        </a:rPr>
                        <a:t>Điện thoại di động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7444936"/>
                  </a:ext>
                </a:extLst>
              </a:tr>
            </a:tbl>
          </a:graphicData>
        </a:graphic>
      </p:graphicFrame>
      <p:sp>
        <p:nvSpPr>
          <p:cNvPr id="8" name="Rectangle 7">
            <a:extLst>
              <a:ext uri="{FF2B5EF4-FFF2-40B4-BE49-F238E27FC236}">
                <a16:creationId xmlns:a16="http://schemas.microsoft.com/office/drawing/2014/main" id="{5BA2F977-D7FE-101C-35C2-481331A179A3}"/>
              </a:ext>
            </a:extLst>
          </p:cNvPr>
          <p:cNvSpPr/>
          <p:nvPr/>
        </p:nvSpPr>
        <p:spPr>
          <a:xfrm>
            <a:off x="3808450" y="3229896"/>
            <a:ext cx="3849329" cy="115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F18721-F40E-8BBE-F575-4D5A9E8FCC78}"/>
              </a:ext>
            </a:extLst>
          </p:cNvPr>
          <p:cNvSpPr/>
          <p:nvPr/>
        </p:nvSpPr>
        <p:spPr>
          <a:xfrm>
            <a:off x="7806472" y="3229896"/>
            <a:ext cx="3849329" cy="115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16A72-1C80-AD86-A5E0-3E7D5E8FE84C}"/>
              </a:ext>
            </a:extLst>
          </p:cNvPr>
          <p:cNvSpPr/>
          <p:nvPr/>
        </p:nvSpPr>
        <p:spPr>
          <a:xfrm>
            <a:off x="3789693" y="4459951"/>
            <a:ext cx="3849329" cy="1045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B3CCC8-6E57-9E48-5FA3-2770A8C295B6}"/>
              </a:ext>
            </a:extLst>
          </p:cNvPr>
          <p:cNvSpPr/>
          <p:nvPr/>
        </p:nvSpPr>
        <p:spPr>
          <a:xfrm>
            <a:off x="7797093" y="4459951"/>
            <a:ext cx="3849329" cy="1075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D07D60F-B24A-9DD7-D53C-456DC58E9170}"/>
              </a:ext>
            </a:extLst>
          </p:cNvPr>
          <p:cNvSpPr/>
          <p:nvPr/>
        </p:nvSpPr>
        <p:spPr>
          <a:xfrm>
            <a:off x="3789692" y="5640434"/>
            <a:ext cx="3849329" cy="75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920B4A-0922-8889-0E4D-C7B98BA5135F}"/>
              </a:ext>
            </a:extLst>
          </p:cNvPr>
          <p:cNvSpPr/>
          <p:nvPr/>
        </p:nvSpPr>
        <p:spPr>
          <a:xfrm>
            <a:off x="7806472" y="5640434"/>
            <a:ext cx="3849329" cy="75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96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grpSp>
        <p:nvGrpSpPr>
          <p:cNvPr id="2294" name="Google Shape;2294;p57"/>
          <p:cNvGrpSpPr/>
          <p:nvPr/>
        </p:nvGrpSpPr>
        <p:grpSpPr>
          <a:xfrm>
            <a:off x="3800290" y="982291"/>
            <a:ext cx="4561998" cy="806085"/>
            <a:chOff x="5316325" y="1612757"/>
            <a:chExt cx="1404350" cy="302125"/>
          </a:xfrm>
        </p:grpSpPr>
        <p:sp>
          <p:nvSpPr>
            <p:cNvPr id="2295" name="Google Shape;2295;p57"/>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6" name="Google Shape;2296;p57"/>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7" name="Google Shape;2297;p57"/>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8" name="Google Shape;2298;p57"/>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9" name="Google Shape;2299;p57"/>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00" name="Google Shape;2300;p57"/>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01" name="Google Shape;2301;p57"/>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02" name="Google Shape;2302;p57"/>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03" name="Google Shape;2303;p57"/>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04" name="Google Shape;2304;p57"/>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05" name="Google Shape;2305;p57"/>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2306" name="Google Shape;2306;p57"/>
          <p:cNvSpPr/>
          <p:nvPr/>
        </p:nvSpPr>
        <p:spPr>
          <a:xfrm>
            <a:off x="8416089" y="3642889"/>
            <a:ext cx="2598237" cy="1463454"/>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txBody>
          <a:bodyPr/>
          <a:lstStyle/>
          <a:p>
            <a:endParaRPr lang="en-US"/>
          </a:p>
        </p:txBody>
      </p:sp>
      <p:sp>
        <p:nvSpPr>
          <p:cNvPr id="2307" name="Google Shape;2307;p57"/>
          <p:cNvSpPr/>
          <p:nvPr/>
        </p:nvSpPr>
        <p:spPr>
          <a:xfrm>
            <a:off x="1147512" y="3642889"/>
            <a:ext cx="2598238" cy="1463454"/>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txBody>
          <a:bodyPr/>
          <a:lstStyle/>
          <a:p>
            <a:endParaRPr lang="en-US"/>
          </a:p>
        </p:txBody>
      </p:sp>
      <p:sp>
        <p:nvSpPr>
          <p:cNvPr id="2308" name="Google Shape;2308;p57"/>
          <p:cNvSpPr/>
          <p:nvPr/>
        </p:nvSpPr>
        <p:spPr>
          <a:xfrm rot="173206">
            <a:off x="4813877" y="3705852"/>
            <a:ext cx="2534092" cy="1337528"/>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txBody>
          <a:bodyPr/>
          <a:lstStyle/>
          <a:p>
            <a:endParaRPr lang="en-US"/>
          </a:p>
        </p:txBody>
      </p:sp>
      <p:sp>
        <p:nvSpPr>
          <p:cNvPr id="2309" name="Google Shape;2309;p57"/>
          <p:cNvSpPr txBox="1">
            <a:spLocks noGrp="1"/>
          </p:cNvSpPr>
          <p:nvPr>
            <p:ph type="title"/>
          </p:nvPr>
        </p:nvSpPr>
        <p:spPr>
          <a:xfrm>
            <a:off x="4506025" y="1017916"/>
            <a:ext cx="3149788" cy="766100"/>
          </a:xfrm>
          <a:prstGeom prst="rect">
            <a:avLst/>
          </a:prstGeom>
        </p:spPr>
        <p:txBody>
          <a:bodyPr spcFirstLastPara="1" wrap="square" lIns="121598" tIns="121598" rIns="121598" bIns="121598" anchor="t" anchorCtr="0">
            <a:noAutofit/>
          </a:bodyPr>
          <a:lstStyle/>
          <a:p>
            <a:r>
              <a:rPr lang="en-US">
                <a:latin typeface="SVN-Segoe Print" panose="020B0606040200020203" pitchFamily="34" charset="0"/>
              </a:rPr>
              <a:t>V</a:t>
            </a:r>
            <a:r>
              <a:rPr lang="en">
                <a:latin typeface="SVN-Segoe Print" panose="020B0606040200020203" pitchFamily="34" charset="0"/>
              </a:rPr>
              <a:t>iết tin nhắn</a:t>
            </a:r>
            <a:endParaRPr>
              <a:latin typeface="SVN-Segoe Print" panose="020B0606040200020203" pitchFamily="34" charset="0"/>
            </a:endParaRPr>
          </a:p>
        </p:txBody>
      </p:sp>
      <p:sp>
        <p:nvSpPr>
          <p:cNvPr id="2310" name="Google Shape;2310;p57"/>
          <p:cNvSpPr txBox="1"/>
          <p:nvPr/>
        </p:nvSpPr>
        <p:spPr>
          <a:xfrm>
            <a:off x="4256644" y="2225569"/>
            <a:ext cx="3648551" cy="1123613"/>
          </a:xfrm>
          <a:prstGeom prst="rect">
            <a:avLst/>
          </a:prstGeom>
          <a:noFill/>
          <a:ln>
            <a:noFill/>
          </a:ln>
        </p:spPr>
        <p:txBody>
          <a:bodyPr spcFirstLastPara="1" wrap="square" lIns="121598" tIns="121598" rIns="121598" bIns="121598" anchor="ctr" anchorCtr="0">
            <a:noAutofit/>
          </a:bodyPr>
          <a:lstStyle/>
          <a:p>
            <a:pPr algn="ctr"/>
            <a:r>
              <a:rPr lang="en" sz="2394">
                <a:solidFill>
                  <a:schemeClr val="dk1"/>
                </a:solidFill>
                <a:latin typeface="SVN-Segoe Print" panose="020B0606040200020203" pitchFamily="34" charset="0"/>
                <a:ea typeface="Gloria Hallelujah"/>
                <a:cs typeface="Gloria Hallelujah"/>
                <a:sym typeface="Gloria Hallelujah"/>
              </a:rPr>
              <a:t>Khi viết tin nhắn, </a:t>
            </a:r>
          </a:p>
          <a:p>
            <a:pPr algn="ctr"/>
            <a:r>
              <a:rPr lang="en" sz="2394">
                <a:solidFill>
                  <a:schemeClr val="dk1"/>
                </a:solidFill>
                <a:latin typeface="SVN-Segoe Print" panose="020B0606040200020203" pitchFamily="34" charset="0"/>
                <a:ea typeface="Gloria Hallelujah"/>
                <a:cs typeface="Gloria Hallelujah"/>
                <a:sym typeface="Gloria Hallelujah"/>
              </a:rPr>
              <a:t>cần chú ý</a:t>
            </a:r>
            <a:endParaRPr sz="2394">
              <a:solidFill>
                <a:schemeClr val="dk1"/>
              </a:solidFill>
              <a:latin typeface="SVN-Segoe Print" panose="020B0606040200020203" pitchFamily="34" charset="0"/>
              <a:ea typeface="Gloria Hallelujah"/>
              <a:cs typeface="Gloria Hallelujah"/>
              <a:sym typeface="Gloria Hallelujah"/>
            </a:endParaRPr>
          </a:p>
        </p:txBody>
      </p:sp>
      <p:grpSp>
        <p:nvGrpSpPr>
          <p:cNvPr id="2311" name="Google Shape;2311;p57"/>
          <p:cNvGrpSpPr/>
          <p:nvPr/>
        </p:nvGrpSpPr>
        <p:grpSpPr>
          <a:xfrm>
            <a:off x="7957333" y="2624638"/>
            <a:ext cx="1138676" cy="339491"/>
            <a:chOff x="1654725" y="1638707"/>
            <a:chExt cx="856125" cy="255250"/>
          </a:xfrm>
        </p:grpSpPr>
        <p:sp>
          <p:nvSpPr>
            <p:cNvPr id="2312" name="Google Shape;2312;p57"/>
            <p:cNvSpPr/>
            <p:nvPr/>
          </p:nvSpPr>
          <p:spPr>
            <a:xfrm>
              <a:off x="1671100" y="1822932"/>
              <a:ext cx="815400" cy="62700"/>
            </a:xfrm>
            <a:custGeom>
              <a:avLst/>
              <a:gdLst/>
              <a:ahLst/>
              <a:cxnLst/>
              <a:rect l="l" t="t" r="r" b="b"/>
              <a:pathLst>
                <a:path w="32616" h="2508" extrusionOk="0">
                  <a:moveTo>
                    <a:pt x="21935" y="1"/>
                  </a:moveTo>
                  <a:cubicBezTo>
                    <a:pt x="19777" y="1"/>
                    <a:pt x="17617" y="42"/>
                    <a:pt x="15447" y="112"/>
                  </a:cubicBezTo>
                  <a:cubicBezTo>
                    <a:pt x="12462" y="209"/>
                    <a:pt x="9466" y="335"/>
                    <a:pt x="6472" y="335"/>
                  </a:cubicBezTo>
                  <a:cubicBezTo>
                    <a:pt x="4315" y="335"/>
                    <a:pt x="2159" y="270"/>
                    <a:pt x="10" y="80"/>
                  </a:cubicBezTo>
                  <a:lnTo>
                    <a:pt x="10" y="80"/>
                  </a:lnTo>
                  <a:cubicBezTo>
                    <a:pt x="16" y="889"/>
                    <a:pt x="14" y="1699"/>
                    <a:pt x="0" y="2507"/>
                  </a:cubicBezTo>
                  <a:cubicBezTo>
                    <a:pt x="1805" y="2254"/>
                    <a:pt x="3675" y="2240"/>
                    <a:pt x="5526" y="2240"/>
                  </a:cubicBezTo>
                  <a:cubicBezTo>
                    <a:pt x="5752" y="2240"/>
                    <a:pt x="5977" y="2240"/>
                    <a:pt x="6202" y="2240"/>
                  </a:cubicBezTo>
                  <a:cubicBezTo>
                    <a:pt x="6778" y="2240"/>
                    <a:pt x="7351" y="2239"/>
                    <a:pt x="7918" y="2230"/>
                  </a:cubicBezTo>
                  <a:cubicBezTo>
                    <a:pt x="10656" y="2184"/>
                    <a:pt x="13394" y="2156"/>
                    <a:pt x="16133" y="2149"/>
                  </a:cubicBezTo>
                  <a:cubicBezTo>
                    <a:pt x="16699" y="2148"/>
                    <a:pt x="17266" y="2147"/>
                    <a:pt x="17832" y="2147"/>
                  </a:cubicBezTo>
                  <a:cubicBezTo>
                    <a:pt x="22761" y="2147"/>
                    <a:pt x="27692" y="2204"/>
                    <a:pt x="32616" y="2364"/>
                  </a:cubicBezTo>
                  <a:cubicBezTo>
                    <a:pt x="32063" y="1703"/>
                    <a:pt x="31540" y="1001"/>
                    <a:pt x="31039" y="285"/>
                  </a:cubicBezTo>
                  <a:cubicBezTo>
                    <a:pt x="27996" y="83"/>
                    <a:pt x="24968" y="1"/>
                    <a:pt x="2193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13" name="Google Shape;2313;p57"/>
            <p:cNvSpPr/>
            <p:nvPr/>
          </p:nvSpPr>
          <p:spPr>
            <a:xfrm>
              <a:off x="1670225" y="1696532"/>
              <a:ext cx="787250" cy="69875"/>
            </a:xfrm>
            <a:custGeom>
              <a:avLst/>
              <a:gdLst/>
              <a:ahLst/>
              <a:cxnLst/>
              <a:rect l="l" t="t" r="r" b="b"/>
              <a:pathLst>
                <a:path w="31490" h="2795" extrusionOk="0">
                  <a:moveTo>
                    <a:pt x="31490" y="1"/>
                  </a:moveTo>
                  <a:lnTo>
                    <a:pt x="31490" y="1"/>
                  </a:lnTo>
                  <a:cubicBezTo>
                    <a:pt x="26255" y="160"/>
                    <a:pt x="21016" y="211"/>
                    <a:pt x="15779" y="273"/>
                  </a:cubicBezTo>
                  <a:cubicBezTo>
                    <a:pt x="12118" y="319"/>
                    <a:pt x="8443" y="422"/>
                    <a:pt x="4774" y="422"/>
                  </a:cubicBezTo>
                  <a:cubicBezTo>
                    <a:pt x="3198" y="422"/>
                    <a:pt x="1623" y="403"/>
                    <a:pt x="51" y="352"/>
                  </a:cubicBezTo>
                  <a:cubicBezTo>
                    <a:pt x="29" y="352"/>
                    <a:pt x="13" y="343"/>
                    <a:pt x="1" y="331"/>
                  </a:cubicBezTo>
                  <a:lnTo>
                    <a:pt x="1" y="331"/>
                  </a:lnTo>
                  <a:cubicBezTo>
                    <a:pt x="1" y="1093"/>
                    <a:pt x="7" y="1858"/>
                    <a:pt x="17" y="2619"/>
                  </a:cubicBezTo>
                  <a:cubicBezTo>
                    <a:pt x="77" y="2600"/>
                    <a:pt x="143" y="2590"/>
                    <a:pt x="208" y="2590"/>
                  </a:cubicBezTo>
                  <a:cubicBezTo>
                    <a:pt x="220" y="2590"/>
                    <a:pt x="232" y="2591"/>
                    <a:pt x="243" y="2591"/>
                  </a:cubicBezTo>
                  <a:cubicBezTo>
                    <a:pt x="400" y="2603"/>
                    <a:pt x="516" y="2684"/>
                    <a:pt x="617" y="2794"/>
                  </a:cubicBezTo>
                  <a:cubicBezTo>
                    <a:pt x="2329" y="2751"/>
                    <a:pt x="4042" y="2737"/>
                    <a:pt x="5755" y="2737"/>
                  </a:cubicBezTo>
                  <a:cubicBezTo>
                    <a:pt x="8795" y="2737"/>
                    <a:pt x="11836" y="2781"/>
                    <a:pt x="14873" y="2781"/>
                  </a:cubicBezTo>
                  <a:cubicBezTo>
                    <a:pt x="14984" y="2781"/>
                    <a:pt x="15096" y="2781"/>
                    <a:pt x="15207" y="2781"/>
                  </a:cubicBezTo>
                  <a:cubicBezTo>
                    <a:pt x="18271" y="2779"/>
                    <a:pt x="21335" y="2774"/>
                    <a:pt x="24399" y="2774"/>
                  </a:cubicBezTo>
                  <a:cubicBezTo>
                    <a:pt x="26122" y="2774"/>
                    <a:pt x="27844" y="2776"/>
                    <a:pt x="29567" y="2781"/>
                  </a:cubicBezTo>
                  <a:cubicBezTo>
                    <a:pt x="29595" y="2760"/>
                    <a:pt x="29624" y="2744"/>
                    <a:pt x="29659" y="2735"/>
                  </a:cubicBezTo>
                  <a:cubicBezTo>
                    <a:pt x="30174" y="1782"/>
                    <a:pt x="30813" y="878"/>
                    <a:pt x="314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14" name="Google Shape;2314;p57"/>
            <p:cNvSpPr/>
            <p:nvPr/>
          </p:nvSpPr>
          <p:spPr>
            <a:xfrm>
              <a:off x="1654725" y="1638707"/>
              <a:ext cx="856125" cy="255250"/>
            </a:xfrm>
            <a:custGeom>
              <a:avLst/>
              <a:gdLst/>
              <a:ahLst/>
              <a:cxnLst/>
              <a:rect l="l" t="t" r="r" b="b"/>
              <a:pathLst>
                <a:path w="34245" h="10210" extrusionOk="0">
                  <a:moveTo>
                    <a:pt x="33659" y="377"/>
                  </a:moveTo>
                  <a:lnTo>
                    <a:pt x="33659" y="377"/>
                  </a:lnTo>
                  <a:cubicBezTo>
                    <a:pt x="33191" y="956"/>
                    <a:pt x="32708" y="1545"/>
                    <a:pt x="32239" y="2145"/>
                  </a:cubicBezTo>
                  <a:cubicBezTo>
                    <a:pt x="32225" y="2101"/>
                    <a:pt x="32189" y="2065"/>
                    <a:pt x="32126" y="2065"/>
                  </a:cubicBezTo>
                  <a:cubicBezTo>
                    <a:pt x="26883" y="2119"/>
                    <a:pt x="21642" y="2244"/>
                    <a:pt x="16399" y="2314"/>
                  </a:cubicBezTo>
                  <a:cubicBezTo>
                    <a:pt x="11164" y="2383"/>
                    <a:pt x="5904" y="2288"/>
                    <a:pt x="671" y="2513"/>
                  </a:cubicBezTo>
                  <a:cubicBezTo>
                    <a:pt x="649" y="2513"/>
                    <a:pt x="633" y="2521"/>
                    <a:pt x="619" y="2535"/>
                  </a:cubicBezTo>
                  <a:cubicBezTo>
                    <a:pt x="621" y="1894"/>
                    <a:pt x="625" y="1254"/>
                    <a:pt x="641" y="612"/>
                  </a:cubicBezTo>
                  <a:cubicBezTo>
                    <a:pt x="643" y="592"/>
                    <a:pt x="637" y="573"/>
                    <a:pt x="633" y="554"/>
                  </a:cubicBezTo>
                  <a:lnTo>
                    <a:pt x="633" y="554"/>
                  </a:lnTo>
                  <a:cubicBezTo>
                    <a:pt x="1464" y="624"/>
                    <a:pt x="2307" y="648"/>
                    <a:pt x="3155" y="648"/>
                  </a:cubicBezTo>
                  <a:cubicBezTo>
                    <a:pt x="4999" y="648"/>
                    <a:pt x="6864" y="535"/>
                    <a:pt x="8677" y="532"/>
                  </a:cubicBezTo>
                  <a:cubicBezTo>
                    <a:pt x="11516" y="524"/>
                    <a:pt x="14359" y="513"/>
                    <a:pt x="17199" y="497"/>
                  </a:cubicBezTo>
                  <a:cubicBezTo>
                    <a:pt x="22685" y="463"/>
                    <a:pt x="28173" y="425"/>
                    <a:pt x="33659" y="377"/>
                  </a:cubicBezTo>
                  <a:close/>
                  <a:moveTo>
                    <a:pt x="32110" y="2314"/>
                  </a:moveTo>
                  <a:lnTo>
                    <a:pt x="32110" y="2314"/>
                  </a:lnTo>
                  <a:cubicBezTo>
                    <a:pt x="31433" y="3192"/>
                    <a:pt x="30794" y="4095"/>
                    <a:pt x="30279" y="5048"/>
                  </a:cubicBezTo>
                  <a:cubicBezTo>
                    <a:pt x="30244" y="5057"/>
                    <a:pt x="30215" y="5073"/>
                    <a:pt x="30187" y="5095"/>
                  </a:cubicBezTo>
                  <a:cubicBezTo>
                    <a:pt x="28398" y="5089"/>
                    <a:pt x="26609" y="5088"/>
                    <a:pt x="24821" y="5088"/>
                  </a:cubicBezTo>
                  <a:cubicBezTo>
                    <a:pt x="21823" y="5088"/>
                    <a:pt x="18825" y="5093"/>
                    <a:pt x="15827" y="5095"/>
                  </a:cubicBezTo>
                  <a:cubicBezTo>
                    <a:pt x="15738" y="5095"/>
                    <a:pt x="15648" y="5095"/>
                    <a:pt x="15559" y="5095"/>
                  </a:cubicBezTo>
                  <a:cubicBezTo>
                    <a:pt x="12507" y="5095"/>
                    <a:pt x="9450" y="5050"/>
                    <a:pt x="6396" y="5050"/>
                  </a:cubicBezTo>
                  <a:cubicBezTo>
                    <a:pt x="4675" y="5050"/>
                    <a:pt x="2955" y="5064"/>
                    <a:pt x="1237" y="5108"/>
                  </a:cubicBezTo>
                  <a:cubicBezTo>
                    <a:pt x="1136" y="4997"/>
                    <a:pt x="1020" y="4916"/>
                    <a:pt x="863" y="4904"/>
                  </a:cubicBezTo>
                  <a:cubicBezTo>
                    <a:pt x="852" y="4904"/>
                    <a:pt x="840" y="4903"/>
                    <a:pt x="828" y="4903"/>
                  </a:cubicBezTo>
                  <a:cubicBezTo>
                    <a:pt x="763" y="4903"/>
                    <a:pt x="697" y="4913"/>
                    <a:pt x="637" y="4932"/>
                  </a:cubicBezTo>
                  <a:cubicBezTo>
                    <a:pt x="627" y="4171"/>
                    <a:pt x="621" y="3407"/>
                    <a:pt x="621" y="2644"/>
                  </a:cubicBezTo>
                  <a:lnTo>
                    <a:pt x="621" y="2644"/>
                  </a:lnTo>
                  <a:cubicBezTo>
                    <a:pt x="633" y="2656"/>
                    <a:pt x="649" y="2665"/>
                    <a:pt x="671" y="2665"/>
                  </a:cubicBezTo>
                  <a:cubicBezTo>
                    <a:pt x="2244" y="2717"/>
                    <a:pt x="3820" y="2736"/>
                    <a:pt x="5397" y="2736"/>
                  </a:cubicBezTo>
                  <a:cubicBezTo>
                    <a:pt x="9065" y="2736"/>
                    <a:pt x="12739" y="2632"/>
                    <a:pt x="16399" y="2586"/>
                  </a:cubicBezTo>
                  <a:cubicBezTo>
                    <a:pt x="21636" y="2524"/>
                    <a:pt x="26875" y="2473"/>
                    <a:pt x="32110" y="2314"/>
                  </a:cubicBezTo>
                  <a:close/>
                  <a:moveTo>
                    <a:pt x="942" y="5093"/>
                  </a:moveTo>
                  <a:cubicBezTo>
                    <a:pt x="988" y="5093"/>
                    <a:pt x="1032" y="5099"/>
                    <a:pt x="1076" y="5113"/>
                  </a:cubicBezTo>
                  <a:cubicBezTo>
                    <a:pt x="987" y="5115"/>
                    <a:pt x="902" y="5115"/>
                    <a:pt x="814" y="5117"/>
                  </a:cubicBezTo>
                  <a:cubicBezTo>
                    <a:pt x="704" y="5121"/>
                    <a:pt x="704" y="5288"/>
                    <a:pt x="814" y="5290"/>
                  </a:cubicBezTo>
                  <a:cubicBezTo>
                    <a:pt x="2676" y="5343"/>
                    <a:pt x="4540" y="5360"/>
                    <a:pt x="6406" y="5360"/>
                  </a:cubicBezTo>
                  <a:cubicBezTo>
                    <a:pt x="9459" y="5360"/>
                    <a:pt x="12515" y="5316"/>
                    <a:pt x="15566" y="5316"/>
                  </a:cubicBezTo>
                  <a:cubicBezTo>
                    <a:pt x="15653" y="5316"/>
                    <a:pt x="15740" y="5316"/>
                    <a:pt x="15827" y="5316"/>
                  </a:cubicBezTo>
                  <a:cubicBezTo>
                    <a:pt x="18911" y="5319"/>
                    <a:pt x="21997" y="5324"/>
                    <a:pt x="25082" y="5324"/>
                  </a:cubicBezTo>
                  <a:cubicBezTo>
                    <a:pt x="26764" y="5324"/>
                    <a:pt x="28447" y="5322"/>
                    <a:pt x="30129" y="5318"/>
                  </a:cubicBezTo>
                  <a:cubicBezTo>
                    <a:pt x="30133" y="5332"/>
                    <a:pt x="30141" y="5346"/>
                    <a:pt x="30149" y="5360"/>
                  </a:cubicBezTo>
                  <a:cubicBezTo>
                    <a:pt x="30604" y="6050"/>
                    <a:pt x="31066" y="6749"/>
                    <a:pt x="31545" y="7437"/>
                  </a:cubicBezTo>
                  <a:cubicBezTo>
                    <a:pt x="29091" y="7150"/>
                    <a:pt x="26612" y="7057"/>
                    <a:pt x="24130" y="7057"/>
                  </a:cubicBezTo>
                  <a:cubicBezTo>
                    <a:pt x="21448" y="7057"/>
                    <a:pt x="18762" y="7165"/>
                    <a:pt x="16102" y="7253"/>
                  </a:cubicBezTo>
                  <a:cubicBezTo>
                    <a:pt x="13333" y="7344"/>
                    <a:pt x="10568" y="7415"/>
                    <a:pt x="7802" y="7415"/>
                  </a:cubicBezTo>
                  <a:cubicBezTo>
                    <a:pt x="5423" y="7415"/>
                    <a:pt x="3043" y="7363"/>
                    <a:pt x="663" y="7227"/>
                  </a:cubicBezTo>
                  <a:cubicBezTo>
                    <a:pt x="657" y="6549"/>
                    <a:pt x="649" y="5870"/>
                    <a:pt x="639" y="5191"/>
                  </a:cubicBezTo>
                  <a:cubicBezTo>
                    <a:pt x="715" y="5149"/>
                    <a:pt x="792" y="5103"/>
                    <a:pt x="882" y="5097"/>
                  </a:cubicBezTo>
                  <a:cubicBezTo>
                    <a:pt x="902" y="5094"/>
                    <a:pt x="922" y="5093"/>
                    <a:pt x="942" y="5093"/>
                  </a:cubicBezTo>
                  <a:close/>
                  <a:moveTo>
                    <a:pt x="22585" y="7369"/>
                  </a:moveTo>
                  <a:cubicBezTo>
                    <a:pt x="25619" y="7369"/>
                    <a:pt x="28649" y="7452"/>
                    <a:pt x="31694" y="7654"/>
                  </a:cubicBezTo>
                  <a:cubicBezTo>
                    <a:pt x="32195" y="8370"/>
                    <a:pt x="32716" y="9072"/>
                    <a:pt x="33271" y="9733"/>
                  </a:cubicBezTo>
                  <a:cubicBezTo>
                    <a:pt x="28313" y="9572"/>
                    <a:pt x="23348" y="9515"/>
                    <a:pt x="18384" y="9515"/>
                  </a:cubicBezTo>
                  <a:cubicBezTo>
                    <a:pt x="17852" y="9515"/>
                    <a:pt x="17320" y="9516"/>
                    <a:pt x="16787" y="9517"/>
                  </a:cubicBezTo>
                  <a:cubicBezTo>
                    <a:pt x="14049" y="9525"/>
                    <a:pt x="11311" y="9553"/>
                    <a:pt x="8572" y="9599"/>
                  </a:cubicBezTo>
                  <a:cubicBezTo>
                    <a:pt x="8007" y="9608"/>
                    <a:pt x="7437" y="9609"/>
                    <a:pt x="6863" y="9609"/>
                  </a:cubicBezTo>
                  <a:cubicBezTo>
                    <a:pt x="6632" y="9609"/>
                    <a:pt x="6400" y="9609"/>
                    <a:pt x="6167" y="9609"/>
                  </a:cubicBezTo>
                  <a:cubicBezTo>
                    <a:pt x="4321" y="9609"/>
                    <a:pt x="2456" y="9623"/>
                    <a:pt x="655" y="9875"/>
                  </a:cubicBezTo>
                  <a:cubicBezTo>
                    <a:pt x="669" y="9068"/>
                    <a:pt x="671" y="8257"/>
                    <a:pt x="665" y="7449"/>
                  </a:cubicBezTo>
                  <a:lnTo>
                    <a:pt x="665" y="7449"/>
                  </a:lnTo>
                  <a:cubicBezTo>
                    <a:pt x="2814" y="7639"/>
                    <a:pt x="4970" y="7704"/>
                    <a:pt x="7126" y="7704"/>
                  </a:cubicBezTo>
                  <a:cubicBezTo>
                    <a:pt x="10120" y="7704"/>
                    <a:pt x="13116" y="7578"/>
                    <a:pt x="16101" y="7481"/>
                  </a:cubicBezTo>
                  <a:cubicBezTo>
                    <a:pt x="18270" y="7411"/>
                    <a:pt x="20429" y="7369"/>
                    <a:pt x="22585" y="7369"/>
                  </a:cubicBezTo>
                  <a:close/>
                  <a:moveTo>
                    <a:pt x="34016" y="1"/>
                  </a:moveTo>
                  <a:cubicBezTo>
                    <a:pt x="34015" y="1"/>
                    <a:pt x="34014" y="1"/>
                    <a:pt x="34012" y="1"/>
                  </a:cubicBezTo>
                  <a:cubicBezTo>
                    <a:pt x="28409" y="51"/>
                    <a:pt x="22805" y="116"/>
                    <a:pt x="17199" y="169"/>
                  </a:cubicBezTo>
                  <a:cubicBezTo>
                    <a:pt x="14435" y="197"/>
                    <a:pt x="11671" y="226"/>
                    <a:pt x="8908" y="256"/>
                  </a:cubicBezTo>
                  <a:cubicBezTo>
                    <a:pt x="8724" y="258"/>
                    <a:pt x="8541" y="259"/>
                    <a:pt x="8356" y="259"/>
                  </a:cubicBezTo>
                  <a:cubicBezTo>
                    <a:pt x="6834" y="259"/>
                    <a:pt x="5281" y="198"/>
                    <a:pt x="3738" y="198"/>
                  </a:cubicBezTo>
                  <a:cubicBezTo>
                    <a:pt x="2609" y="198"/>
                    <a:pt x="1486" y="231"/>
                    <a:pt x="386" y="345"/>
                  </a:cubicBezTo>
                  <a:cubicBezTo>
                    <a:pt x="333" y="351"/>
                    <a:pt x="303" y="383"/>
                    <a:pt x="295" y="423"/>
                  </a:cubicBezTo>
                  <a:cubicBezTo>
                    <a:pt x="231" y="458"/>
                    <a:pt x="180" y="518"/>
                    <a:pt x="178" y="612"/>
                  </a:cubicBezTo>
                  <a:cubicBezTo>
                    <a:pt x="96" y="3690"/>
                    <a:pt x="0" y="6863"/>
                    <a:pt x="323" y="9924"/>
                  </a:cubicBezTo>
                  <a:cubicBezTo>
                    <a:pt x="334" y="10031"/>
                    <a:pt x="419" y="10084"/>
                    <a:pt x="501" y="10084"/>
                  </a:cubicBezTo>
                  <a:cubicBezTo>
                    <a:pt x="502" y="10084"/>
                    <a:pt x="504" y="10084"/>
                    <a:pt x="506" y="10084"/>
                  </a:cubicBezTo>
                  <a:cubicBezTo>
                    <a:pt x="526" y="10107"/>
                    <a:pt x="554" y="10123"/>
                    <a:pt x="587" y="10127"/>
                  </a:cubicBezTo>
                  <a:cubicBezTo>
                    <a:pt x="1321" y="10187"/>
                    <a:pt x="2062" y="10209"/>
                    <a:pt x="2807" y="10209"/>
                  </a:cubicBezTo>
                  <a:cubicBezTo>
                    <a:pt x="4804" y="10209"/>
                    <a:pt x="6825" y="10048"/>
                    <a:pt x="8802" y="10014"/>
                  </a:cubicBezTo>
                  <a:cubicBezTo>
                    <a:pt x="11540" y="9968"/>
                    <a:pt x="14278" y="9942"/>
                    <a:pt x="17017" y="9938"/>
                  </a:cubicBezTo>
                  <a:cubicBezTo>
                    <a:pt x="17263" y="9938"/>
                    <a:pt x="17509" y="9938"/>
                    <a:pt x="17755" y="9938"/>
                  </a:cubicBezTo>
                  <a:cubicBezTo>
                    <a:pt x="22987" y="9938"/>
                    <a:pt x="28216" y="10034"/>
                    <a:pt x="33447" y="10153"/>
                  </a:cubicBezTo>
                  <a:cubicBezTo>
                    <a:pt x="33449" y="10153"/>
                    <a:pt x="33450" y="10153"/>
                    <a:pt x="33451" y="10153"/>
                  </a:cubicBezTo>
                  <a:cubicBezTo>
                    <a:pt x="33584" y="10153"/>
                    <a:pt x="33648" y="10050"/>
                    <a:pt x="33648" y="9948"/>
                  </a:cubicBezTo>
                  <a:cubicBezTo>
                    <a:pt x="33702" y="9901"/>
                    <a:pt x="33730" y="9791"/>
                    <a:pt x="33689" y="9714"/>
                  </a:cubicBezTo>
                  <a:cubicBezTo>
                    <a:pt x="32828" y="8177"/>
                    <a:pt x="31731" y="6638"/>
                    <a:pt x="30676" y="5254"/>
                  </a:cubicBezTo>
                  <a:lnTo>
                    <a:pt x="30883" y="5254"/>
                  </a:lnTo>
                  <a:lnTo>
                    <a:pt x="30883" y="5022"/>
                  </a:lnTo>
                  <a:lnTo>
                    <a:pt x="30625" y="5022"/>
                  </a:lnTo>
                  <a:cubicBezTo>
                    <a:pt x="31837" y="3637"/>
                    <a:pt x="32877" y="1982"/>
                    <a:pt x="34070" y="504"/>
                  </a:cubicBezTo>
                  <a:cubicBezTo>
                    <a:pt x="34120" y="441"/>
                    <a:pt x="34128" y="389"/>
                    <a:pt x="34109" y="326"/>
                  </a:cubicBezTo>
                  <a:cubicBezTo>
                    <a:pt x="34244" y="239"/>
                    <a:pt x="34214" y="1"/>
                    <a:pt x="3401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5" name="Google Shape;2315;p57"/>
            <p:cNvSpPr/>
            <p:nvPr/>
          </p:nvSpPr>
          <p:spPr>
            <a:xfrm>
              <a:off x="1670175" y="1648132"/>
              <a:ext cx="826025" cy="54000"/>
            </a:xfrm>
            <a:custGeom>
              <a:avLst/>
              <a:gdLst/>
              <a:ahLst/>
              <a:cxnLst/>
              <a:rect l="l" t="t" r="r" b="b"/>
              <a:pathLst>
                <a:path w="33041" h="2160" extrusionOk="0">
                  <a:moveTo>
                    <a:pt x="33041" y="0"/>
                  </a:moveTo>
                  <a:cubicBezTo>
                    <a:pt x="27555" y="48"/>
                    <a:pt x="22067" y="86"/>
                    <a:pt x="16581" y="120"/>
                  </a:cubicBezTo>
                  <a:cubicBezTo>
                    <a:pt x="13741" y="136"/>
                    <a:pt x="10898" y="147"/>
                    <a:pt x="8059" y="155"/>
                  </a:cubicBezTo>
                  <a:cubicBezTo>
                    <a:pt x="6246" y="158"/>
                    <a:pt x="4381" y="271"/>
                    <a:pt x="2537" y="271"/>
                  </a:cubicBezTo>
                  <a:cubicBezTo>
                    <a:pt x="1689" y="271"/>
                    <a:pt x="846" y="247"/>
                    <a:pt x="15" y="177"/>
                  </a:cubicBezTo>
                  <a:lnTo>
                    <a:pt x="15" y="177"/>
                  </a:lnTo>
                  <a:cubicBezTo>
                    <a:pt x="19" y="197"/>
                    <a:pt x="25" y="215"/>
                    <a:pt x="23" y="235"/>
                  </a:cubicBezTo>
                  <a:cubicBezTo>
                    <a:pt x="7" y="877"/>
                    <a:pt x="3" y="1517"/>
                    <a:pt x="1" y="2159"/>
                  </a:cubicBezTo>
                  <a:cubicBezTo>
                    <a:pt x="15" y="2145"/>
                    <a:pt x="31" y="2136"/>
                    <a:pt x="53" y="2136"/>
                  </a:cubicBezTo>
                  <a:cubicBezTo>
                    <a:pt x="5286" y="1911"/>
                    <a:pt x="10545" y="2006"/>
                    <a:pt x="15781" y="1937"/>
                  </a:cubicBezTo>
                  <a:cubicBezTo>
                    <a:pt x="21024" y="1867"/>
                    <a:pt x="26265" y="1743"/>
                    <a:pt x="31508" y="1688"/>
                  </a:cubicBezTo>
                  <a:cubicBezTo>
                    <a:pt x="31571" y="1688"/>
                    <a:pt x="31607" y="1724"/>
                    <a:pt x="31621" y="1768"/>
                  </a:cubicBezTo>
                  <a:cubicBezTo>
                    <a:pt x="32090" y="1168"/>
                    <a:pt x="32573" y="579"/>
                    <a:pt x="3304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16" name="Google Shape;2316;p57"/>
            <p:cNvSpPr/>
            <p:nvPr/>
          </p:nvSpPr>
          <p:spPr>
            <a:xfrm>
              <a:off x="1670700" y="1766032"/>
              <a:ext cx="772650" cy="58625"/>
            </a:xfrm>
            <a:custGeom>
              <a:avLst/>
              <a:gdLst/>
              <a:ahLst/>
              <a:cxnLst/>
              <a:rect l="l" t="t" r="r" b="b"/>
              <a:pathLst>
                <a:path w="30906" h="2345" extrusionOk="0">
                  <a:moveTo>
                    <a:pt x="301" y="0"/>
                  </a:moveTo>
                  <a:cubicBezTo>
                    <a:pt x="282" y="0"/>
                    <a:pt x="262" y="2"/>
                    <a:pt x="243" y="4"/>
                  </a:cubicBezTo>
                  <a:cubicBezTo>
                    <a:pt x="153" y="10"/>
                    <a:pt x="76" y="57"/>
                    <a:pt x="0" y="98"/>
                  </a:cubicBezTo>
                  <a:cubicBezTo>
                    <a:pt x="10" y="777"/>
                    <a:pt x="18" y="1456"/>
                    <a:pt x="24" y="2135"/>
                  </a:cubicBezTo>
                  <a:cubicBezTo>
                    <a:pt x="2402" y="2270"/>
                    <a:pt x="4778" y="2322"/>
                    <a:pt x="7154" y="2322"/>
                  </a:cubicBezTo>
                  <a:cubicBezTo>
                    <a:pt x="9922" y="2322"/>
                    <a:pt x="12691" y="2252"/>
                    <a:pt x="15463" y="2160"/>
                  </a:cubicBezTo>
                  <a:cubicBezTo>
                    <a:pt x="18122" y="2072"/>
                    <a:pt x="20805" y="1965"/>
                    <a:pt x="23486" y="1965"/>
                  </a:cubicBezTo>
                  <a:cubicBezTo>
                    <a:pt x="25970" y="1965"/>
                    <a:pt x="28450" y="2057"/>
                    <a:pt x="30906" y="2344"/>
                  </a:cubicBezTo>
                  <a:cubicBezTo>
                    <a:pt x="30427" y="1656"/>
                    <a:pt x="29965" y="957"/>
                    <a:pt x="29510" y="267"/>
                  </a:cubicBezTo>
                  <a:cubicBezTo>
                    <a:pt x="29501" y="253"/>
                    <a:pt x="29494" y="239"/>
                    <a:pt x="29490" y="225"/>
                  </a:cubicBezTo>
                  <a:cubicBezTo>
                    <a:pt x="27736" y="229"/>
                    <a:pt x="25982" y="231"/>
                    <a:pt x="24229" y="231"/>
                  </a:cubicBezTo>
                  <a:cubicBezTo>
                    <a:pt x="21215" y="231"/>
                    <a:pt x="18201" y="226"/>
                    <a:pt x="15188" y="223"/>
                  </a:cubicBezTo>
                  <a:cubicBezTo>
                    <a:pt x="15101" y="223"/>
                    <a:pt x="15014" y="223"/>
                    <a:pt x="14927" y="223"/>
                  </a:cubicBezTo>
                  <a:cubicBezTo>
                    <a:pt x="11876" y="223"/>
                    <a:pt x="8820" y="267"/>
                    <a:pt x="5767" y="267"/>
                  </a:cubicBezTo>
                  <a:cubicBezTo>
                    <a:pt x="3901" y="267"/>
                    <a:pt x="2037" y="250"/>
                    <a:pt x="175" y="197"/>
                  </a:cubicBezTo>
                  <a:cubicBezTo>
                    <a:pt x="65" y="195"/>
                    <a:pt x="65" y="29"/>
                    <a:pt x="175" y="24"/>
                  </a:cubicBezTo>
                  <a:cubicBezTo>
                    <a:pt x="263" y="22"/>
                    <a:pt x="348" y="22"/>
                    <a:pt x="437" y="20"/>
                  </a:cubicBezTo>
                  <a:cubicBezTo>
                    <a:pt x="392" y="7"/>
                    <a:pt x="347" y="0"/>
                    <a:pt x="30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grpSp>
        <p:nvGrpSpPr>
          <p:cNvPr id="2317" name="Google Shape;2317;p57"/>
          <p:cNvGrpSpPr/>
          <p:nvPr/>
        </p:nvGrpSpPr>
        <p:grpSpPr>
          <a:xfrm flipH="1">
            <a:off x="3065831" y="2617655"/>
            <a:ext cx="1138676" cy="339491"/>
            <a:chOff x="1654725" y="1638707"/>
            <a:chExt cx="856125" cy="255250"/>
          </a:xfrm>
        </p:grpSpPr>
        <p:sp>
          <p:nvSpPr>
            <p:cNvPr id="2318" name="Google Shape;2318;p57"/>
            <p:cNvSpPr/>
            <p:nvPr/>
          </p:nvSpPr>
          <p:spPr>
            <a:xfrm>
              <a:off x="1671100" y="1822932"/>
              <a:ext cx="815400" cy="62700"/>
            </a:xfrm>
            <a:custGeom>
              <a:avLst/>
              <a:gdLst/>
              <a:ahLst/>
              <a:cxnLst/>
              <a:rect l="l" t="t" r="r" b="b"/>
              <a:pathLst>
                <a:path w="32616" h="2508" extrusionOk="0">
                  <a:moveTo>
                    <a:pt x="21935" y="1"/>
                  </a:moveTo>
                  <a:cubicBezTo>
                    <a:pt x="19777" y="1"/>
                    <a:pt x="17617" y="42"/>
                    <a:pt x="15447" y="112"/>
                  </a:cubicBezTo>
                  <a:cubicBezTo>
                    <a:pt x="12462" y="209"/>
                    <a:pt x="9466" y="335"/>
                    <a:pt x="6472" y="335"/>
                  </a:cubicBezTo>
                  <a:cubicBezTo>
                    <a:pt x="4315" y="335"/>
                    <a:pt x="2159" y="270"/>
                    <a:pt x="10" y="80"/>
                  </a:cubicBezTo>
                  <a:lnTo>
                    <a:pt x="10" y="80"/>
                  </a:lnTo>
                  <a:cubicBezTo>
                    <a:pt x="16" y="889"/>
                    <a:pt x="14" y="1699"/>
                    <a:pt x="0" y="2507"/>
                  </a:cubicBezTo>
                  <a:cubicBezTo>
                    <a:pt x="1805" y="2254"/>
                    <a:pt x="3675" y="2240"/>
                    <a:pt x="5526" y="2240"/>
                  </a:cubicBezTo>
                  <a:cubicBezTo>
                    <a:pt x="5752" y="2240"/>
                    <a:pt x="5977" y="2240"/>
                    <a:pt x="6202" y="2240"/>
                  </a:cubicBezTo>
                  <a:cubicBezTo>
                    <a:pt x="6778" y="2240"/>
                    <a:pt x="7351" y="2239"/>
                    <a:pt x="7918" y="2230"/>
                  </a:cubicBezTo>
                  <a:cubicBezTo>
                    <a:pt x="10656" y="2184"/>
                    <a:pt x="13394" y="2156"/>
                    <a:pt x="16133" y="2149"/>
                  </a:cubicBezTo>
                  <a:cubicBezTo>
                    <a:pt x="16699" y="2148"/>
                    <a:pt x="17266" y="2147"/>
                    <a:pt x="17832" y="2147"/>
                  </a:cubicBezTo>
                  <a:cubicBezTo>
                    <a:pt x="22761" y="2147"/>
                    <a:pt x="27692" y="2204"/>
                    <a:pt x="32616" y="2364"/>
                  </a:cubicBezTo>
                  <a:cubicBezTo>
                    <a:pt x="32063" y="1703"/>
                    <a:pt x="31540" y="1001"/>
                    <a:pt x="31039" y="285"/>
                  </a:cubicBezTo>
                  <a:cubicBezTo>
                    <a:pt x="27996" y="83"/>
                    <a:pt x="24968" y="1"/>
                    <a:pt x="2193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19" name="Google Shape;2319;p57"/>
            <p:cNvSpPr/>
            <p:nvPr/>
          </p:nvSpPr>
          <p:spPr>
            <a:xfrm>
              <a:off x="1670225" y="1696532"/>
              <a:ext cx="787250" cy="69875"/>
            </a:xfrm>
            <a:custGeom>
              <a:avLst/>
              <a:gdLst/>
              <a:ahLst/>
              <a:cxnLst/>
              <a:rect l="l" t="t" r="r" b="b"/>
              <a:pathLst>
                <a:path w="31490" h="2795" extrusionOk="0">
                  <a:moveTo>
                    <a:pt x="31490" y="1"/>
                  </a:moveTo>
                  <a:lnTo>
                    <a:pt x="31490" y="1"/>
                  </a:lnTo>
                  <a:cubicBezTo>
                    <a:pt x="26255" y="160"/>
                    <a:pt x="21016" y="211"/>
                    <a:pt x="15779" y="273"/>
                  </a:cubicBezTo>
                  <a:cubicBezTo>
                    <a:pt x="12118" y="319"/>
                    <a:pt x="8443" y="422"/>
                    <a:pt x="4774" y="422"/>
                  </a:cubicBezTo>
                  <a:cubicBezTo>
                    <a:pt x="3198" y="422"/>
                    <a:pt x="1623" y="403"/>
                    <a:pt x="51" y="352"/>
                  </a:cubicBezTo>
                  <a:cubicBezTo>
                    <a:pt x="29" y="352"/>
                    <a:pt x="13" y="343"/>
                    <a:pt x="1" y="331"/>
                  </a:cubicBezTo>
                  <a:lnTo>
                    <a:pt x="1" y="331"/>
                  </a:lnTo>
                  <a:cubicBezTo>
                    <a:pt x="1" y="1093"/>
                    <a:pt x="7" y="1858"/>
                    <a:pt x="17" y="2619"/>
                  </a:cubicBezTo>
                  <a:cubicBezTo>
                    <a:pt x="77" y="2600"/>
                    <a:pt x="143" y="2590"/>
                    <a:pt x="208" y="2590"/>
                  </a:cubicBezTo>
                  <a:cubicBezTo>
                    <a:pt x="220" y="2590"/>
                    <a:pt x="232" y="2591"/>
                    <a:pt x="243" y="2591"/>
                  </a:cubicBezTo>
                  <a:cubicBezTo>
                    <a:pt x="400" y="2603"/>
                    <a:pt x="516" y="2684"/>
                    <a:pt x="617" y="2794"/>
                  </a:cubicBezTo>
                  <a:cubicBezTo>
                    <a:pt x="2329" y="2751"/>
                    <a:pt x="4042" y="2737"/>
                    <a:pt x="5755" y="2737"/>
                  </a:cubicBezTo>
                  <a:cubicBezTo>
                    <a:pt x="8795" y="2737"/>
                    <a:pt x="11836" y="2781"/>
                    <a:pt x="14873" y="2781"/>
                  </a:cubicBezTo>
                  <a:cubicBezTo>
                    <a:pt x="14984" y="2781"/>
                    <a:pt x="15096" y="2781"/>
                    <a:pt x="15207" y="2781"/>
                  </a:cubicBezTo>
                  <a:cubicBezTo>
                    <a:pt x="18271" y="2779"/>
                    <a:pt x="21335" y="2774"/>
                    <a:pt x="24399" y="2774"/>
                  </a:cubicBezTo>
                  <a:cubicBezTo>
                    <a:pt x="26122" y="2774"/>
                    <a:pt x="27844" y="2776"/>
                    <a:pt x="29567" y="2781"/>
                  </a:cubicBezTo>
                  <a:cubicBezTo>
                    <a:pt x="29595" y="2760"/>
                    <a:pt x="29624" y="2744"/>
                    <a:pt x="29659" y="2735"/>
                  </a:cubicBezTo>
                  <a:cubicBezTo>
                    <a:pt x="30174" y="1782"/>
                    <a:pt x="30813" y="878"/>
                    <a:pt x="314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20" name="Google Shape;2320;p57"/>
            <p:cNvSpPr/>
            <p:nvPr/>
          </p:nvSpPr>
          <p:spPr>
            <a:xfrm>
              <a:off x="1654725" y="1638707"/>
              <a:ext cx="856125" cy="255250"/>
            </a:xfrm>
            <a:custGeom>
              <a:avLst/>
              <a:gdLst/>
              <a:ahLst/>
              <a:cxnLst/>
              <a:rect l="l" t="t" r="r" b="b"/>
              <a:pathLst>
                <a:path w="34245" h="10210" extrusionOk="0">
                  <a:moveTo>
                    <a:pt x="33659" y="377"/>
                  </a:moveTo>
                  <a:lnTo>
                    <a:pt x="33659" y="377"/>
                  </a:lnTo>
                  <a:cubicBezTo>
                    <a:pt x="33191" y="956"/>
                    <a:pt x="32708" y="1545"/>
                    <a:pt x="32239" y="2145"/>
                  </a:cubicBezTo>
                  <a:cubicBezTo>
                    <a:pt x="32225" y="2101"/>
                    <a:pt x="32189" y="2065"/>
                    <a:pt x="32126" y="2065"/>
                  </a:cubicBezTo>
                  <a:cubicBezTo>
                    <a:pt x="26883" y="2119"/>
                    <a:pt x="21642" y="2244"/>
                    <a:pt x="16399" y="2314"/>
                  </a:cubicBezTo>
                  <a:cubicBezTo>
                    <a:pt x="11164" y="2383"/>
                    <a:pt x="5904" y="2288"/>
                    <a:pt x="671" y="2513"/>
                  </a:cubicBezTo>
                  <a:cubicBezTo>
                    <a:pt x="649" y="2513"/>
                    <a:pt x="633" y="2521"/>
                    <a:pt x="619" y="2535"/>
                  </a:cubicBezTo>
                  <a:cubicBezTo>
                    <a:pt x="621" y="1894"/>
                    <a:pt x="625" y="1254"/>
                    <a:pt x="641" y="612"/>
                  </a:cubicBezTo>
                  <a:cubicBezTo>
                    <a:pt x="643" y="592"/>
                    <a:pt x="637" y="573"/>
                    <a:pt x="633" y="554"/>
                  </a:cubicBezTo>
                  <a:lnTo>
                    <a:pt x="633" y="554"/>
                  </a:lnTo>
                  <a:cubicBezTo>
                    <a:pt x="1464" y="624"/>
                    <a:pt x="2307" y="648"/>
                    <a:pt x="3155" y="648"/>
                  </a:cubicBezTo>
                  <a:cubicBezTo>
                    <a:pt x="4999" y="648"/>
                    <a:pt x="6864" y="535"/>
                    <a:pt x="8677" y="532"/>
                  </a:cubicBezTo>
                  <a:cubicBezTo>
                    <a:pt x="11516" y="524"/>
                    <a:pt x="14359" y="513"/>
                    <a:pt x="17199" y="497"/>
                  </a:cubicBezTo>
                  <a:cubicBezTo>
                    <a:pt x="22685" y="463"/>
                    <a:pt x="28173" y="425"/>
                    <a:pt x="33659" y="377"/>
                  </a:cubicBezTo>
                  <a:close/>
                  <a:moveTo>
                    <a:pt x="32110" y="2314"/>
                  </a:moveTo>
                  <a:lnTo>
                    <a:pt x="32110" y="2314"/>
                  </a:lnTo>
                  <a:cubicBezTo>
                    <a:pt x="31433" y="3192"/>
                    <a:pt x="30794" y="4095"/>
                    <a:pt x="30279" y="5048"/>
                  </a:cubicBezTo>
                  <a:cubicBezTo>
                    <a:pt x="30244" y="5057"/>
                    <a:pt x="30215" y="5073"/>
                    <a:pt x="30187" y="5095"/>
                  </a:cubicBezTo>
                  <a:cubicBezTo>
                    <a:pt x="28398" y="5089"/>
                    <a:pt x="26609" y="5088"/>
                    <a:pt x="24821" y="5088"/>
                  </a:cubicBezTo>
                  <a:cubicBezTo>
                    <a:pt x="21823" y="5088"/>
                    <a:pt x="18825" y="5093"/>
                    <a:pt x="15827" y="5095"/>
                  </a:cubicBezTo>
                  <a:cubicBezTo>
                    <a:pt x="15738" y="5095"/>
                    <a:pt x="15648" y="5095"/>
                    <a:pt x="15559" y="5095"/>
                  </a:cubicBezTo>
                  <a:cubicBezTo>
                    <a:pt x="12507" y="5095"/>
                    <a:pt x="9450" y="5050"/>
                    <a:pt x="6396" y="5050"/>
                  </a:cubicBezTo>
                  <a:cubicBezTo>
                    <a:pt x="4675" y="5050"/>
                    <a:pt x="2955" y="5064"/>
                    <a:pt x="1237" y="5108"/>
                  </a:cubicBezTo>
                  <a:cubicBezTo>
                    <a:pt x="1136" y="4997"/>
                    <a:pt x="1020" y="4916"/>
                    <a:pt x="863" y="4904"/>
                  </a:cubicBezTo>
                  <a:cubicBezTo>
                    <a:pt x="852" y="4904"/>
                    <a:pt x="840" y="4903"/>
                    <a:pt x="828" y="4903"/>
                  </a:cubicBezTo>
                  <a:cubicBezTo>
                    <a:pt x="763" y="4903"/>
                    <a:pt x="697" y="4913"/>
                    <a:pt x="637" y="4932"/>
                  </a:cubicBezTo>
                  <a:cubicBezTo>
                    <a:pt x="627" y="4171"/>
                    <a:pt x="621" y="3407"/>
                    <a:pt x="621" y="2644"/>
                  </a:cubicBezTo>
                  <a:lnTo>
                    <a:pt x="621" y="2644"/>
                  </a:lnTo>
                  <a:cubicBezTo>
                    <a:pt x="633" y="2656"/>
                    <a:pt x="649" y="2665"/>
                    <a:pt x="671" y="2665"/>
                  </a:cubicBezTo>
                  <a:cubicBezTo>
                    <a:pt x="2244" y="2717"/>
                    <a:pt x="3820" y="2736"/>
                    <a:pt x="5397" y="2736"/>
                  </a:cubicBezTo>
                  <a:cubicBezTo>
                    <a:pt x="9065" y="2736"/>
                    <a:pt x="12739" y="2632"/>
                    <a:pt x="16399" y="2586"/>
                  </a:cubicBezTo>
                  <a:cubicBezTo>
                    <a:pt x="21636" y="2524"/>
                    <a:pt x="26875" y="2473"/>
                    <a:pt x="32110" y="2314"/>
                  </a:cubicBezTo>
                  <a:close/>
                  <a:moveTo>
                    <a:pt x="942" y="5093"/>
                  </a:moveTo>
                  <a:cubicBezTo>
                    <a:pt x="988" y="5093"/>
                    <a:pt x="1032" y="5099"/>
                    <a:pt x="1076" y="5113"/>
                  </a:cubicBezTo>
                  <a:cubicBezTo>
                    <a:pt x="987" y="5115"/>
                    <a:pt x="902" y="5115"/>
                    <a:pt x="814" y="5117"/>
                  </a:cubicBezTo>
                  <a:cubicBezTo>
                    <a:pt x="704" y="5121"/>
                    <a:pt x="704" y="5288"/>
                    <a:pt x="814" y="5290"/>
                  </a:cubicBezTo>
                  <a:cubicBezTo>
                    <a:pt x="2676" y="5343"/>
                    <a:pt x="4540" y="5360"/>
                    <a:pt x="6406" y="5360"/>
                  </a:cubicBezTo>
                  <a:cubicBezTo>
                    <a:pt x="9459" y="5360"/>
                    <a:pt x="12515" y="5316"/>
                    <a:pt x="15566" y="5316"/>
                  </a:cubicBezTo>
                  <a:cubicBezTo>
                    <a:pt x="15653" y="5316"/>
                    <a:pt x="15740" y="5316"/>
                    <a:pt x="15827" y="5316"/>
                  </a:cubicBezTo>
                  <a:cubicBezTo>
                    <a:pt x="18911" y="5319"/>
                    <a:pt x="21997" y="5324"/>
                    <a:pt x="25082" y="5324"/>
                  </a:cubicBezTo>
                  <a:cubicBezTo>
                    <a:pt x="26764" y="5324"/>
                    <a:pt x="28447" y="5322"/>
                    <a:pt x="30129" y="5318"/>
                  </a:cubicBezTo>
                  <a:cubicBezTo>
                    <a:pt x="30133" y="5332"/>
                    <a:pt x="30141" y="5346"/>
                    <a:pt x="30149" y="5360"/>
                  </a:cubicBezTo>
                  <a:cubicBezTo>
                    <a:pt x="30604" y="6050"/>
                    <a:pt x="31066" y="6749"/>
                    <a:pt x="31545" y="7437"/>
                  </a:cubicBezTo>
                  <a:cubicBezTo>
                    <a:pt x="29091" y="7150"/>
                    <a:pt x="26612" y="7057"/>
                    <a:pt x="24130" y="7057"/>
                  </a:cubicBezTo>
                  <a:cubicBezTo>
                    <a:pt x="21448" y="7057"/>
                    <a:pt x="18762" y="7165"/>
                    <a:pt x="16102" y="7253"/>
                  </a:cubicBezTo>
                  <a:cubicBezTo>
                    <a:pt x="13333" y="7344"/>
                    <a:pt x="10568" y="7415"/>
                    <a:pt x="7802" y="7415"/>
                  </a:cubicBezTo>
                  <a:cubicBezTo>
                    <a:pt x="5423" y="7415"/>
                    <a:pt x="3043" y="7363"/>
                    <a:pt x="663" y="7227"/>
                  </a:cubicBezTo>
                  <a:cubicBezTo>
                    <a:pt x="657" y="6549"/>
                    <a:pt x="649" y="5870"/>
                    <a:pt x="639" y="5191"/>
                  </a:cubicBezTo>
                  <a:cubicBezTo>
                    <a:pt x="715" y="5149"/>
                    <a:pt x="792" y="5103"/>
                    <a:pt x="882" y="5097"/>
                  </a:cubicBezTo>
                  <a:cubicBezTo>
                    <a:pt x="902" y="5094"/>
                    <a:pt x="922" y="5093"/>
                    <a:pt x="942" y="5093"/>
                  </a:cubicBezTo>
                  <a:close/>
                  <a:moveTo>
                    <a:pt x="22585" y="7369"/>
                  </a:moveTo>
                  <a:cubicBezTo>
                    <a:pt x="25619" y="7369"/>
                    <a:pt x="28649" y="7452"/>
                    <a:pt x="31694" y="7654"/>
                  </a:cubicBezTo>
                  <a:cubicBezTo>
                    <a:pt x="32195" y="8370"/>
                    <a:pt x="32716" y="9072"/>
                    <a:pt x="33271" y="9733"/>
                  </a:cubicBezTo>
                  <a:cubicBezTo>
                    <a:pt x="28313" y="9572"/>
                    <a:pt x="23348" y="9515"/>
                    <a:pt x="18384" y="9515"/>
                  </a:cubicBezTo>
                  <a:cubicBezTo>
                    <a:pt x="17852" y="9515"/>
                    <a:pt x="17320" y="9516"/>
                    <a:pt x="16787" y="9517"/>
                  </a:cubicBezTo>
                  <a:cubicBezTo>
                    <a:pt x="14049" y="9525"/>
                    <a:pt x="11311" y="9553"/>
                    <a:pt x="8572" y="9599"/>
                  </a:cubicBezTo>
                  <a:cubicBezTo>
                    <a:pt x="8007" y="9608"/>
                    <a:pt x="7437" y="9609"/>
                    <a:pt x="6863" y="9609"/>
                  </a:cubicBezTo>
                  <a:cubicBezTo>
                    <a:pt x="6632" y="9609"/>
                    <a:pt x="6400" y="9609"/>
                    <a:pt x="6167" y="9609"/>
                  </a:cubicBezTo>
                  <a:cubicBezTo>
                    <a:pt x="4321" y="9609"/>
                    <a:pt x="2456" y="9623"/>
                    <a:pt x="655" y="9875"/>
                  </a:cubicBezTo>
                  <a:cubicBezTo>
                    <a:pt x="669" y="9068"/>
                    <a:pt x="671" y="8257"/>
                    <a:pt x="665" y="7449"/>
                  </a:cubicBezTo>
                  <a:lnTo>
                    <a:pt x="665" y="7449"/>
                  </a:lnTo>
                  <a:cubicBezTo>
                    <a:pt x="2814" y="7639"/>
                    <a:pt x="4970" y="7704"/>
                    <a:pt x="7126" y="7704"/>
                  </a:cubicBezTo>
                  <a:cubicBezTo>
                    <a:pt x="10120" y="7704"/>
                    <a:pt x="13116" y="7578"/>
                    <a:pt x="16101" y="7481"/>
                  </a:cubicBezTo>
                  <a:cubicBezTo>
                    <a:pt x="18270" y="7411"/>
                    <a:pt x="20429" y="7369"/>
                    <a:pt x="22585" y="7369"/>
                  </a:cubicBezTo>
                  <a:close/>
                  <a:moveTo>
                    <a:pt x="34016" y="1"/>
                  </a:moveTo>
                  <a:cubicBezTo>
                    <a:pt x="34015" y="1"/>
                    <a:pt x="34014" y="1"/>
                    <a:pt x="34012" y="1"/>
                  </a:cubicBezTo>
                  <a:cubicBezTo>
                    <a:pt x="28409" y="51"/>
                    <a:pt x="22805" y="116"/>
                    <a:pt x="17199" y="169"/>
                  </a:cubicBezTo>
                  <a:cubicBezTo>
                    <a:pt x="14435" y="197"/>
                    <a:pt x="11671" y="226"/>
                    <a:pt x="8908" y="256"/>
                  </a:cubicBezTo>
                  <a:cubicBezTo>
                    <a:pt x="8724" y="258"/>
                    <a:pt x="8541" y="259"/>
                    <a:pt x="8356" y="259"/>
                  </a:cubicBezTo>
                  <a:cubicBezTo>
                    <a:pt x="6834" y="259"/>
                    <a:pt x="5281" y="198"/>
                    <a:pt x="3738" y="198"/>
                  </a:cubicBezTo>
                  <a:cubicBezTo>
                    <a:pt x="2609" y="198"/>
                    <a:pt x="1486" y="231"/>
                    <a:pt x="386" y="345"/>
                  </a:cubicBezTo>
                  <a:cubicBezTo>
                    <a:pt x="333" y="351"/>
                    <a:pt x="303" y="383"/>
                    <a:pt x="295" y="423"/>
                  </a:cubicBezTo>
                  <a:cubicBezTo>
                    <a:pt x="231" y="458"/>
                    <a:pt x="180" y="518"/>
                    <a:pt x="178" y="612"/>
                  </a:cubicBezTo>
                  <a:cubicBezTo>
                    <a:pt x="96" y="3690"/>
                    <a:pt x="0" y="6863"/>
                    <a:pt x="323" y="9924"/>
                  </a:cubicBezTo>
                  <a:cubicBezTo>
                    <a:pt x="334" y="10031"/>
                    <a:pt x="419" y="10084"/>
                    <a:pt x="501" y="10084"/>
                  </a:cubicBezTo>
                  <a:cubicBezTo>
                    <a:pt x="502" y="10084"/>
                    <a:pt x="504" y="10084"/>
                    <a:pt x="506" y="10084"/>
                  </a:cubicBezTo>
                  <a:cubicBezTo>
                    <a:pt x="526" y="10107"/>
                    <a:pt x="554" y="10123"/>
                    <a:pt x="587" y="10127"/>
                  </a:cubicBezTo>
                  <a:cubicBezTo>
                    <a:pt x="1321" y="10187"/>
                    <a:pt x="2062" y="10209"/>
                    <a:pt x="2807" y="10209"/>
                  </a:cubicBezTo>
                  <a:cubicBezTo>
                    <a:pt x="4804" y="10209"/>
                    <a:pt x="6825" y="10048"/>
                    <a:pt x="8802" y="10014"/>
                  </a:cubicBezTo>
                  <a:cubicBezTo>
                    <a:pt x="11540" y="9968"/>
                    <a:pt x="14278" y="9942"/>
                    <a:pt x="17017" y="9938"/>
                  </a:cubicBezTo>
                  <a:cubicBezTo>
                    <a:pt x="17263" y="9938"/>
                    <a:pt x="17509" y="9938"/>
                    <a:pt x="17755" y="9938"/>
                  </a:cubicBezTo>
                  <a:cubicBezTo>
                    <a:pt x="22987" y="9938"/>
                    <a:pt x="28216" y="10034"/>
                    <a:pt x="33447" y="10153"/>
                  </a:cubicBezTo>
                  <a:cubicBezTo>
                    <a:pt x="33449" y="10153"/>
                    <a:pt x="33450" y="10153"/>
                    <a:pt x="33451" y="10153"/>
                  </a:cubicBezTo>
                  <a:cubicBezTo>
                    <a:pt x="33584" y="10153"/>
                    <a:pt x="33648" y="10050"/>
                    <a:pt x="33648" y="9948"/>
                  </a:cubicBezTo>
                  <a:cubicBezTo>
                    <a:pt x="33702" y="9901"/>
                    <a:pt x="33730" y="9791"/>
                    <a:pt x="33689" y="9714"/>
                  </a:cubicBezTo>
                  <a:cubicBezTo>
                    <a:pt x="32828" y="8177"/>
                    <a:pt x="31731" y="6638"/>
                    <a:pt x="30676" y="5254"/>
                  </a:cubicBezTo>
                  <a:lnTo>
                    <a:pt x="30883" y="5254"/>
                  </a:lnTo>
                  <a:lnTo>
                    <a:pt x="30883" y="5022"/>
                  </a:lnTo>
                  <a:lnTo>
                    <a:pt x="30625" y="5022"/>
                  </a:lnTo>
                  <a:cubicBezTo>
                    <a:pt x="31837" y="3637"/>
                    <a:pt x="32877" y="1982"/>
                    <a:pt x="34070" y="504"/>
                  </a:cubicBezTo>
                  <a:cubicBezTo>
                    <a:pt x="34120" y="441"/>
                    <a:pt x="34128" y="389"/>
                    <a:pt x="34109" y="326"/>
                  </a:cubicBezTo>
                  <a:cubicBezTo>
                    <a:pt x="34244" y="239"/>
                    <a:pt x="34214" y="1"/>
                    <a:pt x="3401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21" name="Google Shape;2321;p57"/>
            <p:cNvSpPr/>
            <p:nvPr/>
          </p:nvSpPr>
          <p:spPr>
            <a:xfrm>
              <a:off x="1670175" y="1648132"/>
              <a:ext cx="826025" cy="54000"/>
            </a:xfrm>
            <a:custGeom>
              <a:avLst/>
              <a:gdLst/>
              <a:ahLst/>
              <a:cxnLst/>
              <a:rect l="l" t="t" r="r" b="b"/>
              <a:pathLst>
                <a:path w="33041" h="2160" extrusionOk="0">
                  <a:moveTo>
                    <a:pt x="33041" y="0"/>
                  </a:moveTo>
                  <a:cubicBezTo>
                    <a:pt x="27555" y="48"/>
                    <a:pt x="22067" y="86"/>
                    <a:pt x="16581" y="120"/>
                  </a:cubicBezTo>
                  <a:cubicBezTo>
                    <a:pt x="13741" y="136"/>
                    <a:pt x="10898" y="147"/>
                    <a:pt x="8059" y="155"/>
                  </a:cubicBezTo>
                  <a:cubicBezTo>
                    <a:pt x="6246" y="158"/>
                    <a:pt x="4381" y="271"/>
                    <a:pt x="2537" y="271"/>
                  </a:cubicBezTo>
                  <a:cubicBezTo>
                    <a:pt x="1689" y="271"/>
                    <a:pt x="846" y="247"/>
                    <a:pt x="15" y="177"/>
                  </a:cubicBezTo>
                  <a:lnTo>
                    <a:pt x="15" y="177"/>
                  </a:lnTo>
                  <a:cubicBezTo>
                    <a:pt x="19" y="197"/>
                    <a:pt x="25" y="215"/>
                    <a:pt x="23" y="235"/>
                  </a:cubicBezTo>
                  <a:cubicBezTo>
                    <a:pt x="7" y="877"/>
                    <a:pt x="3" y="1517"/>
                    <a:pt x="1" y="2159"/>
                  </a:cubicBezTo>
                  <a:cubicBezTo>
                    <a:pt x="15" y="2145"/>
                    <a:pt x="31" y="2136"/>
                    <a:pt x="53" y="2136"/>
                  </a:cubicBezTo>
                  <a:cubicBezTo>
                    <a:pt x="5286" y="1911"/>
                    <a:pt x="10545" y="2006"/>
                    <a:pt x="15781" y="1937"/>
                  </a:cubicBezTo>
                  <a:cubicBezTo>
                    <a:pt x="21024" y="1867"/>
                    <a:pt x="26265" y="1743"/>
                    <a:pt x="31508" y="1688"/>
                  </a:cubicBezTo>
                  <a:cubicBezTo>
                    <a:pt x="31571" y="1688"/>
                    <a:pt x="31607" y="1724"/>
                    <a:pt x="31621" y="1768"/>
                  </a:cubicBezTo>
                  <a:cubicBezTo>
                    <a:pt x="32090" y="1168"/>
                    <a:pt x="32573" y="579"/>
                    <a:pt x="3304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22" name="Google Shape;2322;p57"/>
            <p:cNvSpPr/>
            <p:nvPr/>
          </p:nvSpPr>
          <p:spPr>
            <a:xfrm>
              <a:off x="1670700" y="1766032"/>
              <a:ext cx="772650" cy="58625"/>
            </a:xfrm>
            <a:custGeom>
              <a:avLst/>
              <a:gdLst/>
              <a:ahLst/>
              <a:cxnLst/>
              <a:rect l="l" t="t" r="r" b="b"/>
              <a:pathLst>
                <a:path w="30906" h="2345" extrusionOk="0">
                  <a:moveTo>
                    <a:pt x="301" y="0"/>
                  </a:moveTo>
                  <a:cubicBezTo>
                    <a:pt x="282" y="0"/>
                    <a:pt x="262" y="2"/>
                    <a:pt x="243" y="4"/>
                  </a:cubicBezTo>
                  <a:cubicBezTo>
                    <a:pt x="153" y="10"/>
                    <a:pt x="76" y="57"/>
                    <a:pt x="0" y="98"/>
                  </a:cubicBezTo>
                  <a:cubicBezTo>
                    <a:pt x="10" y="777"/>
                    <a:pt x="18" y="1456"/>
                    <a:pt x="24" y="2135"/>
                  </a:cubicBezTo>
                  <a:cubicBezTo>
                    <a:pt x="2402" y="2270"/>
                    <a:pt x="4778" y="2322"/>
                    <a:pt x="7154" y="2322"/>
                  </a:cubicBezTo>
                  <a:cubicBezTo>
                    <a:pt x="9922" y="2322"/>
                    <a:pt x="12691" y="2252"/>
                    <a:pt x="15463" y="2160"/>
                  </a:cubicBezTo>
                  <a:cubicBezTo>
                    <a:pt x="18122" y="2072"/>
                    <a:pt x="20805" y="1965"/>
                    <a:pt x="23486" y="1965"/>
                  </a:cubicBezTo>
                  <a:cubicBezTo>
                    <a:pt x="25970" y="1965"/>
                    <a:pt x="28450" y="2057"/>
                    <a:pt x="30906" y="2344"/>
                  </a:cubicBezTo>
                  <a:cubicBezTo>
                    <a:pt x="30427" y="1656"/>
                    <a:pt x="29965" y="957"/>
                    <a:pt x="29510" y="267"/>
                  </a:cubicBezTo>
                  <a:cubicBezTo>
                    <a:pt x="29501" y="253"/>
                    <a:pt x="29494" y="239"/>
                    <a:pt x="29490" y="225"/>
                  </a:cubicBezTo>
                  <a:cubicBezTo>
                    <a:pt x="27736" y="229"/>
                    <a:pt x="25982" y="231"/>
                    <a:pt x="24229" y="231"/>
                  </a:cubicBezTo>
                  <a:cubicBezTo>
                    <a:pt x="21215" y="231"/>
                    <a:pt x="18201" y="226"/>
                    <a:pt x="15188" y="223"/>
                  </a:cubicBezTo>
                  <a:cubicBezTo>
                    <a:pt x="15101" y="223"/>
                    <a:pt x="15014" y="223"/>
                    <a:pt x="14927" y="223"/>
                  </a:cubicBezTo>
                  <a:cubicBezTo>
                    <a:pt x="11876" y="223"/>
                    <a:pt x="8820" y="267"/>
                    <a:pt x="5767" y="267"/>
                  </a:cubicBezTo>
                  <a:cubicBezTo>
                    <a:pt x="3901" y="267"/>
                    <a:pt x="2037" y="250"/>
                    <a:pt x="175" y="197"/>
                  </a:cubicBezTo>
                  <a:cubicBezTo>
                    <a:pt x="65" y="195"/>
                    <a:pt x="65" y="29"/>
                    <a:pt x="175" y="24"/>
                  </a:cubicBezTo>
                  <a:cubicBezTo>
                    <a:pt x="263" y="22"/>
                    <a:pt x="348" y="22"/>
                    <a:pt x="437" y="20"/>
                  </a:cubicBezTo>
                  <a:cubicBezTo>
                    <a:pt x="392" y="7"/>
                    <a:pt x="347" y="0"/>
                    <a:pt x="30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2323" name="Google Shape;2323;p57">
            <a:hlinkClick r:id="rId3" action="ppaction://hlinksldjump"/>
          </p:cNvPr>
          <p:cNvSpPr txBox="1">
            <a:spLocks noGrp="1"/>
          </p:cNvSpPr>
          <p:nvPr>
            <p:ph type="title" idx="4294967295"/>
          </p:nvPr>
        </p:nvSpPr>
        <p:spPr>
          <a:xfrm>
            <a:off x="1443746" y="4173914"/>
            <a:ext cx="1922355" cy="401404"/>
          </a:xfrm>
          <a:prstGeom prst="rect">
            <a:avLst/>
          </a:prstGeom>
        </p:spPr>
        <p:txBody>
          <a:bodyPr spcFirstLastPara="1" wrap="square" lIns="121598" tIns="121598" rIns="121598" bIns="121598" anchor="ctr" anchorCtr="0">
            <a:noAutofit/>
          </a:bodyPr>
          <a:lstStyle/>
          <a:p>
            <a:pPr algn="ctr"/>
            <a:r>
              <a:rPr lang="en" sz="2394">
                <a:latin typeface="SVN-Segoe Print" panose="020B0606040200020203" pitchFamily="34" charset="0"/>
              </a:rPr>
              <a:t>Ghi rõ người nhận là ai</a:t>
            </a:r>
            <a:endParaRPr sz="2394">
              <a:latin typeface="SVN-Segoe Print" panose="020B0606040200020203" pitchFamily="34" charset="0"/>
            </a:endParaRPr>
          </a:p>
        </p:txBody>
      </p:sp>
      <p:sp>
        <p:nvSpPr>
          <p:cNvPr id="2324" name="Google Shape;2324;p57">
            <a:hlinkClick r:id="rId3" action="ppaction://hlinksldjump"/>
          </p:cNvPr>
          <p:cNvSpPr txBox="1">
            <a:spLocks noGrp="1"/>
          </p:cNvSpPr>
          <p:nvPr>
            <p:ph type="title" idx="4294967295"/>
          </p:nvPr>
        </p:nvSpPr>
        <p:spPr>
          <a:xfrm>
            <a:off x="5050138" y="4173914"/>
            <a:ext cx="2061562" cy="401404"/>
          </a:xfrm>
          <a:prstGeom prst="rect">
            <a:avLst/>
          </a:prstGeom>
        </p:spPr>
        <p:txBody>
          <a:bodyPr spcFirstLastPara="1" wrap="square" lIns="121598" tIns="121598" rIns="121598" bIns="121598" anchor="ctr" anchorCtr="0">
            <a:noAutofit/>
          </a:bodyPr>
          <a:lstStyle/>
          <a:p>
            <a:pPr algn="ctr"/>
            <a:r>
              <a:rPr lang="en" sz="2394">
                <a:latin typeface="SVN-Segoe Print" panose="020B0606040200020203" pitchFamily="34" charset="0"/>
              </a:rPr>
              <a:t>Nội dung ngắn gọn, rõ ràng</a:t>
            </a:r>
            <a:endParaRPr sz="2394">
              <a:latin typeface="SVN-Segoe Print" panose="020B0606040200020203" pitchFamily="34" charset="0"/>
            </a:endParaRPr>
          </a:p>
        </p:txBody>
      </p:sp>
      <p:sp>
        <p:nvSpPr>
          <p:cNvPr id="2325" name="Google Shape;2325;p57">
            <a:hlinkClick r:id="rId4" action="ppaction://hlinksldjump"/>
          </p:cNvPr>
          <p:cNvSpPr txBox="1">
            <a:spLocks noGrp="1"/>
          </p:cNvSpPr>
          <p:nvPr>
            <p:ph type="title" idx="4294967295"/>
          </p:nvPr>
        </p:nvSpPr>
        <p:spPr>
          <a:xfrm>
            <a:off x="8647159" y="4173914"/>
            <a:ext cx="2267718" cy="401404"/>
          </a:xfrm>
          <a:prstGeom prst="rect">
            <a:avLst/>
          </a:prstGeom>
        </p:spPr>
        <p:txBody>
          <a:bodyPr spcFirstLastPara="1" wrap="square" lIns="121598" tIns="121598" rIns="121598" bIns="121598" anchor="ctr" anchorCtr="0">
            <a:noAutofit/>
          </a:bodyPr>
          <a:lstStyle/>
          <a:p>
            <a:pPr algn="ctr"/>
            <a:r>
              <a:rPr lang="en" sz="2394">
                <a:latin typeface="SVN-Segoe Print" panose="020B0606040200020203" pitchFamily="34" charset="0"/>
              </a:rPr>
              <a:t>Có kí tên người viết tin</a:t>
            </a:r>
            <a:endParaRPr sz="2394">
              <a:latin typeface="SVN-Segoe Print" panose="020B0606040200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23"/>
                                        </p:tgtEl>
                                        <p:attrNameLst>
                                          <p:attrName>style.visibility</p:attrName>
                                        </p:attrNameLst>
                                      </p:cBhvr>
                                      <p:to>
                                        <p:strVal val="visible"/>
                                      </p:to>
                                    </p:set>
                                    <p:animEffect transition="in" filter="fade">
                                      <p:cBhvr>
                                        <p:cTn id="7" dur="500"/>
                                        <p:tgtEl>
                                          <p:spTgt spid="2323"/>
                                        </p:tgtEl>
                                      </p:cBhvr>
                                    </p:animEffect>
                                  </p:childTnLst>
                                </p:cTn>
                              </p:par>
                              <p:par>
                                <p:cTn id="8" presetID="10" presetClass="entr" presetSubtype="0" fill="hold" nodeType="withEffect">
                                  <p:stCondLst>
                                    <p:cond delay="0"/>
                                  </p:stCondLst>
                                  <p:childTnLst>
                                    <p:set>
                                      <p:cBhvr>
                                        <p:cTn id="9" dur="1" fill="hold">
                                          <p:stCondLst>
                                            <p:cond delay="0"/>
                                          </p:stCondLst>
                                        </p:cTn>
                                        <p:tgtEl>
                                          <p:spTgt spid="2307"/>
                                        </p:tgtEl>
                                        <p:attrNameLst>
                                          <p:attrName>style.visibility</p:attrName>
                                        </p:attrNameLst>
                                      </p:cBhvr>
                                      <p:to>
                                        <p:strVal val="visible"/>
                                      </p:to>
                                    </p:set>
                                    <p:animEffect transition="in" filter="fade">
                                      <p:cBhvr>
                                        <p:cTn id="10" dur="500"/>
                                        <p:tgtEl>
                                          <p:spTgt spid="230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24"/>
                                        </p:tgtEl>
                                        <p:attrNameLst>
                                          <p:attrName>style.visibility</p:attrName>
                                        </p:attrNameLst>
                                      </p:cBhvr>
                                      <p:to>
                                        <p:strVal val="visible"/>
                                      </p:to>
                                    </p:set>
                                    <p:animEffect transition="in" filter="fade">
                                      <p:cBhvr>
                                        <p:cTn id="15" dur="500"/>
                                        <p:tgtEl>
                                          <p:spTgt spid="2324"/>
                                        </p:tgtEl>
                                      </p:cBhvr>
                                    </p:animEffect>
                                  </p:childTnLst>
                                </p:cTn>
                              </p:par>
                              <p:par>
                                <p:cTn id="16" presetID="10" presetClass="entr" presetSubtype="0" fill="hold" nodeType="withEffect">
                                  <p:stCondLst>
                                    <p:cond delay="0"/>
                                  </p:stCondLst>
                                  <p:childTnLst>
                                    <p:set>
                                      <p:cBhvr>
                                        <p:cTn id="17" dur="1" fill="hold">
                                          <p:stCondLst>
                                            <p:cond delay="0"/>
                                          </p:stCondLst>
                                        </p:cTn>
                                        <p:tgtEl>
                                          <p:spTgt spid="2308"/>
                                        </p:tgtEl>
                                        <p:attrNameLst>
                                          <p:attrName>style.visibility</p:attrName>
                                        </p:attrNameLst>
                                      </p:cBhvr>
                                      <p:to>
                                        <p:strVal val="visible"/>
                                      </p:to>
                                    </p:set>
                                    <p:animEffect transition="in" filter="fade">
                                      <p:cBhvr>
                                        <p:cTn id="18" dur="500"/>
                                        <p:tgtEl>
                                          <p:spTgt spid="230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25"/>
                                        </p:tgtEl>
                                        <p:attrNameLst>
                                          <p:attrName>style.visibility</p:attrName>
                                        </p:attrNameLst>
                                      </p:cBhvr>
                                      <p:to>
                                        <p:strVal val="visible"/>
                                      </p:to>
                                    </p:set>
                                    <p:animEffect transition="in" filter="fade">
                                      <p:cBhvr>
                                        <p:cTn id="23" dur="500"/>
                                        <p:tgtEl>
                                          <p:spTgt spid="2325"/>
                                        </p:tgtEl>
                                      </p:cBhvr>
                                    </p:animEffect>
                                  </p:childTnLst>
                                </p:cTn>
                              </p:par>
                              <p:par>
                                <p:cTn id="24" presetID="10" presetClass="entr" presetSubtype="0" fill="hold" nodeType="withEffect">
                                  <p:stCondLst>
                                    <p:cond delay="0"/>
                                  </p:stCondLst>
                                  <p:childTnLst>
                                    <p:set>
                                      <p:cBhvr>
                                        <p:cTn id="25" dur="1" fill="hold">
                                          <p:stCondLst>
                                            <p:cond delay="0"/>
                                          </p:stCondLst>
                                        </p:cTn>
                                        <p:tgtEl>
                                          <p:spTgt spid="2306"/>
                                        </p:tgtEl>
                                        <p:attrNameLst>
                                          <p:attrName>style.visibility</p:attrName>
                                        </p:attrNameLst>
                                      </p:cBhvr>
                                      <p:to>
                                        <p:strVal val="visible"/>
                                      </p:to>
                                    </p:set>
                                    <p:animEffect transition="in" filter="fade">
                                      <p:cBhvr>
                                        <p:cTn id="26" dur="500"/>
                                        <p:tgtEl>
                                          <p:spTgt spid="2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3" grpId="0"/>
      <p:bldP spid="2324" grpId="0"/>
      <p:bldP spid="2325" grpId="0"/>
    </p:bldLst>
  </p:timing>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TotalTime>
  <Words>1706</Words>
  <Application>Microsoft Office PowerPoint</Application>
  <PresentationFormat>Custom</PresentationFormat>
  <Paragraphs>157</Paragraphs>
  <Slides>31</Slides>
  <Notes>29</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Gloria Hallelujah</vt:lpstr>
      <vt:lpstr>Arial-Rounded</vt:lpstr>
      <vt:lpstr>HP001 4 hàng</vt:lpstr>
      <vt:lpstr>Raleway SemiBold</vt:lpstr>
      <vt:lpstr>Fira Sans Extra Condensed</vt:lpstr>
      <vt:lpstr>Maven Pro</vt:lpstr>
      <vt:lpstr>Raleway</vt:lpstr>
      <vt:lpstr>Nunito</vt:lpstr>
      <vt:lpstr>SVN-Segoe Print</vt:lpstr>
      <vt:lpstr>Arial</vt:lpstr>
      <vt:lpstr>UTM Cookies</vt:lpstr>
      <vt:lpstr>Team Building Class for Elementary by Slidesgo</vt:lpstr>
      <vt:lpstr>PowerPoint Presentation</vt:lpstr>
      <vt:lpstr>PowerPoint Presentation</vt:lpstr>
      <vt:lpstr>TIẾNG VIỆT 3</vt:lpstr>
      <vt:lpstr>PowerPoint Presentation</vt:lpstr>
      <vt:lpstr>PowerPoint Presentation</vt:lpstr>
      <vt:lpstr>Luyện tập Viết tin nhắn</vt:lpstr>
      <vt:lpstr>PowerPoint Presentation</vt:lpstr>
      <vt:lpstr>PowerPoint Presentation</vt:lpstr>
      <vt:lpstr>Viết tin nhắn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Class</dc:title>
  <dc:creator>PC</dc:creator>
  <cp:lastModifiedBy>Admin</cp:lastModifiedBy>
  <cp:revision>26</cp:revision>
  <dcterms:modified xsi:type="dcterms:W3CDTF">2023-09-06T03:40:11Z</dcterms:modified>
</cp:coreProperties>
</file>