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5" r:id="rId4"/>
    <p:sldMasterId id="2147483707" r:id="rId5"/>
    <p:sldMasterId id="2147483733" r:id="rId6"/>
  </p:sldMasterIdLst>
  <p:notesMasterIdLst>
    <p:notesMasterId r:id="rId22"/>
  </p:notesMasterIdLst>
  <p:sldIdLst>
    <p:sldId id="9486" r:id="rId7"/>
    <p:sldId id="9514" r:id="rId8"/>
    <p:sldId id="277" r:id="rId9"/>
    <p:sldId id="9515" r:id="rId10"/>
    <p:sldId id="256" r:id="rId11"/>
    <p:sldId id="379" r:id="rId12"/>
    <p:sldId id="393" r:id="rId13"/>
    <p:sldId id="394" r:id="rId14"/>
    <p:sldId id="264" r:id="rId15"/>
    <p:sldId id="9516" r:id="rId16"/>
    <p:sldId id="304" r:id="rId17"/>
    <p:sldId id="292" r:id="rId18"/>
    <p:sldId id="284" r:id="rId19"/>
    <p:sldId id="273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E30CC-4695-4DA6-861D-2BE5E395AD0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5359A-D256-41E6-9AE0-F6E4474F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8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2023/2/6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149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70020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479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583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677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099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515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041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09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367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7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A87585E-0720-44D4-91CC-38F4A41A4A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49" y="200024"/>
            <a:ext cx="1190624" cy="11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79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172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718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B4AD1-65C6-41EF-8F5F-708053C84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22AF4F-6B10-4608-A8A9-E87C120C48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3DBDB-B407-4B91-B824-E56482FBF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4155B-75FB-4531-B6A8-481CDF4A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D2CE9-45E0-4BE3-B255-A2D4CCB74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09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FE0F9-7B76-459B-894F-DE5DA83B4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F33FD-12E4-4980-AD3C-43C5CB26F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E9C7A-94F8-41C7-A688-8CE83FC5F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49C68-985C-45B5-82C1-F84ED02E0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740B0-E407-489D-B7DF-D888CAD6A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54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571B2-7679-46F8-9510-69F48530D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5141B-3CA7-4AC7-BE5C-B00CB9671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DB897-148C-40BE-85D2-23878D915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43FD5-DA2D-4DDC-9FC8-AFCD906C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D163F-53D3-4702-BA7A-ED2D8F898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64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081BD-53A2-4314-8BE8-17FE88E14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7969C-A8DA-47FC-B6FF-88270BF13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BDA803-5AB5-45C5-83AA-149A7F15E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A05C9-3BAE-4A7E-88EA-6D7C6740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5B2A4-82B3-4BB1-9631-92286A43D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5DE5C-6955-40CD-BFA3-8073E9547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34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07BDE-98BA-4E93-B787-49F6A63D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7AA0DE-CC94-4ED3-A51C-938BD78AB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F24BF5-F41E-4390-86E8-5140554C76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4602BB-11D1-4702-8B0B-8946AA510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A6963-028B-4947-9636-A82244BFCF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A5CA8-27B1-4245-BE70-BDE878E38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221DCC-D13C-4C7F-9EB1-777217A4A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4D96DA-02CD-4DCC-8BBB-D00E49BB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9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8D40A-1995-4092-B595-897675C6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A85A9D-A4A3-4CD5-8856-8895B91AC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A2D4CC-48A3-4F57-B277-418080989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0E49C-C04F-44DB-8C49-825B3C37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21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2C86B2-40DB-4ED8-B418-AF4B5C9C7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9CAF09-D1BD-4F42-A8E3-D196C2AC8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CAE08-5359-40AA-9923-050654C98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99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FCDEA-E999-4DAE-82E8-4FFFA4C3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855D1-9555-4C0C-BE20-71D479293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3C699-66A2-40D9-B1D0-6E1089276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B6BFB-BF0A-4E68-98D6-279CAC07D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40995-516A-46C6-902C-EA4AC1F0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32919-8D3F-47F1-9D31-59AF10642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00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1437908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C794-F5BB-49A0-AA50-15D66EBE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2831F7-5157-4E51-8095-8A7766A3AA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4F91B-7AB9-4B54-9F4A-77F09D640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026F1-25A3-4C35-B5BC-85683843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6DCAE-2AE9-4961-9F84-0A9F7A8A7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97B57-1A19-4087-99C3-ABC3B3FF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66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07282-AD34-4709-987E-EC0703335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8A5C0-9288-4D35-91DB-22C98029B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54F44-DCFE-4E8B-9227-07E8058BC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FC190-3BEE-4519-975F-95ADE0AA4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C0CBB-5298-4EE7-BF61-3DC6FD52C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91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677C7-F9AC-4323-9738-03E4E4111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608DB-E362-48DC-BE45-0FD1A0F1E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DF88E-655D-4600-B71F-4484695D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0D2C0-54C7-436E-9491-F04A5A4C7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1DF0A-7E47-4ECA-81DB-9F4D6FA0A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01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82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989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14287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955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58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692C0-41A0-49AA-B9F8-44351926D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E65A6-EDCF-458C-B257-66F5F08F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F0EE2-93AE-4795-80B8-FE716A338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5D3DD-8C6A-48EC-87BF-3596FA9F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F4565-EEE2-4887-AFFA-F2F09537F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269F3-36D6-41FD-9BA4-AA2CA4548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CB93C-FABB-44F0-8613-39E2D7DCC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9EF0E-6A4A-490D-B2CC-29378614C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43226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823CA-F526-4D9D-B557-FE91F5B6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B3A38-911F-4986-97A2-BEA7062E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4B5BE-D64E-4DF5-929F-C8D1E1A7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A931A-963E-4378-AB01-528F12086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3ED14-01E9-4A96-B285-B2EA2DD89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A70122-D5D8-49DB-A2F6-334431315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A59828-176F-4944-B39B-8BF29F642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3905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6558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70436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68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734A-C9A5-466C-9517-0388F8FB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35EF0-2FE6-4965-BD55-11905BD20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6A60A-3411-4689-ABDE-8F93C17D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8CBE-B5F8-4F4D-8F66-49022271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668DB-8360-47EA-A119-E3C5C836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CA6AA-9719-42D7-8E62-EB796DE3D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DA10CE-DF47-478E-9F70-A164DBD34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D4FCA-3EAD-42F9-976B-6BBBCEC61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9BCF4-7843-473F-B734-B9054069C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0244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C7BE19-7F6D-4827-BA14-62E1D84F26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E7516-E13A-4B49-98A0-F44EB7DD7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A79B4-2A1F-4112-AC9E-F19E016A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B3937-B3CC-4371-B5A3-AA49025D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397F3-7FB4-44AF-AC7F-E3F7D92A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323487-2FE5-4C1B-8201-2756724DE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3EB251-0BE5-4B48-8965-79A4182CC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03860-1DD2-4DA1-8BD4-060285675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53CF9-A540-453A-ACC2-D143DAEA3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02518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0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2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3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8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4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403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5206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5832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4533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6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2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5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5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3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9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881110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6677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3399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511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112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2023/2/6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609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46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4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24E36CE3-65F3-450E-8C0D-F3538A4096B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4" y="238124"/>
            <a:ext cx="1190624" cy="11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1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AAF2BE2C-7D7D-424B-A2C4-739FF3C2609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4" y="238124"/>
            <a:ext cx="1190624" cy="11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9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C22B68-AF37-45CE-8F55-1CA6B9281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1D025-545F-45BA-8D29-D8897C50B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5AE66-72BE-45DD-AA18-E3777C387F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29EB9-DE79-4BDB-8088-F8CDD771124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6C847-4BFA-47DD-8C28-AD6EB3F17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C35A6-BA0E-4759-A57D-C021B1689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3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46363" y="-1030515"/>
            <a:ext cx="12284726" cy="8011886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E1F647B-875C-4595-B74F-EC1E7B4A78D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276225"/>
            <a:ext cx="999827" cy="9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5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0" r:id="rId2"/>
    <p:sldLayoutId id="2147483711" r:id="rId3"/>
    <p:sldLayoutId id="2147483714" r:id="rId4"/>
    <p:sldLayoutId id="2147483715" r:id="rId5"/>
    <p:sldLayoutId id="2147483719" r:id="rId6"/>
    <p:sldLayoutId id="2147483720" r:id="rId7"/>
    <p:sldLayoutId id="2147483731" r:id="rId8"/>
    <p:sldLayoutId id="214748373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70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6" r:id="rId2"/>
    <p:sldLayoutId id="2147483737" r:id="rId3"/>
    <p:sldLayoutId id="2147483740" r:id="rId4"/>
    <p:sldLayoutId id="2147483741" r:id="rId5"/>
    <p:sldLayoutId id="2147483745" r:id="rId6"/>
    <p:sldLayoutId id="2147483746" r:id="rId7"/>
    <p:sldLayoutId id="2147483756" r:id="rId8"/>
    <p:sldLayoutId id="2147483757" r:id="rId9"/>
    <p:sldLayoutId id="21474837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openxmlformats.org/officeDocument/2006/relationships/image" Target="../media/image17.png"/><Relationship Id="rId21" Type="http://schemas.microsoft.com/office/2007/relationships/hdphoto" Target="../media/hdphoto6.wdp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microsoft.com/office/2007/relationships/hdphoto" Target="../media/hdphoto5.wdp"/><Relationship Id="rId2" Type="http://schemas.openxmlformats.org/officeDocument/2006/relationships/image" Target="../media/image16.jpeg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microsoft.com/office/2007/relationships/hdphoto" Target="../media/hdphoto3.wdp"/><Relationship Id="rId19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Relationship Id="rId22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openxmlformats.org/officeDocument/2006/relationships/image" Target="../media/image17.png"/><Relationship Id="rId21" Type="http://schemas.microsoft.com/office/2007/relationships/hdphoto" Target="../media/hdphoto6.wdp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microsoft.com/office/2007/relationships/hdphoto" Target="../media/hdphoto5.wdp"/><Relationship Id="rId2" Type="http://schemas.openxmlformats.org/officeDocument/2006/relationships/image" Target="../media/image16.jpeg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microsoft.com/office/2007/relationships/hdphoto" Target="../media/hdphoto3.wdp"/><Relationship Id="rId19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Relationship Id="rId2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openxmlformats.org/officeDocument/2006/relationships/image" Target="../media/image17.png"/><Relationship Id="rId21" Type="http://schemas.microsoft.com/office/2007/relationships/hdphoto" Target="../media/hdphoto6.wdp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microsoft.com/office/2007/relationships/hdphoto" Target="../media/hdphoto5.wdp"/><Relationship Id="rId2" Type="http://schemas.openxmlformats.org/officeDocument/2006/relationships/image" Target="../media/image16.jpeg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microsoft.com/office/2007/relationships/hdphoto" Target="../media/hdphoto3.wdp"/><Relationship Id="rId19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Relationship Id="rId22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5.pn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9EBB6428-F36B-4C28-B205-CF3EE4ED95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838"/>
            <a:ext cx="12192000" cy="6858000"/>
          </a:xfrm>
          <a:prstGeom prst="rect">
            <a:avLst/>
          </a:prstGeom>
        </p:spPr>
      </p:pic>
      <p:sp>
        <p:nvSpPr>
          <p:cNvPr id="11" name="Lưu đồ: Điểm Kết Thúc 15">
            <a:extLst>
              <a:ext uri="{FF2B5EF4-FFF2-40B4-BE49-F238E27FC236}">
                <a16:creationId xmlns:a16="http://schemas.microsoft.com/office/drawing/2014/main" id="{68E78090-302E-4207-8BDC-4483A6CFDA3C}"/>
              </a:ext>
            </a:extLst>
          </p:cNvPr>
          <p:cNvSpPr/>
          <p:nvPr/>
        </p:nvSpPr>
        <p:spPr>
          <a:xfrm>
            <a:off x="2229370" y="1162051"/>
            <a:ext cx="8537615" cy="3400424"/>
          </a:xfrm>
          <a:prstGeom prst="flowChartTerminator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A91998-DEF4-49B7-B428-854CC7026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1476" y="918185"/>
            <a:ext cx="5065051" cy="937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A960F0-994C-47DD-AAE2-FC1DDB4BB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642" y="1471740"/>
            <a:ext cx="3133616" cy="1457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7120C6-423D-D605-36BF-8BEADC14DDC5}"/>
              </a:ext>
            </a:extLst>
          </p:cNvPr>
          <p:cNvSpPr txBox="1"/>
          <p:nvPr/>
        </p:nvSpPr>
        <p:spPr>
          <a:xfrm>
            <a:off x="3214784" y="2763496"/>
            <a:ext cx="6867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latin typeface="#9Slide07 IcielKoni" pitchFamily="2" charset="0"/>
              </a:rPr>
              <a:t>MÔI TRƯỜNG XANH</a:t>
            </a:r>
          </a:p>
        </p:txBody>
      </p:sp>
    </p:spTree>
    <p:extLst>
      <p:ext uri="{BB962C8B-B14F-4D97-AF65-F5344CB8AC3E}">
        <p14:creationId xmlns:p14="http://schemas.microsoft.com/office/powerpoint/2010/main" val="70855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" y="5190553"/>
            <a:ext cx="9144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03" y="2665972"/>
            <a:ext cx="2143125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4535" y="4753024"/>
            <a:ext cx="9144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478" y="4641524"/>
            <a:ext cx="372902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0" y="5472476"/>
            <a:ext cx="372902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6522854"/>
            <a:ext cx="372902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30" y="6022365"/>
            <a:ext cx="372902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5232016"/>
            <a:ext cx="100076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4758444" y="5550750"/>
            <a:ext cx="849486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3134487" y="6022365"/>
            <a:ext cx="849487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10747590" y="4688525"/>
            <a:ext cx="814566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6126133" y="5376666"/>
            <a:ext cx="1185156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7077197" y="768903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5398916" y="6316590"/>
            <a:ext cx="849486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214677" y="4809097"/>
            <a:ext cx="621285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5538824" y="5136839"/>
            <a:ext cx="737458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:a16="http://schemas.microsoft.com/office/drawing/2014/main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04" y="-67880"/>
            <a:ext cx="174495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3" y="300308"/>
            <a:ext cx="1701017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79" y="1163592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977475" y="405095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:a16="http://schemas.microsoft.com/office/drawing/2014/main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:a16="http://schemas.microsoft.com/office/drawing/2014/main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1" y="1393799"/>
            <a:ext cx="1245370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:a16="http://schemas.microsoft.com/office/drawing/2014/main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00353" y="1342064"/>
            <a:ext cx="85452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D298E7-5618-45C7-967A-98CE078E70D4}"/>
              </a:ext>
            </a:extLst>
          </p:cNvPr>
          <p:cNvSpPr/>
          <p:nvPr/>
        </p:nvSpPr>
        <p:spPr>
          <a:xfrm>
            <a:off x="3714750" y="2295525"/>
            <a:ext cx="5648325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96151-174B-4817-A7BD-571613F57C0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00798" y="2433758"/>
            <a:ext cx="543810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21EE31-63B0-C21C-8C3F-90C35719EE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1FAB9C-950F-40B0-9755-0A11D12A2EC7}"/>
              </a:ext>
            </a:extLst>
          </p:cNvPr>
          <p:cNvSpPr/>
          <p:nvPr/>
        </p:nvSpPr>
        <p:spPr>
          <a:xfrm>
            <a:off x="308113" y="1048323"/>
            <a:ext cx="11608904" cy="5401226"/>
          </a:xfrm>
          <a:custGeom>
            <a:avLst/>
            <a:gdLst>
              <a:gd name="connsiteX0" fmla="*/ 0 w 11608904"/>
              <a:gd name="connsiteY0" fmla="*/ 0 h 5401226"/>
              <a:gd name="connsiteX1" fmla="*/ 915055 w 11608904"/>
              <a:gd name="connsiteY1" fmla="*/ 0 h 5401226"/>
              <a:gd name="connsiteX2" fmla="*/ 1365753 w 11608904"/>
              <a:gd name="connsiteY2" fmla="*/ 0 h 5401226"/>
              <a:gd name="connsiteX3" fmla="*/ 1700363 w 11608904"/>
              <a:gd name="connsiteY3" fmla="*/ 0 h 5401226"/>
              <a:gd name="connsiteX4" fmla="*/ 2499329 w 11608904"/>
              <a:gd name="connsiteY4" fmla="*/ 0 h 5401226"/>
              <a:gd name="connsiteX5" fmla="*/ 3066116 w 11608904"/>
              <a:gd name="connsiteY5" fmla="*/ 0 h 5401226"/>
              <a:gd name="connsiteX6" fmla="*/ 3516815 w 11608904"/>
              <a:gd name="connsiteY6" fmla="*/ 0 h 5401226"/>
              <a:gd name="connsiteX7" fmla="*/ 4199692 w 11608904"/>
              <a:gd name="connsiteY7" fmla="*/ 0 h 5401226"/>
              <a:gd name="connsiteX8" fmla="*/ 4998657 w 11608904"/>
              <a:gd name="connsiteY8" fmla="*/ 0 h 5401226"/>
              <a:gd name="connsiteX9" fmla="*/ 5449356 w 11608904"/>
              <a:gd name="connsiteY9" fmla="*/ 0 h 5401226"/>
              <a:gd name="connsiteX10" fmla="*/ 5783966 w 11608904"/>
              <a:gd name="connsiteY10" fmla="*/ 0 h 5401226"/>
              <a:gd name="connsiteX11" fmla="*/ 6699020 w 11608904"/>
              <a:gd name="connsiteY11" fmla="*/ 0 h 5401226"/>
              <a:gd name="connsiteX12" fmla="*/ 7381897 w 11608904"/>
              <a:gd name="connsiteY12" fmla="*/ 0 h 5401226"/>
              <a:gd name="connsiteX13" fmla="*/ 8064774 w 11608904"/>
              <a:gd name="connsiteY13" fmla="*/ 0 h 5401226"/>
              <a:gd name="connsiteX14" fmla="*/ 8631562 w 11608904"/>
              <a:gd name="connsiteY14" fmla="*/ 0 h 5401226"/>
              <a:gd name="connsiteX15" fmla="*/ 8966171 w 11608904"/>
              <a:gd name="connsiteY15" fmla="*/ 0 h 5401226"/>
              <a:gd name="connsiteX16" fmla="*/ 9765137 w 11608904"/>
              <a:gd name="connsiteY16" fmla="*/ 0 h 5401226"/>
              <a:gd name="connsiteX17" fmla="*/ 10215836 w 11608904"/>
              <a:gd name="connsiteY17" fmla="*/ 0 h 5401226"/>
              <a:gd name="connsiteX18" fmla="*/ 10666534 w 11608904"/>
              <a:gd name="connsiteY18" fmla="*/ 0 h 5401226"/>
              <a:gd name="connsiteX19" fmla="*/ 11608904 w 11608904"/>
              <a:gd name="connsiteY19" fmla="*/ 0 h 5401226"/>
              <a:gd name="connsiteX20" fmla="*/ 11608904 w 11608904"/>
              <a:gd name="connsiteY20" fmla="*/ 621141 h 5401226"/>
              <a:gd name="connsiteX21" fmla="*/ 11608904 w 11608904"/>
              <a:gd name="connsiteY21" fmla="*/ 1134257 h 5401226"/>
              <a:gd name="connsiteX22" fmla="*/ 11608904 w 11608904"/>
              <a:gd name="connsiteY22" fmla="*/ 1809411 h 5401226"/>
              <a:gd name="connsiteX23" fmla="*/ 11608904 w 11608904"/>
              <a:gd name="connsiteY23" fmla="*/ 2322527 h 5401226"/>
              <a:gd name="connsiteX24" fmla="*/ 11608904 w 11608904"/>
              <a:gd name="connsiteY24" fmla="*/ 3105705 h 5401226"/>
              <a:gd name="connsiteX25" fmla="*/ 11608904 w 11608904"/>
              <a:gd name="connsiteY25" fmla="*/ 3618821 h 5401226"/>
              <a:gd name="connsiteX26" fmla="*/ 11608904 w 11608904"/>
              <a:gd name="connsiteY26" fmla="*/ 4401999 h 5401226"/>
              <a:gd name="connsiteX27" fmla="*/ 11608904 w 11608904"/>
              <a:gd name="connsiteY27" fmla="*/ 5401226 h 5401226"/>
              <a:gd name="connsiteX28" fmla="*/ 11042116 w 11608904"/>
              <a:gd name="connsiteY28" fmla="*/ 5401226 h 5401226"/>
              <a:gd name="connsiteX29" fmla="*/ 10127062 w 11608904"/>
              <a:gd name="connsiteY29" fmla="*/ 5401226 h 5401226"/>
              <a:gd name="connsiteX30" fmla="*/ 9560274 w 11608904"/>
              <a:gd name="connsiteY30" fmla="*/ 5401226 h 5401226"/>
              <a:gd name="connsiteX31" fmla="*/ 9109575 w 11608904"/>
              <a:gd name="connsiteY31" fmla="*/ 5401226 h 5401226"/>
              <a:gd name="connsiteX32" fmla="*/ 8774966 w 11608904"/>
              <a:gd name="connsiteY32" fmla="*/ 5401226 h 5401226"/>
              <a:gd name="connsiteX33" fmla="*/ 7859911 w 11608904"/>
              <a:gd name="connsiteY33" fmla="*/ 5401226 h 5401226"/>
              <a:gd name="connsiteX34" fmla="*/ 7060945 w 11608904"/>
              <a:gd name="connsiteY34" fmla="*/ 5401226 h 5401226"/>
              <a:gd name="connsiteX35" fmla="*/ 6494157 w 11608904"/>
              <a:gd name="connsiteY35" fmla="*/ 5401226 h 5401226"/>
              <a:gd name="connsiteX36" fmla="*/ 5811281 w 11608904"/>
              <a:gd name="connsiteY36" fmla="*/ 5401226 h 5401226"/>
              <a:gd name="connsiteX37" fmla="*/ 5360582 w 11608904"/>
              <a:gd name="connsiteY37" fmla="*/ 5401226 h 5401226"/>
              <a:gd name="connsiteX38" fmla="*/ 4445527 w 11608904"/>
              <a:gd name="connsiteY38" fmla="*/ 5401226 h 5401226"/>
              <a:gd name="connsiteX39" fmla="*/ 3646562 w 11608904"/>
              <a:gd name="connsiteY39" fmla="*/ 5401226 h 5401226"/>
              <a:gd name="connsiteX40" fmla="*/ 2963685 w 11608904"/>
              <a:gd name="connsiteY40" fmla="*/ 5401226 h 5401226"/>
              <a:gd name="connsiteX41" fmla="*/ 2280808 w 11608904"/>
              <a:gd name="connsiteY41" fmla="*/ 5401226 h 5401226"/>
              <a:gd name="connsiteX42" fmla="*/ 1830110 w 11608904"/>
              <a:gd name="connsiteY42" fmla="*/ 5401226 h 5401226"/>
              <a:gd name="connsiteX43" fmla="*/ 1379411 w 11608904"/>
              <a:gd name="connsiteY43" fmla="*/ 5401226 h 5401226"/>
              <a:gd name="connsiteX44" fmla="*/ 0 w 11608904"/>
              <a:gd name="connsiteY44" fmla="*/ 5401226 h 5401226"/>
              <a:gd name="connsiteX45" fmla="*/ 0 w 11608904"/>
              <a:gd name="connsiteY45" fmla="*/ 4672060 h 5401226"/>
              <a:gd name="connsiteX46" fmla="*/ 0 w 11608904"/>
              <a:gd name="connsiteY46" fmla="*/ 4104932 h 5401226"/>
              <a:gd name="connsiteX47" fmla="*/ 0 w 11608904"/>
              <a:gd name="connsiteY47" fmla="*/ 3375766 h 5401226"/>
              <a:gd name="connsiteX48" fmla="*/ 0 w 11608904"/>
              <a:gd name="connsiteY48" fmla="*/ 2700613 h 5401226"/>
              <a:gd name="connsiteX49" fmla="*/ 0 w 11608904"/>
              <a:gd name="connsiteY49" fmla="*/ 2025460 h 5401226"/>
              <a:gd name="connsiteX50" fmla="*/ 0 w 11608904"/>
              <a:gd name="connsiteY50" fmla="*/ 1296294 h 5401226"/>
              <a:gd name="connsiteX51" fmla="*/ 0 w 11608904"/>
              <a:gd name="connsiteY51" fmla="*/ 783178 h 5401226"/>
              <a:gd name="connsiteX52" fmla="*/ 0 w 11608904"/>
              <a:gd name="connsiteY52" fmla="*/ 0 h 540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608904" h="5401226" fill="none" extrusionOk="0">
                <a:moveTo>
                  <a:pt x="0" y="0"/>
                </a:moveTo>
                <a:cubicBezTo>
                  <a:pt x="302376" y="-21136"/>
                  <a:pt x="684210" y="15553"/>
                  <a:pt x="915055" y="0"/>
                </a:cubicBezTo>
                <a:cubicBezTo>
                  <a:pt x="1145901" y="-15553"/>
                  <a:pt x="1169775" y="-9622"/>
                  <a:pt x="1365753" y="0"/>
                </a:cubicBezTo>
                <a:cubicBezTo>
                  <a:pt x="1561731" y="9622"/>
                  <a:pt x="1554169" y="15863"/>
                  <a:pt x="1700363" y="0"/>
                </a:cubicBezTo>
                <a:cubicBezTo>
                  <a:pt x="1846557" y="-15863"/>
                  <a:pt x="2210431" y="14739"/>
                  <a:pt x="2499329" y="0"/>
                </a:cubicBezTo>
                <a:cubicBezTo>
                  <a:pt x="2788227" y="-14739"/>
                  <a:pt x="2919196" y="-19358"/>
                  <a:pt x="3066116" y="0"/>
                </a:cubicBezTo>
                <a:cubicBezTo>
                  <a:pt x="3213036" y="19358"/>
                  <a:pt x="3332975" y="8439"/>
                  <a:pt x="3516815" y="0"/>
                </a:cubicBezTo>
                <a:cubicBezTo>
                  <a:pt x="3700655" y="-8439"/>
                  <a:pt x="4055239" y="-19370"/>
                  <a:pt x="4199692" y="0"/>
                </a:cubicBezTo>
                <a:cubicBezTo>
                  <a:pt x="4344145" y="19370"/>
                  <a:pt x="4665265" y="12178"/>
                  <a:pt x="4998657" y="0"/>
                </a:cubicBezTo>
                <a:cubicBezTo>
                  <a:pt x="5332050" y="-12178"/>
                  <a:pt x="5291530" y="19676"/>
                  <a:pt x="5449356" y="0"/>
                </a:cubicBezTo>
                <a:cubicBezTo>
                  <a:pt x="5607182" y="-19676"/>
                  <a:pt x="5620394" y="11783"/>
                  <a:pt x="5783966" y="0"/>
                </a:cubicBezTo>
                <a:cubicBezTo>
                  <a:pt x="5947538" y="-11783"/>
                  <a:pt x="6497424" y="43914"/>
                  <a:pt x="6699020" y="0"/>
                </a:cubicBezTo>
                <a:cubicBezTo>
                  <a:pt x="6900616" y="-43914"/>
                  <a:pt x="7229510" y="-305"/>
                  <a:pt x="7381897" y="0"/>
                </a:cubicBezTo>
                <a:cubicBezTo>
                  <a:pt x="7534284" y="305"/>
                  <a:pt x="7766997" y="-30270"/>
                  <a:pt x="8064774" y="0"/>
                </a:cubicBezTo>
                <a:cubicBezTo>
                  <a:pt x="8362551" y="30270"/>
                  <a:pt x="8477066" y="4575"/>
                  <a:pt x="8631562" y="0"/>
                </a:cubicBezTo>
                <a:cubicBezTo>
                  <a:pt x="8786058" y="-4575"/>
                  <a:pt x="8842385" y="-6708"/>
                  <a:pt x="8966171" y="0"/>
                </a:cubicBezTo>
                <a:cubicBezTo>
                  <a:pt x="9089957" y="6708"/>
                  <a:pt x="9456292" y="-9166"/>
                  <a:pt x="9765137" y="0"/>
                </a:cubicBezTo>
                <a:cubicBezTo>
                  <a:pt x="10073982" y="9166"/>
                  <a:pt x="10037170" y="-4686"/>
                  <a:pt x="10215836" y="0"/>
                </a:cubicBezTo>
                <a:cubicBezTo>
                  <a:pt x="10394502" y="4686"/>
                  <a:pt x="10570123" y="-4101"/>
                  <a:pt x="10666534" y="0"/>
                </a:cubicBezTo>
                <a:cubicBezTo>
                  <a:pt x="10762945" y="4101"/>
                  <a:pt x="11340018" y="15713"/>
                  <a:pt x="11608904" y="0"/>
                </a:cubicBezTo>
                <a:cubicBezTo>
                  <a:pt x="11628611" y="239512"/>
                  <a:pt x="11630561" y="413808"/>
                  <a:pt x="11608904" y="621141"/>
                </a:cubicBezTo>
                <a:cubicBezTo>
                  <a:pt x="11587247" y="828474"/>
                  <a:pt x="11610676" y="1024458"/>
                  <a:pt x="11608904" y="1134257"/>
                </a:cubicBezTo>
                <a:cubicBezTo>
                  <a:pt x="11607132" y="1244056"/>
                  <a:pt x="11608891" y="1587845"/>
                  <a:pt x="11608904" y="1809411"/>
                </a:cubicBezTo>
                <a:cubicBezTo>
                  <a:pt x="11608917" y="2030977"/>
                  <a:pt x="11595748" y="2087652"/>
                  <a:pt x="11608904" y="2322527"/>
                </a:cubicBezTo>
                <a:cubicBezTo>
                  <a:pt x="11622060" y="2557402"/>
                  <a:pt x="11627055" y="2821799"/>
                  <a:pt x="11608904" y="3105705"/>
                </a:cubicBezTo>
                <a:cubicBezTo>
                  <a:pt x="11590753" y="3389611"/>
                  <a:pt x="11601882" y="3394741"/>
                  <a:pt x="11608904" y="3618821"/>
                </a:cubicBezTo>
                <a:cubicBezTo>
                  <a:pt x="11615926" y="3842901"/>
                  <a:pt x="11626526" y="4132225"/>
                  <a:pt x="11608904" y="4401999"/>
                </a:cubicBezTo>
                <a:cubicBezTo>
                  <a:pt x="11591282" y="4671773"/>
                  <a:pt x="11639118" y="4961066"/>
                  <a:pt x="11608904" y="5401226"/>
                </a:cubicBezTo>
                <a:cubicBezTo>
                  <a:pt x="11458043" y="5405402"/>
                  <a:pt x="11267954" y="5396330"/>
                  <a:pt x="11042116" y="5401226"/>
                </a:cubicBezTo>
                <a:cubicBezTo>
                  <a:pt x="10816278" y="5406122"/>
                  <a:pt x="10562075" y="5389112"/>
                  <a:pt x="10127062" y="5401226"/>
                </a:cubicBezTo>
                <a:cubicBezTo>
                  <a:pt x="9692049" y="5413340"/>
                  <a:pt x="9705698" y="5387312"/>
                  <a:pt x="9560274" y="5401226"/>
                </a:cubicBezTo>
                <a:cubicBezTo>
                  <a:pt x="9414850" y="5415140"/>
                  <a:pt x="9325322" y="5390207"/>
                  <a:pt x="9109575" y="5401226"/>
                </a:cubicBezTo>
                <a:cubicBezTo>
                  <a:pt x="8893828" y="5412245"/>
                  <a:pt x="8936693" y="5416384"/>
                  <a:pt x="8774966" y="5401226"/>
                </a:cubicBezTo>
                <a:cubicBezTo>
                  <a:pt x="8613239" y="5386068"/>
                  <a:pt x="8317415" y="5416498"/>
                  <a:pt x="7859911" y="5401226"/>
                </a:cubicBezTo>
                <a:cubicBezTo>
                  <a:pt x="7402408" y="5385954"/>
                  <a:pt x="7334261" y="5413331"/>
                  <a:pt x="7060945" y="5401226"/>
                </a:cubicBezTo>
                <a:cubicBezTo>
                  <a:pt x="6787629" y="5389121"/>
                  <a:pt x="6685931" y="5409069"/>
                  <a:pt x="6494157" y="5401226"/>
                </a:cubicBezTo>
                <a:cubicBezTo>
                  <a:pt x="6302383" y="5393383"/>
                  <a:pt x="5997734" y="5395235"/>
                  <a:pt x="5811281" y="5401226"/>
                </a:cubicBezTo>
                <a:cubicBezTo>
                  <a:pt x="5624828" y="5407217"/>
                  <a:pt x="5470539" y="5403149"/>
                  <a:pt x="5360582" y="5401226"/>
                </a:cubicBezTo>
                <a:cubicBezTo>
                  <a:pt x="5250625" y="5399303"/>
                  <a:pt x="4767270" y="5432315"/>
                  <a:pt x="4445527" y="5401226"/>
                </a:cubicBezTo>
                <a:cubicBezTo>
                  <a:pt x="4123784" y="5370137"/>
                  <a:pt x="3844528" y="5422490"/>
                  <a:pt x="3646562" y="5401226"/>
                </a:cubicBezTo>
                <a:cubicBezTo>
                  <a:pt x="3448597" y="5379962"/>
                  <a:pt x="3285328" y="5387876"/>
                  <a:pt x="2963685" y="5401226"/>
                </a:cubicBezTo>
                <a:cubicBezTo>
                  <a:pt x="2642042" y="5414576"/>
                  <a:pt x="2445716" y="5432517"/>
                  <a:pt x="2280808" y="5401226"/>
                </a:cubicBezTo>
                <a:cubicBezTo>
                  <a:pt x="2115900" y="5369935"/>
                  <a:pt x="1943330" y="5399266"/>
                  <a:pt x="1830110" y="5401226"/>
                </a:cubicBezTo>
                <a:cubicBezTo>
                  <a:pt x="1716890" y="5403186"/>
                  <a:pt x="1496576" y="5380295"/>
                  <a:pt x="1379411" y="5401226"/>
                </a:cubicBezTo>
                <a:cubicBezTo>
                  <a:pt x="1262246" y="5422157"/>
                  <a:pt x="519273" y="5457068"/>
                  <a:pt x="0" y="5401226"/>
                </a:cubicBezTo>
                <a:cubicBezTo>
                  <a:pt x="-14848" y="5231925"/>
                  <a:pt x="-13888" y="4885366"/>
                  <a:pt x="0" y="4672060"/>
                </a:cubicBezTo>
                <a:cubicBezTo>
                  <a:pt x="13888" y="4458754"/>
                  <a:pt x="-26468" y="4284994"/>
                  <a:pt x="0" y="4104932"/>
                </a:cubicBezTo>
                <a:cubicBezTo>
                  <a:pt x="26468" y="3924870"/>
                  <a:pt x="34393" y="3560303"/>
                  <a:pt x="0" y="3375766"/>
                </a:cubicBezTo>
                <a:cubicBezTo>
                  <a:pt x="-34393" y="3191229"/>
                  <a:pt x="17284" y="2945706"/>
                  <a:pt x="0" y="2700613"/>
                </a:cubicBezTo>
                <a:cubicBezTo>
                  <a:pt x="-17284" y="2455520"/>
                  <a:pt x="-29590" y="2208432"/>
                  <a:pt x="0" y="2025460"/>
                </a:cubicBezTo>
                <a:cubicBezTo>
                  <a:pt x="29590" y="1842488"/>
                  <a:pt x="31646" y="1563261"/>
                  <a:pt x="0" y="1296294"/>
                </a:cubicBezTo>
                <a:cubicBezTo>
                  <a:pt x="-31646" y="1029327"/>
                  <a:pt x="-13744" y="971729"/>
                  <a:pt x="0" y="783178"/>
                </a:cubicBezTo>
                <a:cubicBezTo>
                  <a:pt x="13744" y="594627"/>
                  <a:pt x="-33091" y="379298"/>
                  <a:pt x="0" y="0"/>
                </a:cubicBezTo>
                <a:close/>
              </a:path>
              <a:path w="11608904" h="5401226" stroke="0" extrusionOk="0">
                <a:moveTo>
                  <a:pt x="0" y="0"/>
                </a:moveTo>
                <a:cubicBezTo>
                  <a:pt x="346669" y="-25788"/>
                  <a:pt x="568502" y="-17200"/>
                  <a:pt x="798966" y="0"/>
                </a:cubicBezTo>
                <a:cubicBezTo>
                  <a:pt x="1029430" y="17200"/>
                  <a:pt x="1141680" y="18988"/>
                  <a:pt x="1249664" y="0"/>
                </a:cubicBezTo>
                <a:cubicBezTo>
                  <a:pt x="1357648" y="-18988"/>
                  <a:pt x="1579050" y="14047"/>
                  <a:pt x="1816452" y="0"/>
                </a:cubicBezTo>
                <a:cubicBezTo>
                  <a:pt x="2053854" y="-14047"/>
                  <a:pt x="2428102" y="-40332"/>
                  <a:pt x="2731507" y="0"/>
                </a:cubicBezTo>
                <a:cubicBezTo>
                  <a:pt x="3034913" y="40332"/>
                  <a:pt x="3330245" y="15978"/>
                  <a:pt x="3530473" y="0"/>
                </a:cubicBezTo>
                <a:cubicBezTo>
                  <a:pt x="3730701" y="-15978"/>
                  <a:pt x="3847399" y="-1957"/>
                  <a:pt x="3981171" y="0"/>
                </a:cubicBezTo>
                <a:cubicBezTo>
                  <a:pt x="4114943" y="1957"/>
                  <a:pt x="4365002" y="-22213"/>
                  <a:pt x="4547959" y="0"/>
                </a:cubicBezTo>
                <a:cubicBezTo>
                  <a:pt x="4730916" y="22213"/>
                  <a:pt x="5029108" y="7461"/>
                  <a:pt x="5230836" y="0"/>
                </a:cubicBezTo>
                <a:cubicBezTo>
                  <a:pt x="5432564" y="-7461"/>
                  <a:pt x="5586392" y="5744"/>
                  <a:pt x="5681534" y="0"/>
                </a:cubicBezTo>
                <a:cubicBezTo>
                  <a:pt x="5776676" y="-5744"/>
                  <a:pt x="6211070" y="3823"/>
                  <a:pt x="6480500" y="0"/>
                </a:cubicBezTo>
                <a:cubicBezTo>
                  <a:pt x="6749930" y="-3823"/>
                  <a:pt x="6831595" y="22612"/>
                  <a:pt x="7163377" y="0"/>
                </a:cubicBezTo>
                <a:cubicBezTo>
                  <a:pt x="7495159" y="-22612"/>
                  <a:pt x="7578524" y="-648"/>
                  <a:pt x="7846253" y="0"/>
                </a:cubicBezTo>
                <a:cubicBezTo>
                  <a:pt x="8113982" y="648"/>
                  <a:pt x="8303426" y="-12300"/>
                  <a:pt x="8529130" y="0"/>
                </a:cubicBezTo>
                <a:cubicBezTo>
                  <a:pt x="8754834" y="12300"/>
                  <a:pt x="9022060" y="10107"/>
                  <a:pt x="9212007" y="0"/>
                </a:cubicBezTo>
                <a:cubicBezTo>
                  <a:pt x="9401954" y="-10107"/>
                  <a:pt x="9549564" y="17713"/>
                  <a:pt x="9778794" y="0"/>
                </a:cubicBezTo>
                <a:cubicBezTo>
                  <a:pt x="10008024" y="-17713"/>
                  <a:pt x="10360225" y="30732"/>
                  <a:pt x="10577760" y="0"/>
                </a:cubicBezTo>
                <a:cubicBezTo>
                  <a:pt x="10795295" y="-30732"/>
                  <a:pt x="11291938" y="13671"/>
                  <a:pt x="11608904" y="0"/>
                </a:cubicBezTo>
                <a:cubicBezTo>
                  <a:pt x="11624253" y="196433"/>
                  <a:pt x="11625542" y="374638"/>
                  <a:pt x="11608904" y="621141"/>
                </a:cubicBezTo>
                <a:cubicBezTo>
                  <a:pt x="11592266" y="867644"/>
                  <a:pt x="11620397" y="1027948"/>
                  <a:pt x="11608904" y="1350307"/>
                </a:cubicBezTo>
                <a:cubicBezTo>
                  <a:pt x="11597411" y="1672666"/>
                  <a:pt x="11628669" y="1727265"/>
                  <a:pt x="11608904" y="1917435"/>
                </a:cubicBezTo>
                <a:cubicBezTo>
                  <a:pt x="11589139" y="2107605"/>
                  <a:pt x="11615152" y="2391738"/>
                  <a:pt x="11608904" y="2700613"/>
                </a:cubicBezTo>
                <a:cubicBezTo>
                  <a:pt x="11602656" y="3009488"/>
                  <a:pt x="11630291" y="3022740"/>
                  <a:pt x="11608904" y="3267742"/>
                </a:cubicBezTo>
                <a:cubicBezTo>
                  <a:pt x="11587517" y="3512744"/>
                  <a:pt x="11592384" y="3784476"/>
                  <a:pt x="11608904" y="3942895"/>
                </a:cubicBezTo>
                <a:cubicBezTo>
                  <a:pt x="11625424" y="4101314"/>
                  <a:pt x="11585347" y="4421922"/>
                  <a:pt x="11608904" y="4618048"/>
                </a:cubicBezTo>
                <a:cubicBezTo>
                  <a:pt x="11632461" y="4814174"/>
                  <a:pt x="11615553" y="5115147"/>
                  <a:pt x="11608904" y="5401226"/>
                </a:cubicBezTo>
                <a:cubicBezTo>
                  <a:pt x="11486177" y="5399494"/>
                  <a:pt x="11357614" y="5389878"/>
                  <a:pt x="11274294" y="5401226"/>
                </a:cubicBezTo>
                <a:cubicBezTo>
                  <a:pt x="11190974" y="5412575"/>
                  <a:pt x="10787214" y="5379098"/>
                  <a:pt x="10359240" y="5401226"/>
                </a:cubicBezTo>
                <a:cubicBezTo>
                  <a:pt x="9931266" y="5423354"/>
                  <a:pt x="9923252" y="5409438"/>
                  <a:pt x="9676363" y="5401226"/>
                </a:cubicBezTo>
                <a:cubicBezTo>
                  <a:pt x="9429474" y="5393014"/>
                  <a:pt x="8972037" y="5363546"/>
                  <a:pt x="8761308" y="5401226"/>
                </a:cubicBezTo>
                <a:cubicBezTo>
                  <a:pt x="8550580" y="5438906"/>
                  <a:pt x="8297642" y="5359073"/>
                  <a:pt x="7846253" y="5401226"/>
                </a:cubicBezTo>
                <a:cubicBezTo>
                  <a:pt x="7394864" y="5443379"/>
                  <a:pt x="7512231" y="5410527"/>
                  <a:pt x="7395555" y="5401226"/>
                </a:cubicBezTo>
                <a:cubicBezTo>
                  <a:pt x="7278879" y="5391925"/>
                  <a:pt x="6956179" y="5404238"/>
                  <a:pt x="6596589" y="5401226"/>
                </a:cubicBezTo>
                <a:cubicBezTo>
                  <a:pt x="6236999" y="5398214"/>
                  <a:pt x="6259894" y="5406405"/>
                  <a:pt x="6029801" y="5401226"/>
                </a:cubicBezTo>
                <a:cubicBezTo>
                  <a:pt x="5799708" y="5396047"/>
                  <a:pt x="5356271" y="5431710"/>
                  <a:pt x="5114747" y="5401226"/>
                </a:cubicBezTo>
                <a:cubicBezTo>
                  <a:pt x="4873223" y="5370742"/>
                  <a:pt x="4704056" y="5423812"/>
                  <a:pt x="4431870" y="5401226"/>
                </a:cubicBezTo>
                <a:cubicBezTo>
                  <a:pt x="4159684" y="5378640"/>
                  <a:pt x="3913150" y="5384905"/>
                  <a:pt x="3516815" y="5401226"/>
                </a:cubicBezTo>
                <a:cubicBezTo>
                  <a:pt x="3120481" y="5417547"/>
                  <a:pt x="2955760" y="5407150"/>
                  <a:pt x="2717849" y="5401226"/>
                </a:cubicBezTo>
                <a:cubicBezTo>
                  <a:pt x="2479938" y="5395302"/>
                  <a:pt x="2240502" y="5427032"/>
                  <a:pt x="1802795" y="5401226"/>
                </a:cubicBezTo>
                <a:cubicBezTo>
                  <a:pt x="1365088" y="5375420"/>
                  <a:pt x="1605747" y="5414258"/>
                  <a:pt x="1468185" y="5401226"/>
                </a:cubicBezTo>
                <a:cubicBezTo>
                  <a:pt x="1330623" y="5388195"/>
                  <a:pt x="929850" y="5375157"/>
                  <a:pt x="669219" y="5401226"/>
                </a:cubicBezTo>
                <a:cubicBezTo>
                  <a:pt x="408588" y="5427295"/>
                  <a:pt x="319227" y="5421489"/>
                  <a:pt x="0" y="5401226"/>
                </a:cubicBezTo>
                <a:cubicBezTo>
                  <a:pt x="1350" y="5194051"/>
                  <a:pt x="20803" y="4977166"/>
                  <a:pt x="0" y="4726073"/>
                </a:cubicBezTo>
                <a:cubicBezTo>
                  <a:pt x="-20803" y="4474980"/>
                  <a:pt x="38094" y="4286008"/>
                  <a:pt x="0" y="3942895"/>
                </a:cubicBezTo>
                <a:cubicBezTo>
                  <a:pt x="-38094" y="3599782"/>
                  <a:pt x="23531" y="3553043"/>
                  <a:pt x="0" y="3267742"/>
                </a:cubicBezTo>
                <a:cubicBezTo>
                  <a:pt x="-23531" y="2982441"/>
                  <a:pt x="-10298" y="3010727"/>
                  <a:pt x="0" y="2754625"/>
                </a:cubicBezTo>
                <a:cubicBezTo>
                  <a:pt x="10298" y="2498523"/>
                  <a:pt x="6379" y="2391364"/>
                  <a:pt x="0" y="2241509"/>
                </a:cubicBezTo>
                <a:cubicBezTo>
                  <a:pt x="-6379" y="2091654"/>
                  <a:pt x="-22964" y="1965027"/>
                  <a:pt x="0" y="1728392"/>
                </a:cubicBezTo>
                <a:cubicBezTo>
                  <a:pt x="22964" y="1491757"/>
                  <a:pt x="23962" y="1327046"/>
                  <a:pt x="0" y="1107251"/>
                </a:cubicBezTo>
                <a:cubicBezTo>
                  <a:pt x="-23962" y="887456"/>
                  <a:pt x="53422" y="506943"/>
                  <a:pt x="0" y="0"/>
                </a:cubicBezTo>
                <a:close/>
              </a:path>
            </a:pathLst>
          </a:custGeom>
          <a:solidFill>
            <a:srgbClr val="FFFFFF">
              <a:alpha val="87059"/>
            </a:srgbClr>
          </a:solidFill>
          <a:ln w="381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40494875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4C7E02A-616B-4341-9549-B4313603435C}"/>
              </a:ext>
            </a:extLst>
          </p:cNvPr>
          <p:cNvSpPr/>
          <p:nvPr/>
        </p:nvSpPr>
        <p:spPr>
          <a:xfrm>
            <a:off x="571500" y="171451"/>
            <a:ext cx="11530413" cy="1168592"/>
          </a:xfrm>
          <a:custGeom>
            <a:avLst/>
            <a:gdLst>
              <a:gd name="connsiteX0" fmla="*/ 0 w 11530413"/>
              <a:gd name="connsiteY0" fmla="*/ 0 h 1168592"/>
              <a:gd name="connsiteX1" fmla="*/ 908868 w 11530413"/>
              <a:gd name="connsiteY1" fmla="*/ 0 h 1168592"/>
              <a:gd name="connsiteX2" fmla="*/ 1587127 w 11530413"/>
              <a:gd name="connsiteY2" fmla="*/ 0 h 1168592"/>
              <a:gd name="connsiteX3" fmla="*/ 1919475 w 11530413"/>
              <a:gd name="connsiteY3" fmla="*/ 0 h 1168592"/>
              <a:gd name="connsiteX4" fmla="*/ 2713038 w 11530413"/>
              <a:gd name="connsiteY4" fmla="*/ 0 h 1168592"/>
              <a:gd name="connsiteX5" fmla="*/ 3506602 w 11530413"/>
              <a:gd name="connsiteY5" fmla="*/ 0 h 1168592"/>
              <a:gd name="connsiteX6" fmla="*/ 3838949 w 11530413"/>
              <a:gd name="connsiteY6" fmla="*/ 0 h 1168592"/>
              <a:gd name="connsiteX7" fmla="*/ 4171296 w 11530413"/>
              <a:gd name="connsiteY7" fmla="*/ 0 h 1168592"/>
              <a:gd name="connsiteX8" fmla="*/ 4849556 w 11530413"/>
              <a:gd name="connsiteY8" fmla="*/ 0 h 1168592"/>
              <a:gd name="connsiteX9" fmla="*/ 5181903 w 11530413"/>
              <a:gd name="connsiteY9" fmla="*/ 0 h 1168592"/>
              <a:gd name="connsiteX10" fmla="*/ 5975467 w 11530413"/>
              <a:gd name="connsiteY10" fmla="*/ 0 h 1168592"/>
              <a:gd name="connsiteX11" fmla="*/ 6769031 w 11530413"/>
              <a:gd name="connsiteY11" fmla="*/ 0 h 1168592"/>
              <a:gd name="connsiteX12" fmla="*/ 7101378 w 11530413"/>
              <a:gd name="connsiteY12" fmla="*/ 0 h 1168592"/>
              <a:gd name="connsiteX13" fmla="*/ 7433725 w 11530413"/>
              <a:gd name="connsiteY13" fmla="*/ 0 h 1168592"/>
              <a:gd name="connsiteX14" fmla="*/ 7881376 w 11530413"/>
              <a:gd name="connsiteY14" fmla="*/ 0 h 1168592"/>
              <a:gd name="connsiteX15" fmla="*/ 8674940 w 11530413"/>
              <a:gd name="connsiteY15" fmla="*/ 0 h 1168592"/>
              <a:gd name="connsiteX16" fmla="*/ 9468504 w 11530413"/>
              <a:gd name="connsiteY16" fmla="*/ 0 h 1168592"/>
              <a:gd name="connsiteX17" fmla="*/ 10377372 w 11530413"/>
              <a:gd name="connsiteY17" fmla="*/ 0 h 1168592"/>
              <a:gd name="connsiteX18" fmla="*/ 11530413 w 11530413"/>
              <a:gd name="connsiteY18" fmla="*/ 0 h 1168592"/>
              <a:gd name="connsiteX19" fmla="*/ 11530413 w 11530413"/>
              <a:gd name="connsiteY19" fmla="*/ 549238 h 1168592"/>
              <a:gd name="connsiteX20" fmla="*/ 11530413 w 11530413"/>
              <a:gd name="connsiteY20" fmla="*/ 1168592 h 1168592"/>
              <a:gd name="connsiteX21" fmla="*/ 11198066 w 11530413"/>
              <a:gd name="connsiteY21" fmla="*/ 1168592 h 1168592"/>
              <a:gd name="connsiteX22" fmla="*/ 10635110 w 11530413"/>
              <a:gd name="connsiteY22" fmla="*/ 1168592 h 1168592"/>
              <a:gd name="connsiteX23" fmla="*/ 9956851 w 11530413"/>
              <a:gd name="connsiteY23" fmla="*/ 1168592 h 1168592"/>
              <a:gd name="connsiteX24" fmla="*/ 9047983 w 11530413"/>
              <a:gd name="connsiteY24" fmla="*/ 1168592 h 1168592"/>
              <a:gd name="connsiteX25" fmla="*/ 8139115 w 11530413"/>
              <a:gd name="connsiteY25" fmla="*/ 1168592 h 1168592"/>
              <a:gd name="connsiteX26" fmla="*/ 7576160 w 11530413"/>
              <a:gd name="connsiteY26" fmla="*/ 1168592 h 1168592"/>
              <a:gd name="connsiteX27" fmla="*/ 7013204 w 11530413"/>
              <a:gd name="connsiteY27" fmla="*/ 1168592 h 1168592"/>
              <a:gd name="connsiteX28" fmla="*/ 6680857 w 11530413"/>
              <a:gd name="connsiteY28" fmla="*/ 1168592 h 1168592"/>
              <a:gd name="connsiteX29" fmla="*/ 6002597 w 11530413"/>
              <a:gd name="connsiteY29" fmla="*/ 1168592 h 1168592"/>
              <a:gd name="connsiteX30" fmla="*/ 5554946 w 11530413"/>
              <a:gd name="connsiteY30" fmla="*/ 1168592 h 1168592"/>
              <a:gd name="connsiteX31" fmla="*/ 4991991 w 11530413"/>
              <a:gd name="connsiteY31" fmla="*/ 1168592 h 1168592"/>
              <a:gd name="connsiteX32" fmla="*/ 4313731 w 11530413"/>
              <a:gd name="connsiteY32" fmla="*/ 1168592 h 1168592"/>
              <a:gd name="connsiteX33" fmla="*/ 3520167 w 11530413"/>
              <a:gd name="connsiteY33" fmla="*/ 1168592 h 1168592"/>
              <a:gd name="connsiteX34" fmla="*/ 2726604 w 11530413"/>
              <a:gd name="connsiteY34" fmla="*/ 1168592 h 1168592"/>
              <a:gd name="connsiteX35" fmla="*/ 1817736 w 11530413"/>
              <a:gd name="connsiteY35" fmla="*/ 1168592 h 1168592"/>
              <a:gd name="connsiteX36" fmla="*/ 1254780 w 11530413"/>
              <a:gd name="connsiteY36" fmla="*/ 1168592 h 1168592"/>
              <a:gd name="connsiteX37" fmla="*/ 691825 w 11530413"/>
              <a:gd name="connsiteY37" fmla="*/ 1168592 h 1168592"/>
              <a:gd name="connsiteX38" fmla="*/ 0 w 11530413"/>
              <a:gd name="connsiteY38" fmla="*/ 1168592 h 1168592"/>
              <a:gd name="connsiteX39" fmla="*/ 0 w 11530413"/>
              <a:gd name="connsiteY39" fmla="*/ 572610 h 1168592"/>
              <a:gd name="connsiteX40" fmla="*/ 0 w 11530413"/>
              <a:gd name="connsiteY40" fmla="*/ 0 h 116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530413" h="1168592" fill="none" extrusionOk="0">
                <a:moveTo>
                  <a:pt x="0" y="0"/>
                </a:moveTo>
                <a:cubicBezTo>
                  <a:pt x="414112" y="30652"/>
                  <a:pt x="584101" y="27207"/>
                  <a:pt x="908868" y="0"/>
                </a:cubicBezTo>
                <a:cubicBezTo>
                  <a:pt x="1233635" y="-27207"/>
                  <a:pt x="1295109" y="7419"/>
                  <a:pt x="1587127" y="0"/>
                </a:cubicBezTo>
                <a:cubicBezTo>
                  <a:pt x="1879145" y="-7419"/>
                  <a:pt x="1753903" y="7385"/>
                  <a:pt x="1919475" y="0"/>
                </a:cubicBezTo>
                <a:cubicBezTo>
                  <a:pt x="2085047" y="-7385"/>
                  <a:pt x="2511343" y="-26281"/>
                  <a:pt x="2713038" y="0"/>
                </a:cubicBezTo>
                <a:cubicBezTo>
                  <a:pt x="2914733" y="26281"/>
                  <a:pt x="3150142" y="9978"/>
                  <a:pt x="3506602" y="0"/>
                </a:cubicBezTo>
                <a:cubicBezTo>
                  <a:pt x="3863062" y="-9978"/>
                  <a:pt x="3717012" y="-7386"/>
                  <a:pt x="3838949" y="0"/>
                </a:cubicBezTo>
                <a:cubicBezTo>
                  <a:pt x="3960886" y="7386"/>
                  <a:pt x="4035134" y="-9343"/>
                  <a:pt x="4171296" y="0"/>
                </a:cubicBezTo>
                <a:cubicBezTo>
                  <a:pt x="4307458" y="9343"/>
                  <a:pt x="4616255" y="10276"/>
                  <a:pt x="4849556" y="0"/>
                </a:cubicBezTo>
                <a:cubicBezTo>
                  <a:pt x="5082857" y="-10276"/>
                  <a:pt x="5032921" y="5374"/>
                  <a:pt x="5181903" y="0"/>
                </a:cubicBezTo>
                <a:cubicBezTo>
                  <a:pt x="5330885" y="-5374"/>
                  <a:pt x="5795776" y="10305"/>
                  <a:pt x="5975467" y="0"/>
                </a:cubicBezTo>
                <a:cubicBezTo>
                  <a:pt x="6155158" y="-10305"/>
                  <a:pt x="6397147" y="19161"/>
                  <a:pt x="6769031" y="0"/>
                </a:cubicBezTo>
                <a:cubicBezTo>
                  <a:pt x="7140915" y="-19161"/>
                  <a:pt x="6958613" y="-16111"/>
                  <a:pt x="7101378" y="0"/>
                </a:cubicBezTo>
                <a:cubicBezTo>
                  <a:pt x="7244143" y="16111"/>
                  <a:pt x="7322811" y="10628"/>
                  <a:pt x="7433725" y="0"/>
                </a:cubicBezTo>
                <a:cubicBezTo>
                  <a:pt x="7544639" y="-10628"/>
                  <a:pt x="7740787" y="8959"/>
                  <a:pt x="7881376" y="0"/>
                </a:cubicBezTo>
                <a:cubicBezTo>
                  <a:pt x="8021965" y="-8959"/>
                  <a:pt x="8513142" y="35397"/>
                  <a:pt x="8674940" y="0"/>
                </a:cubicBezTo>
                <a:cubicBezTo>
                  <a:pt x="8836738" y="-35397"/>
                  <a:pt x="9122592" y="-38467"/>
                  <a:pt x="9468504" y="0"/>
                </a:cubicBezTo>
                <a:cubicBezTo>
                  <a:pt x="9814416" y="38467"/>
                  <a:pt x="10172317" y="-41280"/>
                  <a:pt x="10377372" y="0"/>
                </a:cubicBezTo>
                <a:cubicBezTo>
                  <a:pt x="10582427" y="41280"/>
                  <a:pt x="11163524" y="-6414"/>
                  <a:pt x="11530413" y="0"/>
                </a:cubicBezTo>
                <a:cubicBezTo>
                  <a:pt x="11529148" y="175759"/>
                  <a:pt x="11534190" y="426698"/>
                  <a:pt x="11530413" y="549238"/>
                </a:cubicBezTo>
                <a:cubicBezTo>
                  <a:pt x="11526636" y="671778"/>
                  <a:pt x="11506961" y="892461"/>
                  <a:pt x="11530413" y="1168592"/>
                </a:cubicBezTo>
                <a:cubicBezTo>
                  <a:pt x="11368952" y="1152837"/>
                  <a:pt x="11286312" y="1155241"/>
                  <a:pt x="11198066" y="1168592"/>
                </a:cubicBezTo>
                <a:cubicBezTo>
                  <a:pt x="11109820" y="1181943"/>
                  <a:pt x="10756171" y="1185184"/>
                  <a:pt x="10635110" y="1168592"/>
                </a:cubicBezTo>
                <a:cubicBezTo>
                  <a:pt x="10514049" y="1152000"/>
                  <a:pt x="10197728" y="1185940"/>
                  <a:pt x="9956851" y="1168592"/>
                </a:cubicBezTo>
                <a:cubicBezTo>
                  <a:pt x="9715974" y="1151244"/>
                  <a:pt x="9309967" y="1201262"/>
                  <a:pt x="9047983" y="1168592"/>
                </a:cubicBezTo>
                <a:cubicBezTo>
                  <a:pt x="8785999" y="1135922"/>
                  <a:pt x="8534902" y="1178779"/>
                  <a:pt x="8139115" y="1168592"/>
                </a:cubicBezTo>
                <a:cubicBezTo>
                  <a:pt x="7743328" y="1158405"/>
                  <a:pt x="7777349" y="1142229"/>
                  <a:pt x="7576160" y="1168592"/>
                </a:cubicBezTo>
                <a:cubicBezTo>
                  <a:pt x="7374971" y="1194955"/>
                  <a:pt x="7149341" y="1191432"/>
                  <a:pt x="7013204" y="1168592"/>
                </a:cubicBezTo>
                <a:cubicBezTo>
                  <a:pt x="6877067" y="1145752"/>
                  <a:pt x="6767220" y="1165104"/>
                  <a:pt x="6680857" y="1168592"/>
                </a:cubicBezTo>
                <a:cubicBezTo>
                  <a:pt x="6594494" y="1172080"/>
                  <a:pt x="6249681" y="1188773"/>
                  <a:pt x="6002597" y="1168592"/>
                </a:cubicBezTo>
                <a:cubicBezTo>
                  <a:pt x="5755513" y="1148411"/>
                  <a:pt x="5776228" y="1171944"/>
                  <a:pt x="5554946" y="1168592"/>
                </a:cubicBezTo>
                <a:cubicBezTo>
                  <a:pt x="5333664" y="1165240"/>
                  <a:pt x="5131742" y="1169282"/>
                  <a:pt x="4991991" y="1168592"/>
                </a:cubicBezTo>
                <a:cubicBezTo>
                  <a:pt x="4852240" y="1167902"/>
                  <a:pt x="4650263" y="1181226"/>
                  <a:pt x="4313731" y="1168592"/>
                </a:cubicBezTo>
                <a:cubicBezTo>
                  <a:pt x="3977199" y="1155958"/>
                  <a:pt x="3910816" y="1206022"/>
                  <a:pt x="3520167" y="1168592"/>
                </a:cubicBezTo>
                <a:cubicBezTo>
                  <a:pt x="3129518" y="1131162"/>
                  <a:pt x="2954990" y="1194036"/>
                  <a:pt x="2726604" y="1168592"/>
                </a:cubicBezTo>
                <a:cubicBezTo>
                  <a:pt x="2498218" y="1143148"/>
                  <a:pt x="2041804" y="1147299"/>
                  <a:pt x="1817736" y="1168592"/>
                </a:cubicBezTo>
                <a:cubicBezTo>
                  <a:pt x="1593668" y="1189885"/>
                  <a:pt x="1514430" y="1169570"/>
                  <a:pt x="1254780" y="1168592"/>
                </a:cubicBezTo>
                <a:cubicBezTo>
                  <a:pt x="995130" y="1167614"/>
                  <a:pt x="886880" y="1154524"/>
                  <a:pt x="691825" y="1168592"/>
                </a:cubicBezTo>
                <a:cubicBezTo>
                  <a:pt x="496771" y="1182660"/>
                  <a:pt x="148636" y="1194936"/>
                  <a:pt x="0" y="1168592"/>
                </a:cubicBezTo>
                <a:cubicBezTo>
                  <a:pt x="11975" y="934054"/>
                  <a:pt x="15889" y="744511"/>
                  <a:pt x="0" y="572610"/>
                </a:cubicBezTo>
                <a:cubicBezTo>
                  <a:pt x="-15889" y="400709"/>
                  <a:pt x="-14264" y="283468"/>
                  <a:pt x="0" y="0"/>
                </a:cubicBezTo>
                <a:close/>
              </a:path>
              <a:path w="11530413" h="1168592" stroke="0" extrusionOk="0">
                <a:moveTo>
                  <a:pt x="0" y="0"/>
                </a:moveTo>
                <a:cubicBezTo>
                  <a:pt x="391951" y="5902"/>
                  <a:pt x="616754" y="36364"/>
                  <a:pt x="908868" y="0"/>
                </a:cubicBezTo>
                <a:cubicBezTo>
                  <a:pt x="1200982" y="-36364"/>
                  <a:pt x="1329242" y="24388"/>
                  <a:pt x="1471823" y="0"/>
                </a:cubicBezTo>
                <a:cubicBezTo>
                  <a:pt x="1614404" y="-24388"/>
                  <a:pt x="2171653" y="-44753"/>
                  <a:pt x="2380691" y="0"/>
                </a:cubicBezTo>
                <a:cubicBezTo>
                  <a:pt x="2589729" y="44753"/>
                  <a:pt x="2679238" y="19751"/>
                  <a:pt x="2828342" y="0"/>
                </a:cubicBezTo>
                <a:cubicBezTo>
                  <a:pt x="2977446" y="-19751"/>
                  <a:pt x="3154188" y="-15739"/>
                  <a:pt x="3275994" y="0"/>
                </a:cubicBezTo>
                <a:cubicBezTo>
                  <a:pt x="3397800" y="15739"/>
                  <a:pt x="3650373" y="5993"/>
                  <a:pt x="3954253" y="0"/>
                </a:cubicBezTo>
                <a:cubicBezTo>
                  <a:pt x="4258133" y="-5993"/>
                  <a:pt x="4181127" y="8820"/>
                  <a:pt x="4286601" y="0"/>
                </a:cubicBezTo>
                <a:cubicBezTo>
                  <a:pt x="4392075" y="-8820"/>
                  <a:pt x="4806676" y="20624"/>
                  <a:pt x="4964860" y="0"/>
                </a:cubicBezTo>
                <a:cubicBezTo>
                  <a:pt x="5123044" y="-20624"/>
                  <a:pt x="5436193" y="-27763"/>
                  <a:pt x="5643120" y="0"/>
                </a:cubicBezTo>
                <a:cubicBezTo>
                  <a:pt x="5850047" y="27763"/>
                  <a:pt x="6058524" y="-10846"/>
                  <a:pt x="6206075" y="0"/>
                </a:cubicBezTo>
                <a:cubicBezTo>
                  <a:pt x="6353626" y="10846"/>
                  <a:pt x="6566040" y="-31248"/>
                  <a:pt x="6884335" y="0"/>
                </a:cubicBezTo>
                <a:cubicBezTo>
                  <a:pt x="7202630" y="31248"/>
                  <a:pt x="7289682" y="-8390"/>
                  <a:pt x="7447290" y="0"/>
                </a:cubicBezTo>
                <a:cubicBezTo>
                  <a:pt x="7604899" y="8390"/>
                  <a:pt x="7802085" y="11420"/>
                  <a:pt x="7894942" y="0"/>
                </a:cubicBezTo>
                <a:cubicBezTo>
                  <a:pt x="7987799" y="-11420"/>
                  <a:pt x="8324752" y="-2309"/>
                  <a:pt x="8688505" y="0"/>
                </a:cubicBezTo>
                <a:cubicBezTo>
                  <a:pt x="9052258" y="2309"/>
                  <a:pt x="9169238" y="-27021"/>
                  <a:pt x="9482069" y="0"/>
                </a:cubicBezTo>
                <a:cubicBezTo>
                  <a:pt x="9794900" y="27021"/>
                  <a:pt x="9850112" y="19517"/>
                  <a:pt x="10160329" y="0"/>
                </a:cubicBezTo>
                <a:cubicBezTo>
                  <a:pt x="10470546" y="-19517"/>
                  <a:pt x="10883055" y="11094"/>
                  <a:pt x="11530413" y="0"/>
                </a:cubicBezTo>
                <a:cubicBezTo>
                  <a:pt x="11560140" y="279370"/>
                  <a:pt x="11509854" y="432393"/>
                  <a:pt x="11530413" y="595982"/>
                </a:cubicBezTo>
                <a:cubicBezTo>
                  <a:pt x="11550972" y="759571"/>
                  <a:pt x="11557435" y="914678"/>
                  <a:pt x="11530413" y="1168592"/>
                </a:cubicBezTo>
                <a:cubicBezTo>
                  <a:pt x="11382402" y="1188554"/>
                  <a:pt x="11123065" y="1186456"/>
                  <a:pt x="10967458" y="1168592"/>
                </a:cubicBezTo>
                <a:cubicBezTo>
                  <a:pt x="10811852" y="1150728"/>
                  <a:pt x="10574015" y="1165674"/>
                  <a:pt x="10404502" y="1168592"/>
                </a:cubicBezTo>
                <a:cubicBezTo>
                  <a:pt x="10234989" y="1171510"/>
                  <a:pt x="10138716" y="1179333"/>
                  <a:pt x="9956851" y="1168592"/>
                </a:cubicBezTo>
                <a:cubicBezTo>
                  <a:pt x="9774986" y="1157851"/>
                  <a:pt x="9659284" y="1169475"/>
                  <a:pt x="9393895" y="1168592"/>
                </a:cubicBezTo>
                <a:cubicBezTo>
                  <a:pt x="9128506" y="1167709"/>
                  <a:pt x="8894448" y="1163367"/>
                  <a:pt x="8715636" y="1168592"/>
                </a:cubicBezTo>
                <a:cubicBezTo>
                  <a:pt x="8536824" y="1173817"/>
                  <a:pt x="8236298" y="1131406"/>
                  <a:pt x="7806768" y="1168592"/>
                </a:cubicBezTo>
                <a:cubicBezTo>
                  <a:pt x="7377238" y="1205778"/>
                  <a:pt x="7417157" y="1185014"/>
                  <a:pt x="7243812" y="1168592"/>
                </a:cubicBezTo>
                <a:cubicBezTo>
                  <a:pt x="7070467" y="1152170"/>
                  <a:pt x="6919405" y="1158963"/>
                  <a:pt x="6796161" y="1168592"/>
                </a:cubicBezTo>
                <a:cubicBezTo>
                  <a:pt x="6672917" y="1178221"/>
                  <a:pt x="6374728" y="1177318"/>
                  <a:pt x="6002597" y="1168592"/>
                </a:cubicBezTo>
                <a:cubicBezTo>
                  <a:pt x="5630466" y="1159866"/>
                  <a:pt x="5392168" y="1177648"/>
                  <a:pt x="5209034" y="1168592"/>
                </a:cubicBezTo>
                <a:cubicBezTo>
                  <a:pt x="5025900" y="1159536"/>
                  <a:pt x="4612480" y="1201437"/>
                  <a:pt x="4415470" y="1168592"/>
                </a:cubicBezTo>
                <a:cubicBezTo>
                  <a:pt x="4218460" y="1135747"/>
                  <a:pt x="3968552" y="1198388"/>
                  <a:pt x="3621906" y="1168592"/>
                </a:cubicBezTo>
                <a:cubicBezTo>
                  <a:pt x="3275260" y="1138796"/>
                  <a:pt x="3110495" y="1187757"/>
                  <a:pt x="2828342" y="1168592"/>
                </a:cubicBezTo>
                <a:cubicBezTo>
                  <a:pt x="2546189" y="1149427"/>
                  <a:pt x="2541089" y="1189540"/>
                  <a:pt x="2265387" y="1168592"/>
                </a:cubicBezTo>
                <a:cubicBezTo>
                  <a:pt x="1989686" y="1147644"/>
                  <a:pt x="1783506" y="1182612"/>
                  <a:pt x="1587127" y="1168592"/>
                </a:cubicBezTo>
                <a:cubicBezTo>
                  <a:pt x="1390748" y="1154572"/>
                  <a:pt x="1197217" y="1147227"/>
                  <a:pt x="1024172" y="1168592"/>
                </a:cubicBezTo>
                <a:cubicBezTo>
                  <a:pt x="851128" y="1189957"/>
                  <a:pt x="498842" y="1140516"/>
                  <a:pt x="0" y="1168592"/>
                </a:cubicBezTo>
                <a:cubicBezTo>
                  <a:pt x="12800" y="986523"/>
                  <a:pt x="19778" y="783981"/>
                  <a:pt x="0" y="595982"/>
                </a:cubicBezTo>
                <a:cubicBezTo>
                  <a:pt x="-19778" y="407983"/>
                  <a:pt x="-19456" y="124132"/>
                  <a:pt x="0" y="0"/>
                </a:cubicBezTo>
                <a:close/>
              </a:path>
            </a:pathLst>
          </a:custGeom>
          <a:solidFill>
            <a:srgbClr val="F9F9C5">
              <a:alpha val="94902"/>
            </a:srgbClr>
          </a:solidFill>
          <a:ln w="28575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306324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33ABD9-CAFE-4573-B4A9-C2FA8AD32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487" y="1647825"/>
            <a:ext cx="7763764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86C202D1-37D4-4DAC-B96D-BC4F343F1447}"/>
              </a:ext>
            </a:extLst>
          </p:cNvPr>
          <p:cNvGrpSpPr/>
          <p:nvPr/>
        </p:nvGrpSpPr>
        <p:grpSpPr>
          <a:xfrm>
            <a:off x="477809" y="4124325"/>
            <a:ext cx="4132291" cy="2084511"/>
            <a:chOff x="892354" y="3758439"/>
            <a:chExt cx="4278451" cy="2175001"/>
          </a:xfrm>
        </p:grpSpPr>
        <p:pic>
          <p:nvPicPr>
            <p:cNvPr id="72" name="Picture 9">
              <a:extLst>
                <a:ext uri="{FF2B5EF4-FFF2-40B4-BE49-F238E27FC236}">
                  <a16:creationId xmlns:a16="http://schemas.microsoft.com/office/drawing/2014/main" id="{2B90D551-DB93-4DA8-A352-2371D77D8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99871EEA-562F-4D80-8517-976AC8B7F686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5C72DD8-DB18-479E-B4D0-B060F2BE7888}"/>
              </a:ext>
            </a:extLst>
          </p:cNvPr>
          <p:cNvGrpSpPr/>
          <p:nvPr/>
        </p:nvGrpSpPr>
        <p:grpSpPr>
          <a:xfrm>
            <a:off x="4418364" y="4377332"/>
            <a:ext cx="7554561" cy="1250339"/>
            <a:chOff x="3977443" y="-1656991"/>
            <a:chExt cx="3108271" cy="786121"/>
          </a:xfrm>
          <a:solidFill>
            <a:srgbClr val="FFFF00"/>
          </a:solidFill>
        </p:grpSpPr>
        <p:sp>
          <p:nvSpPr>
            <p:cNvPr id="75" name="矩形: 圆角 6">
              <a:extLst>
                <a:ext uri="{FF2B5EF4-FFF2-40B4-BE49-F238E27FC236}">
                  <a16:creationId xmlns:a16="http://schemas.microsoft.com/office/drawing/2014/main" id="{6BA2E592-E072-4762-8769-B9FAF207BAEC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grpFill/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652E116-AFD0-48CD-B708-2E3B86DD996C}"/>
                </a:ext>
              </a:extLst>
            </p:cNvPr>
            <p:cNvSpPr txBox="1"/>
            <p:nvPr/>
          </p:nvSpPr>
          <p:spPr>
            <a:xfrm>
              <a:off x="4076116" y="-1561023"/>
              <a:ext cx="2931217" cy="6772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Đưa ra 1 câu hỏi cho mỗi hiện tượng và cách xử lí.</a:t>
              </a:r>
              <a:endPara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205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CF34A4-8667-496F-A558-176A7DD41376}"/>
              </a:ext>
            </a:extLst>
          </p:cNvPr>
          <p:cNvSpPr/>
          <p:nvPr/>
        </p:nvSpPr>
        <p:spPr>
          <a:xfrm>
            <a:off x="331076" y="331076"/>
            <a:ext cx="11616677" cy="63850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B44273B-385C-4788-83F6-0C282CBBE834}"/>
              </a:ext>
            </a:extLst>
          </p:cNvPr>
          <p:cNvSpPr/>
          <p:nvPr/>
        </p:nvSpPr>
        <p:spPr>
          <a:xfrm>
            <a:off x="1181100" y="933450"/>
            <a:ext cx="4810125" cy="1847850"/>
          </a:xfrm>
          <a:custGeom>
            <a:avLst/>
            <a:gdLst>
              <a:gd name="connsiteX0" fmla="*/ 0 w 4810125"/>
              <a:gd name="connsiteY0" fmla="*/ 307981 h 1847850"/>
              <a:gd name="connsiteX1" fmla="*/ 307981 w 4810125"/>
              <a:gd name="connsiteY1" fmla="*/ 0 h 1847850"/>
              <a:gd name="connsiteX2" fmla="*/ 801688 w 4810125"/>
              <a:gd name="connsiteY2" fmla="*/ 0 h 1847850"/>
              <a:gd name="connsiteX3" fmla="*/ 801688 w 4810125"/>
              <a:gd name="connsiteY3" fmla="*/ 0 h 1847850"/>
              <a:gd name="connsiteX4" fmla="*/ 2004219 w 4810125"/>
              <a:gd name="connsiteY4" fmla="*/ 0 h 1847850"/>
              <a:gd name="connsiteX5" fmla="*/ 4502144 w 4810125"/>
              <a:gd name="connsiteY5" fmla="*/ 0 h 1847850"/>
              <a:gd name="connsiteX6" fmla="*/ 4810125 w 4810125"/>
              <a:gd name="connsiteY6" fmla="*/ 307981 h 1847850"/>
              <a:gd name="connsiteX7" fmla="*/ 4810125 w 4810125"/>
              <a:gd name="connsiteY7" fmla="*/ 1077913 h 1847850"/>
              <a:gd name="connsiteX8" fmla="*/ 4810125 w 4810125"/>
              <a:gd name="connsiteY8" fmla="*/ 1077913 h 1847850"/>
              <a:gd name="connsiteX9" fmla="*/ 4810125 w 4810125"/>
              <a:gd name="connsiteY9" fmla="*/ 1539875 h 1847850"/>
              <a:gd name="connsiteX10" fmla="*/ 4810125 w 4810125"/>
              <a:gd name="connsiteY10" fmla="*/ 1539869 h 1847850"/>
              <a:gd name="connsiteX11" fmla="*/ 4502144 w 4810125"/>
              <a:gd name="connsiteY11" fmla="*/ 1847850 h 1847850"/>
              <a:gd name="connsiteX12" fmla="*/ 2004219 w 4810125"/>
              <a:gd name="connsiteY12" fmla="*/ 1847850 h 1847850"/>
              <a:gd name="connsiteX13" fmla="*/ 821954 w 4810125"/>
              <a:gd name="connsiteY13" fmla="*/ 2221707 h 1847850"/>
              <a:gd name="connsiteX14" fmla="*/ 801688 w 4810125"/>
              <a:gd name="connsiteY14" fmla="*/ 1847850 h 1847850"/>
              <a:gd name="connsiteX15" fmla="*/ 307981 w 4810125"/>
              <a:gd name="connsiteY15" fmla="*/ 1847850 h 1847850"/>
              <a:gd name="connsiteX16" fmla="*/ 0 w 4810125"/>
              <a:gd name="connsiteY16" fmla="*/ 1539869 h 1847850"/>
              <a:gd name="connsiteX17" fmla="*/ 0 w 4810125"/>
              <a:gd name="connsiteY17" fmla="*/ 1539875 h 1847850"/>
              <a:gd name="connsiteX18" fmla="*/ 0 w 4810125"/>
              <a:gd name="connsiteY18" fmla="*/ 1077913 h 1847850"/>
              <a:gd name="connsiteX19" fmla="*/ 0 w 4810125"/>
              <a:gd name="connsiteY19" fmla="*/ 1077913 h 1847850"/>
              <a:gd name="connsiteX20" fmla="*/ 0 w 4810125"/>
              <a:gd name="connsiteY20" fmla="*/ 307981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10125" h="1847850" fill="none" extrusionOk="0">
                <a:moveTo>
                  <a:pt x="0" y="307981"/>
                </a:moveTo>
                <a:cubicBezTo>
                  <a:pt x="23988" y="130145"/>
                  <a:pt x="124819" y="-5970"/>
                  <a:pt x="307981" y="0"/>
                </a:cubicBezTo>
                <a:cubicBezTo>
                  <a:pt x="433102" y="-26593"/>
                  <a:pt x="737660" y="17631"/>
                  <a:pt x="801688" y="0"/>
                </a:cubicBezTo>
                <a:lnTo>
                  <a:pt x="801688" y="0"/>
                </a:lnTo>
                <a:cubicBezTo>
                  <a:pt x="1329268" y="-6667"/>
                  <a:pt x="1753703" y="25427"/>
                  <a:pt x="2004219" y="0"/>
                </a:cubicBezTo>
                <a:cubicBezTo>
                  <a:pt x="3047402" y="140169"/>
                  <a:pt x="3914059" y="30896"/>
                  <a:pt x="4502144" y="0"/>
                </a:cubicBezTo>
                <a:cubicBezTo>
                  <a:pt x="4675709" y="4959"/>
                  <a:pt x="4817899" y="117488"/>
                  <a:pt x="4810125" y="307981"/>
                </a:cubicBezTo>
                <a:cubicBezTo>
                  <a:pt x="4837315" y="431561"/>
                  <a:pt x="4825629" y="909301"/>
                  <a:pt x="4810125" y="1077913"/>
                </a:cubicBezTo>
                <a:lnTo>
                  <a:pt x="4810125" y="1077913"/>
                </a:lnTo>
                <a:cubicBezTo>
                  <a:pt x="4850255" y="1131828"/>
                  <a:pt x="4826565" y="1348891"/>
                  <a:pt x="4810125" y="1539875"/>
                </a:cubicBezTo>
                <a:lnTo>
                  <a:pt x="4810125" y="1539869"/>
                </a:lnTo>
                <a:cubicBezTo>
                  <a:pt x="4820837" y="1693253"/>
                  <a:pt x="4661263" y="1833345"/>
                  <a:pt x="4502144" y="1847850"/>
                </a:cubicBezTo>
                <a:cubicBezTo>
                  <a:pt x="3876427" y="1887411"/>
                  <a:pt x="2789239" y="1969442"/>
                  <a:pt x="2004219" y="1847850"/>
                </a:cubicBezTo>
                <a:cubicBezTo>
                  <a:pt x="1735427" y="1832626"/>
                  <a:pt x="1289704" y="2010396"/>
                  <a:pt x="821954" y="2221707"/>
                </a:cubicBezTo>
                <a:cubicBezTo>
                  <a:pt x="798155" y="2117268"/>
                  <a:pt x="815305" y="1980847"/>
                  <a:pt x="801688" y="1847850"/>
                </a:cubicBezTo>
                <a:cubicBezTo>
                  <a:pt x="571720" y="1887244"/>
                  <a:pt x="422012" y="1812062"/>
                  <a:pt x="307981" y="1847850"/>
                </a:cubicBezTo>
                <a:cubicBezTo>
                  <a:pt x="146673" y="1856349"/>
                  <a:pt x="5333" y="1706965"/>
                  <a:pt x="0" y="1539869"/>
                </a:cubicBezTo>
                <a:lnTo>
                  <a:pt x="0" y="1539875"/>
                </a:lnTo>
                <a:cubicBezTo>
                  <a:pt x="-26233" y="1392958"/>
                  <a:pt x="-1664" y="1246582"/>
                  <a:pt x="0" y="1077913"/>
                </a:cubicBezTo>
                <a:lnTo>
                  <a:pt x="0" y="1077913"/>
                </a:lnTo>
                <a:cubicBezTo>
                  <a:pt x="46369" y="941113"/>
                  <a:pt x="-15354" y="554540"/>
                  <a:pt x="0" y="307981"/>
                </a:cubicBezTo>
                <a:close/>
              </a:path>
              <a:path w="4810125" h="1847850" stroke="0" extrusionOk="0">
                <a:moveTo>
                  <a:pt x="0" y="307981"/>
                </a:moveTo>
                <a:cubicBezTo>
                  <a:pt x="-6499" y="138036"/>
                  <a:pt x="125403" y="-19631"/>
                  <a:pt x="307981" y="0"/>
                </a:cubicBezTo>
                <a:cubicBezTo>
                  <a:pt x="466310" y="-4603"/>
                  <a:pt x="648493" y="-15499"/>
                  <a:pt x="801688" y="0"/>
                </a:cubicBezTo>
                <a:lnTo>
                  <a:pt x="801688" y="0"/>
                </a:lnTo>
                <a:cubicBezTo>
                  <a:pt x="1087275" y="27731"/>
                  <a:pt x="1700879" y="102101"/>
                  <a:pt x="2004219" y="0"/>
                </a:cubicBezTo>
                <a:cubicBezTo>
                  <a:pt x="2401185" y="-155637"/>
                  <a:pt x="3323642" y="101238"/>
                  <a:pt x="4502144" y="0"/>
                </a:cubicBezTo>
                <a:cubicBezTo>
                  <a:pt x="4702407" y="-4174"/>
                  <a:pt x="4799143" y="108311"/>
                  <a:pt x="4810125" y="307981"/>
                </a:cubicBezTo>
                <a:cubicBezTo>
                  <a:pt x="4772104" y="455553"/>
                  <a:pt x="4865765" y="784398"/>
                  <a:pt x="4810125" y="1077913"/>
                </a:cubicBezTo>
                <a:lnTo>
                  <a:pt x="4810125" y="1077913"/>
                </a:lnTo>
                <a:cubicBezTo>
                  <a:pt x="4812827" y="1269206"/>
                  <a:pt x="4828670" y="1416951"/>
                  <a:pt x="4810125" y="1539875"/>
                </a:cubicBezTo>
                <a:lnTo>
                  <a:pt x="4810125" y="1539869"/>
                </a:lnTo>
                <a:cubicBezTo>
                  <a:pt x="4782476" y="1725048"/>
                  <a:pt x="4656791" y="1863537"/>
                  <a:pt x="4502144" y="1847850"/>
                </a:cubicBezTo>
                <a:cubicBezTo>
                  <a:pt x="3340450" y="1878233"/>
                  <a:pt x="2412985" y="1952501"/>
                  <a:pt x="2004219" y="1847850"/>
                </a:cubicBezTo>
                <a:cubicBezTo>
                  <a:pt x="1579271" y="2070446"/>
                  <a:pt x="982597" y="2136924"/>
                  <a:pt x="821954" y="2221707"/>
                </a:cubicBezTo>
                <a:cubicBezTo>
                  <a:pt x="801701" y="2078002"/>
                  <a:pt x="776059" y="1935215"/>
                  <a:pt x="801688" y="1847850"/>
                </a:cubicBezTo>
                <a:cubicBezTo>
                  <a:pt x="558926" y="1875723"/>
                  <a:pt x="450499" y="1853465"/>
                  <a:pt x="307981" y="1847850"/>
                </a:cubicBezTo>
                <a:cubicBezTo>
                  <a:pt x="145380" y="1854238"/>
                  <a:pt x="18490" y="1727998"/>
                  <a:pt x="0" y="1539869"/>
                </a:cubicBezTo>
                <a:lnTo>
                  <a:pt x="0" y="1539875"/>
                </a:lnTo>
                <a:cubicBezTo>
                  <a:pt x="40400" y="1386582"/>
                  <a:pt x="-18316" y="1274716"/>
                  <a:pt x="0" y="1077913"/>
                </a:cubicBezTo>
                <a:lnTo>
                  <a:pt x="0" y="1077913"/>
                </a:lnTo>
                <a:cubicBezTo>
                  <a:pt x="-52545" y="719512"/>
                  <a:pt x="47144" y="677395"/>
                  <a:pt x="0" y="307981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wedgeRoundRectCallout">
                    <a:avLst>
                      <a:gd name="adj1" fmla="val -32912"/>
                      <a:gd name="adj2" fmla="val 702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Khi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xong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còn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thừa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DA3F2E-0AEA-44F7-9214-61B89D526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618" y="3267076"/>
            <a:ext cx="2512660" cy="3285298"/>
          </a:xfrm>
          <a:prstGeom prst="rect">
            <a:avLst/>
          </a:prstGeom>
        </p:spPr>
      </p:pic>
      <p:pic>
        <p:nvPicPr>
          <p:cNvPr id="13" name="Graphic 11">
            <a:extLst>
              <a:ext uri="{FF2B5EF4-FFF2-40B4-BE49-F238E27FC236}">
                <a16:creationId xmlns:a16="http://schemas.microsoft.com/office/drawing/2014/main" id="{0CE55460-5F8A-47BA-8CF6-C2A0F4F7B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285" y="3204440"/>
            <a:ext cx="2323565" cy="334793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02A5D66-6DA3-4AFF-9C82-1A0EDABA79E4}"/>
              </a:ext>
            </a:extLst>
          </p:cNvPr>
          <p:cNvSpPr/>
          <p:nvPr/>
        </p:nvSpPr>
        <p:spPr>
          <a:xfrm>
            <a:off x="6562725" y="923925"/>
            <a:ext cx="4810125" cy="1847850"/>
          </a:xfrm>
          <a:custGeom>
            <a:avLst/>
            <a:gdLst>
              <a:gd name="connsiteX0" fmla="*/ 0 w 4810125"/>
              <a:gd name="connsiteY0" fmla="*/ 307981 h 1847850"/>
              <a:gd name="connsiteX1" fmla="*/ 307981 w 4810125"/>
              <a:gd name="connsiteY1" fmla="*/ 0 h 1847850"/>
              <a:gd name="connsiteX2" fmla="*/ 2805906 w 4810125"/>
              <a:gd name="connsiteY2" fmla="*/ 0 h 1847850"/>
              <a:gd name="connsiteX3" fmla="*/ 2805906 w 4810125"/>
              <a:gd name="connsiteY3" fmla="*/ 0 h 1847850"/>
              <a:gd name="connsiteX4" fmla="*/ 4008438 w 4810125"/>
              <a:gd name="connsiteY4" fmla="*/ 0 h 1847850"/>
              <a:gd name="connsiteX5" fmla="*/ 4502144 w 4810125"/>
              <a:gd name="connsiteY5" fmla="*/ 0 h 1847850"/>
              <a:gd name="connsiteX6" fmla="*/ 4810125 w 4810125"/>
              <a:gd name="connsiteY6" fmla="*/ 307981 h 1847850"/>
              <a:gd name="connsiteX7" fmla="*/ 4810125 w 4810125"/>
              <a:gd name="connsiteY7" fmla="*/ 1077913 h 1847850"/>
              <a:gd name="connsiteX8" fmla="*/ 4810125 w 4810125"/>
              <a:gd name="connsiteY8" fmla="*/ 1077913 h 1847850"/>
              <a:gd name="connsiteX9" fmla="*/ 4810125 w 4810125"/>
              <a:gd name="connsiteY9" fmla="*/ 1539875 h 1847850"/>
              <a:gd name="connsiteX10" fmla="*/ 4810125 w 4810125"/>
              <a:gd name="connsiteY10" fmla="*/ 1539869 h 1847850"/>
              <a:gd name="connsiteX11" fmla="*/ 4502144 w 4810125"/>
              <a:gd name="connsiteY11" fmla="*/ 1847850 h 1847850"/>
              <a:gd name="connsiteX12" fmla="*/ 4008438 w 4810125"/>
              <a:gd name="connsiteY12" fmla="*/ 1847850 h 1847850"/>
              <a:gd name="connsiteX13" fmla="*/ 3955702 w 4810125"/>
              <a:gd name="connsiteY13" fmla="*/ 2231223 h 1847850"/>
              <a:gd name="connsiteX14" fmla="*/ 2805906 w 4810125"/>
              <a:gd name="connsiteY14" fmla="*/ 1847850 h 1847850"/>
              <a:gd name="connsiteX15" fmla="*/ 307981 w 4810125"/>
              <a:gd name="connsiteY15" fmla="*/ 1847850 h 1847850"/>
              <a:gd name="connsiteX16" fmla="*/ 0 w 4810125"/>
              <a:gd name="connsiteY16" fmla="*/ 1539869 h 1847850"/>
              <a:gd name="connsiteX17" fmla="*/ 0 w 4810125"/>
              <a:gd name="connsiteY17" fmla="*/ 1539875 h 1847850"/>
              <a:gd name="connsiteX18" fmla="*/ 0 w 4810125"/>
              <a:gd name="connsiteY18" fmla="*/ 1077913 h 1847850"/>
              <a:gd name="connsiteX19" fmla="*/ 0 w 4810125"/>
              <a:gd name="connsiteY19" fmla="*/ 1077913 h 1847850"/>
              <a:gd name="connsiteX20" fmla="*/ 0 w 4810125"/>
              <a:gd name="connsiteY20" fmla="*/ 307981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10125" h="1847850" fill="none" extrusionOk="0">
                <a:moveTo>
                  <a:pt x="0" y="307981"/>
                </a:moveTo>
                <a:cubicBezTo>
                  <a:pt x="23988" y="130145"/>
                  <a:pt x="124819" y="-5970"/>
                  <a:pt x="307981" y="0"/>
                </a:cubicBezTo>
                <a:cubicBezTo>
                  <a:pt x="784963" y="63317"/>
                  <a:pt x="2516533" y="98336"/>
                  <a:pt x="2805906" y="0"/>
                </a:cubicBezTo>
                <a:lnTo>
                  <a:pt x="2805906" y="0"/>
                </a:lnTo>
                <a:cubicBezTo>
                  <a:pt x="3332651" y="-9692"/>
                  <a:pt x="3757664" y="24104"/>
                  <a:pt x="4008438" y="0"/>
                </a:cubicBezTo>
                <a:cubicBezTo>
                  <a:pt x="4084516" y="-9534"/>
                  <a:pt x="4398087" y="37934"/>
                  <a:pt x="4502144" y="0"/>
                </a:cubicBezTo>
                <a:cubicBezTo>
                  <a:pt x="4675709" y="4959"/>
                  <a:pt x="4817899" y="117488"/>
                  <a:pt x="4810125" y="307981"/>
                </a:cubicBezTo>
                <a:cubicBezTo>
                  <a:pt x="4837315" y="431561"/>
                  <a:pt x="4825629" y="909301"/>
                  <a:pt x="4810125" y="1077913"/>
                </a:cubicBezTo>
                <a:lnTo>
                  <a:pt x="4810125" y="1077913"/>
                </a:lnTo>
                <a:cubicBezTo>
                  <a:pt x="4850255" y="1131828"/>
                  <a:pt x="4826565" y="1348891"/>
                  <a:pt x="4810125" y="1539875"/>
                </a:cubicBezTo>
                <a:lnTo>
                  <a:pt x="4810125" y="1539869"/>
                </a:lnTo>
                <a:cubicBezTo>
                  <a:pt x="4820837" y="1693253"/>
                  <a:pt x="4661263" y="1833345"/>
                  <a:pt x="4502144" y="1847850"/>
                </a:cubicBezTo>
                <a:cubicBezTo>
                  <a:pt x="4350592" y="1821197"/>
                  <a:pt x="4063796" y="1821088"/>
                  <a:pt x="4008438" y="1847850"/>
                </a:cubicBezTo>
                <a:cubicBezTo>
                  <a:pt x="4030460" y="1936757"/>
                  <a:pt x="3983039" y="2183231"/>
                  <a:pt x="3955702" y="2231223"/>
                </a:cubicBezTo>
                <a:cubicBezTo>
                  <a:pt x="3444200" y="2106348"/>
                  <a:pt x="2998467" y="1998542"/>
                  <a:pt x="2805906" y="1847850"/>
                </a:cubicBezTo>
                <a:cubicBezTo>
                  <a:pt x="2147542" y="1740114"/>
                  <a:pt x="635396" y="1946521"/>
                  <a:pt x="307981" y="1847850"/>
                </a:cubicBezTo>
                <a:cubicBezTo>
                  <a:pt x="146673" y="1856349"/>
                  <a:pt x="5333" y="1706965"/>
                  <a:pt x="0" y="1539869"/>
                </a:cubicBezTo>
                <a:lnTo>
                  <a:pt x="0" y="1539875"/>
                </a:lnTo>
                <a:cubicBezTo>
                  <a:pt x="-26233" y="1392958"/>
                  <a:pt x="-1664" y="1246582"/>
                  <a:pt x="0" y="1077913"/>
                </a:cubicBezTo>
                <a:lnTo>
                  <a:pt x="0" y="1077913"/>
                </a:lnTo>
                <a:cubicBezTo>
                  <a:pt x="46369" y="941113"/>
                  <a:pt x="-15354" y="554540"/>
                  <a:pt x="0" y="307981"/>
                </a:cubicBezTo>
                <a:close/>
              </a:path>
              <a:path w="4810125" h="1847850" stroke="0" extrusionOk="0">
                <a:moveTo>
                  <a:pt x="0" y="307981"/>
                </a:moveTo>
                <a:cubicBezTo>
                  <a:pt x="-6499" y="138036"/>
                  <a:pt x="125403" y="-19631"/>
                  <a:pt x="307981" y="0"/>
                </a:cubicBezTo>
                <a:cubicBezTo>
                  <a:pt x="722817" y="35450"/>
                  <a:pt x="2154687" y="37244"/>
                  <a:pt x="2805906" y="0"/>
                </a:cubicBezTo>
                <a:lnTo>
                  <a:pt x="2805906" y="0"/>
                </a:lnTo>
                <a:cubicBezTo>
                  <a:pt x="3088076" y="27682"/>
                  <a:pt x="3702818" y="99694"/>
                  <a:pt x="4008438" y="0"/>
                </a:cubicBezTo>
                <a:cubicBezTo>
                  <a:pt x="4067130" y="-41843"/>
                  <a:pt x="4402211" y="27061"/>
                  <a:pt x="4502144" y="0"/>
                </a:cubicBezTo>
                <a:cubicBezTo>
                  <a:pt x="4702407" y="-4174"/>
                  <a:pt x="4799143" y="108311"/>
                  <a:pt x="4810125" y="307981"/>
                </a:cubicBezTo>
                <a:cubicBezTo>
                  <a:pt x="4772104" y="455553"/>
                  <a:pt x="4865765" y="784398"/>
                  <a:pt x="4810125" y="1077913"/>
                </a:cubicBezTo>
                <a:lnTo>
                  <a:pt x="4810125" y="1077913"/>
                </a:lnTo>
                <a:cubicBezTo>
                  <a:pt x="4812827" y="1269206"/>
                  <a:pt x="4828670" y="1416951"/>
                  <a:pt x="4810125" y="1539875"/>
                </a:cubicBezTo>
                <a:lnTo>
                  <a:pt x="4810125" y="1539869"/>
                </a:lnTo>
                <a:cubicBezTo>
                  <a:pt x="4782476" y="1725048"/>
                  <a:pt x="4656791" y="1863537"/>
                  <a:pt x="4502144" y="1847850"/>
                </a:cubicBezTo>
                <a:cubicBezTo>
                  <a:pt x="4419225" y="1879331"/>
                  <a:pt x="4095154" y="1862304"/>
                  <a:pt x="4008438" y="1847850"/>
                </a:cubicBezTo>
                <a:cubicBezTo>
                  <a:pt x="3953404" y="2033522"/>
                  <a:pt x="3984280" y="2169771"/>
                  <a:pt x="3955702" y="2231223"/>
                </a:cubicBezTo>
                <a:cubicBezTo>
                  <a:pt x="3736672" y="2078434"/>
                  <a:pt x="3305355" y="2002811"/>
                  <a:pt x="2805906" y="1847850"/>
                </a:cubicBezTo>
                <a:cubicBezTo>
                  <a:pt x="2534151" y="1871144"/>
                  <a:pt x="1389372" y="1733453"/>
                  <a:pt x="307981" y="1847850"/>
                </a:cubicBezTo>
                <a:cubicBezTo>
                  <a:pt x="145380" y="1854238"/>
                  <a:pt x="18490" y="1727998"/>
                  <a:pt x="0" y="1539869"/>
                </a:cubicBezTo>
                <a:lnTo>
                  <a:pt x="0" y="1539875"/>
                </a:lnTo>
                <a:cubicBezTo>
                  <a:pt x="40400" y="1386582"/>
                  <a:pt x="-18316" y="1274716"/>
                  <a:pt x="0" y="1077913"/>
                </a:cubicBezTo>
                <a:lnTo>
                  <a:pt x="0" y="1077913"/>
                </a:lnTo>
                <a:cubicBezTo>
                  <a:pt x="-52545" y="719512"/>
                  <a:pt x="47144" y="677395"/>
                  <a:pt x="0" y="307981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wedgeRoundRectCallout">
                    <a:avLst>
                      <a:gd name="adj1" fmla="val 32237"/>
                      <a:gd name="adj2" fmla="val 7074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bọc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kín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hộp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rồi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quản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tủ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lạnh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122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  <p:bldP spid="7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:a16="http://schemas.microsoft.com/office/drawing/2014/main" id="{74C5B5DD-4BCD-4F32-9665-ACB6C70707F8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676275"/>
            <a:ext cx="9669463" cy="4487863"/>
            <a:chOff x="5610688" y="1031736"/>
            <a:chExt cx="5879305" cy="3980523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1F731F31-8537-4880-AA8A-D5020497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707B3307-B8D5-4427-AF0F-9DE72E6A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 ta cần chung tay bảo vệ môi trường bằng các hành động hàng ngày.</a:t>
              </a:r>
              <a:endPara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B7AEF91B-FACD-4CB2-93BC-1D7AEDF1996B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03C863C-24FD-463E-83D7-A788EBA99C4F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DA07CBF-5B7D-48A4-AE14-4BAD129711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7FD538-A28D-4519-87E3-7BA720E84D2A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D8EADA2-2884-4209-ACA9-54D8E022BB4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A2DC9C6-870D-4B50-AE88-3675388372B8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8BAA3BA-760A-4A35-9D2C-6F77F516133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E61146-F927-4DCD-BF66-D48378F66742}"/>
              </a:ext>
            </a:extLst>
          </p:cNvPr>
          <p:cNvGrpSpPr>
            <a:grpSpLocks/>
          </p:cNvGrpSpPr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AE231D72-A508-4AE1-ADBC-B55E222CF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20BC1F83-4F4F-4C9B-9B85-499DD16665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4" name="Freeform: Shape 101">
                  <a:extLst>
                    <a:ext uri="{FF2B5EF4-FFF2-40B4-BE49-F238E27FC236}">
                      <a16:creationId xmlns:a16="http://schemas.microsoft.com/office/drawing/2014/main" id="{B95FE168-D38F-46D2-8EAA-AAB7C71C3E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2">
                  <a:extLst>
                    <a:ext uri="{FF2B5EF4-FFF2-40B4-BE49-F238E27FC236}">
                      <a16:creationId xmlns:a16="http://schemas.microsoft.com/office/drawing/2014/main" id="{B8910BA2-242A-4D6A-9923-73372FD64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3">
                  <a:extLst>
                    <a:ext uri="{FF2B5EF4-FFF2-40B4-BE49-F238E27FC236}">
                      <a16:creationId xmlns:a16="http://schemas.microsoft.com/office/drawing/2014/main" id="{712C782C-6417-4354-AF25-7B41D10B7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4">
                  <a:extLst>
                    <a:ext uri="{FF2B5EF4-FFF2-40B4-BE49-F238E27FC236}">
                      <a16:creationId xmlns:a16="http://schemas.microsoft.com/office/drawing/2014/main" id="{51ADE863-73A4-42FB-9977-1FDB5E024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5">
                  <a:extLst>
                    <a:ext uri="{FF2B5EF4-FFF2-40B4-BE49-F238E27FC236}">
                      <a16:creationId xmlns:a16="http://schemas.microsoft.com/office/drawing/2014/main" id="{4B3B2FE7-14F3-4D9A-A48F-AD9EF2B0D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106">
                  <a:extLst>
                    <a:ext uri="{FF2B5EF4-FFF2-40B4-BE49-F238E27FC236}">
                      <a16:creationId xmlns:a16="http://schemas.microsoft.com/office/drawing/2014/main" id="{86CBFCC3-77BA-4E02-AD4E-6BF4B6286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107">
                  <a:extLst>
                    <a:ext uri="{FF2B5EF4-FFF2-40B4-BE49-F238E27FC236}">
                      <a16:creationId xmlns:a16="http://schemas.microsoft.com/office/drawing/2014/main" id="{7C91A004-C7F4-453B-8A1A-FBC084926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8">
                  <a:extLst>
                    <a:ext uri="{FF2B5EF4-FFF2-40B4-BE49-F238E27FC236}">
                      <a16:creationId xmlns:a16="http://schemas.microsoft.com/office/drawing/2014/main" id="{F466CF3C-7D8C-42B3-A751-D4971975B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9">
                  <a:extLst>
                    <a:ext uri="{FF2B5EF4-FFF2-40B4-BE49-F238E27FC236}">
                      <a16:creationId xmlns:a16="http://schemas.microsoft.com/office/drawing/2014/main" id="{6F8767E4-5CDF-42FB-AAC7-A6A641D83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Freeform: Shape 27">
                <a:extLst>
                  <a:ext uri="{FF2B5EF4-FFF2-40B4-BE49-F238E27FC236}">
                    <a16:creationId xmlns:a16="http://schemas.microsoft.com/office/drawing/2014/main" id="{1F5B6489-88C8-49FE-BC1C-53B0943C6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8">
                <a:extLst>
                  <a:ext uri="{FF2B5EF4-FFF2-40B4-BE49-F238E27FC236}">
                    <a16:creationId xmlns:a16="http://schemas.microsoft.com/office/drawing/2014/main" id="{052F47FF-65D6-4386-BD85-A82C82D68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9">
                <a:extLst>
                  <a:ext uri="{FF2B5EF4-FFF2-40B4-BE49-F238E27FC236}">
                    <a16:creationId xmlns:a16="http://schemas.microsoft.com/office/drawing/2014/main" id="{22C18FD5-BCDC-4BF2-AE4E-A88EE1E63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30">
                <a:extLst>
                  <a:ext uri="{FF2B5EF4-FFF2-40B4-BE49-F238E27FC236}">
                    <a16:creationId xmlns:a16="http://schemas.microsoft.com/office/drawing/2014/main" id="{738204D3-E791-4C1E-BF81-A49BC46CC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1">
                <a:extLst>
                  <a:ext uri="{FF2B5EF4-FFF2-40B4-BE49-F238E27FC236}">
                    <a16:creationId xmlns:a16="http://schemas.microsoft.com/office/drawing/2014/main" id="{08154FBA-E894-46FD-B9E2-6F52AA0EB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32">
                <a:extLst>
                  <a:ext uri="{FF2B5EF4-FFF2-40B4-BE49-F238E27FC236}">
                    <a16:creationId xmlns:a16="http://schemas.microsoft.com/office/drawing/2014/main" id="{A1F40839-259C-4261-8286-0CA6F0734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aphic 4">
                <a:extLst>
                  <a:ext uri="{FF2B5EF4-FFF2-40B4-BE49-F238E27FC236}">
                    <a16:creationId xmlns:a16="http://schemas.microsoft.com/office/drawing/2014/main" id="{D216DB03-13D8-4CEB-8726-8C07700628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id="{20117AA5-F4E4-4DB2-AB3E-F698B6000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7" name="Freeform: Shape 94">
                    <a:extLst>
                      <a:ext uri="{FF2B5EF4-FFF2-40B4-BE49-F238E27FC236}">
                        <a16:creationId xmlns:a16="http://schemas.microsoft.com/office/drawing/2014/main" id="{8CC57233-BF46-4923-9C95-75AF286B0E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5">
                    <a:extLst>
                      <a:ext uri="{FF2B5EF4-FFF2-40B4-BE49-F238E27FC236}">
                        <a16:creationId xmlns:a16="http://schemas.microsoft.com/office/drawing/2014/main" id="{5DECE546-D994-4143-8C79-125CE314A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96">
                    <a:extLst>
                      <a:ext uri="{FF2B5EF4-FFF2-40B4-BE49-F238E27FC236}">
                        <a16:creationId xmlns:a16="http://schemas.microsoft.com/office/drawing/2014/main" id="{CF4B5EA1-7AB3-4B92-A14F-ECF958E1E7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97">
                    <a:extLst>
                      <a:ext uri="{FF2B5EF4-FFF2-40B4-BE49-F238E27FC236}">
                        <a16:creationId xmlns:a16="http://schemas.microsoft.com/office/drawing/2014/main" id="{DCDD18EA-50AF-4C4F-8665-5CA2CAA335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8">
                    <a:extLst>
                      <a:ext uri="{FF2B5EF4-FFF2-40B4-BE49-F238E27FC236}">
                        <a16:creationId xmlns:a16="http://schemas.microsoft.com/office/drawing/2014/main" id="{3DD05CDB-A27E-441C-89FB-EB1F8DCFAD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9">
                    <a:extLst>
                      <a:ext uri="{FF2B5EF4-FFF2-40B4-BE49-F238E27FC236}">
                        <a16:creationId xmlns:a16="http://schemas.microsoft.com/office/drawing/2014/main" id="{810BFEF1-7C21-4DF8-87D2-D36DFE4827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100">
                    <a:extLst>
                      <a:ext uri="{FF2B5EF4-FFF2-40B4-BE49-F238E27FC236}">
                        <a16:creationId xmlns:a16="http://schemas.microsoft.com/office/drawing/2014/main" id="{6BC2365F-0210-4FE0-B028-7D4A60B77A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4" name="Freeform: Shape 91">
                  <a:extLst>
                    <a:ext uri="{FF2B5EF4-FFF2-40B4-BE49-F238E27FC236}">
                      <a16:creationId xmlns:a16="http://schemas.microsoft.com/office/drawing/2014/main" id="{EA361D6E-F046-433A-B21B-A50E03B01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: Shape 92">
                  <a:extLst>
                    <a:ext uri="{FF2B5EF4-FFF2-40B4-BE49-F238E27FC236}">
                      <a16:creationId xmlns:a16="http://schemas.microsoft.com/office/drawing/2014/main" id="{10213B18-A70F-4366-B1A3-CA481D821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: Shape 93">
                  <a:extLst>
                    <a:ext uri="{FF2B5EF4-FFF2-40B4-BE49-F238E27FC236}">
                      <a16:creationId xmlns:a16="http://schemas.microsoft.com/office/drawing/2014/main" id="{7D74E662-A4ED-47F0-9757-CA3BC46FC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CB30E969-AA6D-4EFE-A4AA-55F6F58AB0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id="{F7F5FC67-6787-4EEB-B1A0-BB324CD400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1" name="Freeform: Shape 88">
                    <a:extLst>
                      <a:ext uri="{FF2B5EF4-FFF2-40B4-BE49-F238E27FC236}">
                        <a16:creationId xmlns:a16="http://schemas.microsoft.com/office/drawing/2014/main" id="{8F3E112B-8EF2-4FF0-A053-9D7D6154B0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9">
                    <a:extLst>
                      <a:ext uri="{FF2B5EF4-FFF2-40B4-BE49-F238E27FC236}">
                        <a16:creationId xmlns:a16="http://schemas.microsoft.com/office/drawing/2014/main" id="{64ABDF2A-B852-4D10-9C01-26CE0B4ED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aphic 4">
                  <a:extLst>
                    <a:ext uri="{FF2B5EF4-FFF2-40B4-BE49-F238E27FC236}">
                      <a16:creationId xmlns:a16="http://schemas.microsoft.com/office/drawing/2014/main" id="{7F6B2AB0-79A3-449B-9B55-F10E6FBD71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9" name="Freeform: Shape 86">
                    <a:extLst>
                      <a:ext uri="{FF2B5EF4-FFF2-40B4-BE49-F238E27FC236}">
                        <a16:creationId xmlns:a16="http://schemas.microsoft.com/office/drawing/2014/main" id="{04880C30-22DC-4F66-874F-3E5CBC259D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: Shape 87">
                    <a:extLst>
                      <a:ext uri="{FF2B5EF4-FFF2-40B4-BE49-F238E27FC236}">
                        <a16:creationId xmlns:a16="http://schemas.microsoft.com/office/drawing/2014/main" id="{6E10EE9F-3DBA-4D94-910E-ABBC9A693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Freeform: Shape 35">
                <a:extLst>
                  <a:ext uri="{FF2B5EF4-FFF2-40B4-BE49-F238E27FC236}">
                    <a16:creationId xmlns:a16="http://schemas.microsoft.com/office/drawing/2014/main" id="{8998140A-7289-4F02-9A83-69BCD7036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CEE66565-3CBF-460B-B561-37D17C8B9D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id="{4C33D617-A7EC-40BA-99C0-C3D215D91DE6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id="{850EA220-3F30-4D5C-AAA7-53BA463177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2" name="Graphic 4">
                    <a:extLst>
                      <a:ext uri="{FF2B5EF4-FFF2-40B4-BE49-F238E27FC236}">
                        <a16:creationId xmlns:a16="http://schemas.microsoft.com/office/drawing/2014/main" id="{F2D39F43-B38B-4585-8F9D-D4B9150E3F9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D67A0623-9D37-4949-A876-F9AA931B71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2C13E98F-F565-4F62-B6E9-ECD1303CD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A861CEE6-97E2-4193-9C29-978B06140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A1C08AC3-1060-4FF4-86FE-0FE83E93C3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7" name="Graphic 4">
                  <a:extLst>
                    <a:ext uri="{FF2B5EF4-FFF2-40B4-BE49-F238E27FC236}">
                      <a16:creationId xmlns:a16="http://schemas.microsoft.com/office/drawing/2014/main" id="{A86C0B48-F7EE-42B5-93B9-7896893E8E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7" name="Freeform: Shape 74">
                    <a:extLst>
                      <a:ext uri="{FF2B5EF4-FFF2-40B4-BE49-F238E27FC236}">
                        <a16:creationId xmlns:a16="http://schemas.microsoft.com/office/drawing/2014/main" id="{FC093A8D-BEE4-4C1C-8D41-D225D907A8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id="{7A49B0CE-AF23-4F7C-93AC-ECA4D58969A2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5DD8281F-7F7A-44DC-B556-8BDBECB27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885DB538-0A83-4FFF-9E51-83F1C4303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2CDE2CC7-8947-48CE-B6FA-59C67FD291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3" name="Freeform: Shape 70">
                    <a:extLst>
                      <a:ext uri="{FF2B5EF4-FFF2-40B4-BE49-F238E27FC236}">
                        <a16:creationId xmlns:a16="http://schemas.microsoft.com/office/drawing/2014/main" id="{FDBED45F-5DC5-4D53-B0DB-42B74F8171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id="{10D9A774-90BD-4B12-B75D-DCB5C61EAA82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C6E49A25-7E8B-4F8C-A9A0-8CD0986CC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id="{84A490A0-4266-435C-A2B7-5979570F37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9" name="Freeform: Shape 66">
                  <a:extLst>
                    <a:ext uri="{FF2B5EF4-FFF2-40B4-BE49-F238E27FC236}">
                      <a16:creationId xmlns:a16="http://schemas.microsoft.com/office/drawing/2014/main" id="{1946841A-D64D-4BB0-8E3A-033DD076F2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BEC29B7D-1208-47FF-97A2-627F9D20D8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1" name="Freeform: Shape 68">
                    <a:extLst>
                      <a:ext uri="{FF2B5EF4-FFF2-40B4-BE49-F238E27FC236}">
                        <a16:creationId xmlns:a16="http://schemas.microsoft.com/office/drawing/2014/main" id="{4D322D80-3611-4B5D-8A74-F40685EFFC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9">
                    <a:extLst>
                      <a:ext uri="{FF2B5EF4-FFF2-40B4-BE49-F238E27FC236}">
                        <a16:creationId xmlns:a16="http://schemas.microsoft.com/office/drawing/2014/main" id="{FE13A598-B5B0-4164-83FC-BD955AB4C8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37">
                <a:extLst>
                  <a:ext uri="{FF2B5EF4-FFF2-40B4-BE49-F238E27FC236}">
                    <a16:creationId xmlns:a16="http://schemas.microsoft.com/office/drawing/2014/main" id="{BDEC0F82-8060-4F4B-A277-19A433F54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8">
                <a:extLst>
                  <a:ext uri="{FF2B5EF4-FFF2-40B4-BE49-F238E27FC236}">
                    <a16:creationId xmlns:a16="http://schemas.microsoft.com/office/drawing/2014/main" id="{7E1C31BE-C645-449D-B33E-6138AFC25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9">
                <a:extLst>
                  <a:ext uri="{FF2B5EF4-FFF2-40B4-BE49-F238E27FC236}">
                    <a16:creationId xmlns:a16="http://schemas.microsoft.com/office/drawing/2014/main" id="{80692B15-246A-4E32-BB4B-669718656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0">
                <a:extLst>
                  <a:ext uri="{FF2B5EF4-FFF2-40B4-BE49-F238E27FC236}">
                    <a16:creationId xmlns:a16="http://schemas.microsoft.com/office/drawing/2014/main" id="{202ACC0A-B142-4F76-82D8-5E2FA6AB5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1">
                <a:extLst>
                  <a:ext uri="{FF2B5EF4-FFF2-40B4-BE49-F238E27FC236}">
                    <a16:creationId xmlns:a16="http://schemas.microsoft.com/office/drawing/2014/main" id="{D8F51365-BF5E-43A1-A99E-9D2EDCFC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2">
                <a:extLst>
                  <a:ext uri="{FF2B5EF4-FFF2-40B4-BE49-F238E27FC236}">
                    <a16:creationId xmlns:a16="http://schemas.microsoft.com/office/drawing/2014/main" id="{B9074BCE-B7B6-499A-A16D-462D65C3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3">
                <a:extLst>
                  <a:ext uri="{FF2B5EF4-FFF2-40B4-BE49-F238E27FC236}">
                    <a16:creationId xmlns:a16="http://schemas.microsoft.com/office/drawing/2014/main" id="{367E753A-BFE0-4478-A218-4A7F380DA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44">
                <a:extLst>
                  <a:ext uri="{FF2B5EF4-FFF2-40B4-BE49-F238E27FC236}">
                    <a16:creationId xmlns:a16="http://schemas.microsoft.com/office/drawing/2014/main" id="{20523259-D323-424D-A5CD-7E64D95B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45">
                <a:extLst>
                  <a:ext uri="{FF2B5EF4-FFF2-40B4-BE49-F238E27FC236}">
                    <a16:creationId xmlns:a16="http://schemas.microsoft.com/office/drawing/2014/main" id="{E6A3A3D6-7329-4405-A8BF-D1378539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46">
                <a:extLst>
                  <a:ext uri="{FF2B5EF4-FFF2-40B4-BE49-F238E27FC236}">
                    <a16:creationId xmlns:a16="http://schemas.microsoft.com/office/drawing/2014/main" id="{5EB3797D-8DD8-4374-A30E-0E02CEE24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47">
                <a:extLst>
                  <a:ext uri="{FF2B5EF4-FFF2-40B4-BE49-F238E27FC236}">
                    <a16:creationId xmlns:a16="http://schemas.microsoft.com/office/drawing/2014/main" id="{3F300EA9-035B-47EF-958E-8E048AD19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" name="Graphic 4">
                <a:extLst>
                  <a:ext uri="{FF2B5EF4-FFF2-40B4-BE49-F238E27FC236}">
                    <a16:creationId xmlns:a16="http://schemas.microsoft.com/office/drawing/2014/main" id="{BA9C00CB-4963-4FCF-A9B8-47E67704B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3" name="Freeform: Shape 60">
                  <a:extLst>
                    <a:ext uri="{FF2B5EF4-FFF2-40B4-BE49-F238E27FC236}">
                      <a16:creationId xmlns:a16="http://schemas.microsoft.com/office/drawing/2014/main" id="{248DEDD1-4F86-4FB2-B4FB-777CAFD59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61">
                  <a:extLst>
                    <a:ext uri="{FF2B5EF4-FFF2-40B4-BE49-F238E27FC236}">
                      <a16:creationId xmlns:a16="http://schemas.microsoft.com/office/drawing/2014/main" id="{911F53A6-4446-4625-B0CC-E899CB76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62">
                  <a:extLst>
                    <a:ext uri="{FF2B5EF4-FFF2-40B4-BE49-F238E27FC236}">
                      <a16:creationId xmlns:a16="http://schemas.microsoft.com/office/drawing/2014/main" id="{B5F20718-8755-44E8-B0BE-C2F2D5BC3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: Shape 49">
                <a:extLst>
                  <a:ext uri="{FF2B5EF4-FFF2-40B4-BE49-F238E27FC236}">
                    <a16:creationId xmlns:a16="http://schemas.microsoft.com/office/drawing/2014/main" id="{9F95AE14-B275-4BE6-B88F-027CE2F98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2307B5FB-A8D5-4CC3-8F76-24615BFE08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9" name="Graphic 4">
                  <a:extLst>
                    <a:ext uri="{FF2B5EF4-FFF2-40B4-BE49-F238E27FC236}">
                      <a16:creationId xmlns:a16="http://schemas.microsoft.com/office/drawing/2014/main" id="{43CDD5BF-7551-44E9-B7D2-834169FCBB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1" name="Freeform: Shape 58">
                    <a:extLst>
                      <a:ext uri="{FF2B5EF4-FFF2-40B4-BE49-F238E27FC236}">
                        <a16:creationId xmlns:a16="http://schemas.microsoft.com/office/drawing/2014/main" id="{D58DA7D7-80BD-417D-8BF2-5D697CAF0C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9">
                    <a:extLst>
                      <a:ext uri="{FF2B5EF4-FFF2-40B4-BE49-F238E27FC236}">
                        <a16:creationId xmlns:a16="http://schemas.microsoft.com/office/drawing/2014/main" id="{7A8A3875-CE7E-466C-87DC-C80F9BF1DC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Freeform: Shape 57">
                  <a:extLst>
                    <a:ext uri="{FF2B5EF4-FFF2-40B4-BE49-F238E27FC236}">
                      <a16:creationId xmlns:a16="http://schemas.microsoft.com/office/drawing/2014/main" id="{9DC93EF4-D22C-4E0B-AB39-27A3D037F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51">
                <a:extLst>
                  <a:ext uri="{FF2B5EF4-FFF2-40B4-BE49-F238E27FC236}">
                    <a16:creationId xmlns:a16="http://schemas.microsoft.com/office/drawing/2014/main" id="{76D824BE-8EF1-4D8F-800B-46F0EE140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52">
                <a:extLst>
                  <a:ext uri="{FF2B5EF4-FFF2-40B4-BE49-F238E27FC236}">
                    <a16:creationId xmlns:a16="http://schemas.microsoft.com/office/drawing/2014/main" id="{AF123ECE-4A75-4858-B462-0F4D8B118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53">
                <a:extLst>
                  <a:ext uri="{FF2B5EF4-FFF2-40B4-BE49-F238E27FC236}">
                    <a16:creationId xmlns:a16="http://schemas.microsoft.com/office/drawing/2014/main" id="{1940C2C0-AADA-4D89-AC5A-841336EB3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54">
                <a:extLst>
                  <a:ext uri="{FF2B5EF4-FFF2-40B4-BE49-F238E27FC236}">
                    <a16:creationId xmlns:a16="http://schemas.microsoft.com/office/drawing/2014/main" id="{4FAF032E-3423-4C96-A675-119051AC4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55">
                <a:extLst>
                  <a:ext uri="{FF2B5EF4-FFF2-40B4-BE49-F238E27FC236}">
                    <a16:creationId xmlns:a16="http://schemas.microsoft.com/office/drawing/2014/main" id="{EDB760D8-3F87-41C8-9D8C-A60D8B18C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id="{BCE0BA64-A650-42D7-9172-D6CB55D1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414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3117066"/>
            <a:chOff x="674228" y="4862098"/>
            <a:chExt cx="5343799" cy="1331717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331717"/>
            </a:xfrm>
            <a:prstGeom prst="roundRect">
              <a:avLst>
                <a:gd name="adj" fmla="val 1030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143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cùng với người thân: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Chung tay làm những công việc bảo vệ môi trường.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Không xả rác bừa bài, giữ gìn vệ sinh chung.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Tái chế một số hộp nhựa làm chậu trồng cây, hoa,...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EC6926ED-C71B-81F4-DE5D-473CF7531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D2861CDB-6495-4F36-AD88-0A56A32875FC}"/>
              </a:ext>
            </a:extLst>
          </p:cNvPr>
          <p:cNvSpPr/>
          <p:nvPr/>
        </p:nvSpPr>
        <p:spPr>
          <a:xfrm>
            <a:off x="5633156" y="0"/>
            <a:ext cx="5630345" cy="2492693"/>
          </a:xfrm>
          <a:prstGeom prst="cloud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34 海鸥 ideas | seagull illustration, seagull tattoo, bird silhouette">
            <a:extLst>
              <a:ext uri="{FF2B5EF4-FFF2-40B4-BE49-F238E27FC236}">
                <a16:creationId xmlns:a16="http://schemas.microsoft.com/office/drawing/2014/main" id="{9BCD108C-FED5-4F24-A6D2-734F33CF9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93" y="343105"/>
            <a:ext cx="2018819" cy="124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UN VECTOR by welikegroovyturtles on DeviantArt">
            <a:extLst>
              <a:ext uri="{FF2B5EF4-FFF2-40B4-BE49-F238E27FC236}">
                <a16:creationId xmlns:a16="http://schemas.microsoft.com/office/drawing/2014/main" id="{F0889580-3781-4B23-AE6C-7CD55F759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670" y="157248"/>
            <a:ext cx="1577030" cy="157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Hình ảnh 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D11A693C-2F24-666A-21FC-A91DC39AAD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17" b="92806" l="9925" r="89992">
                        <a14:foregroundMark x1="65972" y1="32374" x2="65972" y2="32374"/>
                        <a14:foregroundMark x1="67973" y1="29406" x2="67973" y2="29406"/>
                        <a14:foregroundMark x1="26272" y1="37500" x2="26272" y2="37500"/>
                        <a14:foregroundMark x1="57548" y1="28597" x2="57548" y2="28597"/>
                        <a14:foregroundMark x1="67807" y1="28417" x2="67807" y2="28417"/>
                        <a14:foregroundMark x1="66222" y1="59353" x2="66222" y2="59353"/>
                        <a14:backgroundMark x1="25104" y1="57284" x2="25104" y2="57284"/>
                        <a14:backgroundMark x1="18098" y1="39928" x2="18098" y2="39928"/>
                        <a14:backgroundMark x1="18766" y1="37500" x2="18766" y2="37500"/>
                        <a14:backgroundMark x1="86155" y1="42626" x2="86155" y2="42626"/>
                        <a14:backgroundMark x1="86155" y1="37230" x2="86822" y2="60522"/>
                        <a14:backgroundMark x1="15346" y1="39658" x2="15346" y2="39658"/>
                        <a14:backgroundMark x1="45955" y1="52338" x2="45955" y2="52338"/>
                        <a14:backgroundMark x1="45955" y1="53687" x2="45955" y2="53687"/>
                        <a14:backgroundMark x1="23937" y1="57644" x2="23937" y2="57644"/>
                        <a14:backgroundMark x1="23770" y1="57464" x2="23770" y2="57464"/>
                        <a14:backgroundMark x1="23770" y1="57464" x2="23770" y2="57464"/>
                        <a14:backgroundMark x1="23770" y1="57464" x2="23770" y2="57464"/>
                        <a14:backgroundMark x1="22602" y1="54047" x2="24187" y2="62770"/>
                        <a14:backgroundMark x1="45204" y1="56385" x2="46372" y2="60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55"/>
          <a:stretch/>
        </p:blipFill>
        <p:spPr>
          <a:xfrm>
            <a:off x="3081774" y="2500674"/>
            <a:ext cx="5482343" cy="3724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B29011-EEC4-46C7-B0B6-E05A7F58F4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4108" y="287952"/>
            <a:ext cx="45053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9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" y="5190553"/>
            <a:ext cx="9144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03" y="2665972"/>
            <a:ext cx="2143125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4535" y="4753024"/>
            <a:ext cx="9144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478" y="4641524"/>
            <a:ext cx="372902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0" y="5472476"/>
            <a:ext cx="372902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6522854"/>
            <a:ext cx="372902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30" y="6022365"/>
            <a:ext cx="372902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5232016"/>
            <a:ext cx="100076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4758444" y="5550750"/>
            <a:ext cx="849486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3134487" y="6022365"/>
            <a:ext cx="849487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10747590" y="4688525"/>
            <a:ext cx="814566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6126133" y="5376666"/>
            <a:ext cx="1185156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7077197" y="768903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5398916" y="6316590"/>
            <a:ext cx="849486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214677" y="4809097"/>
            <a:ext cx="621285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5538824" y="5136839"/>
            <a:ext cx="737458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:a16="http://schemas.microsoft.com/office/drawing/2014/main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04" y="-67880"/>
            <a:ext cx="174495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3" y="300308"/>
            <a:ext cx="1701017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79" y="1163592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977475" y="405095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:a16="http://schemas.microsoft.com/office/drawing/2014/main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:a16="http://schemas.microsoft.com/office/drawing/2014/main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1" y="1393799"/>
            <a:ext cx="1245370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:a16="http://schemas.microsoft.com/office/drawing/2014/main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00353" y="1342064"/>
            <a:ext cx="85452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D298E7-5618-45C7-967A-98CE078E70D4}"/>
              </a:ext>
            </a:extLst>
          </p:cNvPr>
          <p:cNvSpPr/>
          <p:nvPr/>
        </p:nvSpPr>
        <p:spPr>
          <a:xfrm>
            <a:off x="3714750" y="2295525"/>
            <a:ext cx="5648325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EE2BE2-0F43-4C4F-9737-D479229AB8F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56150" y="2399080"/>
            <a:ext cx="649889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6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ài Hát Giữ Gìn Vệ Sinh Trường Lớp">
            <a:hlinkClick r:id="" action="ppaction://media"/>
            <a:extLst>
              <a:ext uri="{FF2B5EF4-FFF2-40B4-BE49-F238E27FC236}">
                <a16:creationId xmlns:a16="http://schemas.microsoft.com/office/drawing/2014/main" id="{B6B42B28-CF05-4F68-BAFC-EC855DA671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0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" y="5190553"/>
            <a:ext cx="9144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03" y="2665972"/>
            <a:ext cx="2143125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4535" y="4753024"/>
            <a:ext cx="9144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478" y="4641524"/>
            <a:ext cx="372902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0" y="5472476"/>
            <a:ext cx="372902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6522854"/>
            <a:ext cx="372902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30" y="6022365"/>
            <a:ext cx="372902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5232016"/>
            <a:ext cx="100076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4758444" y="5550750"/>
            <a:ext cx="849486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3134487" y="6022365"/>
            <a:ext cx="849487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10747590" y="4688525"/>
            <a:ext cx="814566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6126133" y="5376666"/>
            <a:ext cx="1185156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7077197" y="768903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5398916" y="6316590"/>
            <a:ext cx="849486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214677" y="4809097"/>
            <a:ext cx="621285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5538824" y="5136839"/>
            <a:ext cx="737458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:a16="http://schemas.microsoft.com/office/drawing/2014/main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04" y="-67880"/>
            <a:ext cx="174495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3" y="300308"/>
            <a:ext cx="1701017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79" y="1163592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977475" y="405095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:a16="http://schemas.microsoft.com/office/drawing/2014/main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:a16="http://schemas.microsoft.com/office/drawing/2014/main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1" y="1393799"/>
            <a:ext cx="1245370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:a16="http://schemas.microsoft.com/office/drawing/2014/main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00353" y="1342064"/>
            <a:ext cx="85452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D298E7-5618-45C7-967A-98CE078E70D4}"/>
              </a:ext>
            </a:extLst>
          </p:cNvPr>
          <p:cNvSpPr/>
          <p:nvPr/>
        </p:nvSpPr>
        <p:spPr>
          <a:xfrm>
            <a:off x="3714750" y="2295525"/>
            <a:ext cx="5648325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C2CE4B-AD0D-46C7-A6DC-F545487F5B0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24560" y="2370505"/>
            <a:ext cx="574293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5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07764E5-9C8E-4D0A-9697-9AF7297315BF}"/>
              </a:ext>
            </a:extLst>
          </p:cNvPr>
          <p:cNvGrpSpPr/>
          <p:nvPr/>
        </p:nvGrpSpPr>
        <p:grpSpPr>
          <a:xfrm>
            <a:off x="736600" y="419972"/>
            <a:ext cx="13266695" cy="7126630"/>
            <a:chOff x="-226768" y="3233"/>
            <a:chExt cx="19900043" cy="106899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1339021">
              <a:off x="15783937" y="3922479"/>
              <a:ext cx="3832738" cy="373692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420943">
              <a:off x="15426134" y="7065901"/>
              <a:ext cx="4247141" cy="357290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757708">
              <a:off x="792843" y="2911188"/>
              <a:ext cx="3388652" cy="336747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226768" y="5451311"/>
              <a:ext cx="4265570" cy="5241867"/>
            </a:xfrm>
            <a:prstGeom prst="rect">
              <a:avLst/>
            </a:prstGeom>
          </p:spPr>
        </p:pic>
        <p:grpSp>
          <p:nvGrpSpPr>
            <p:cNvPr id="9" name="Group 9"/>
            <p:cNvGrpSpPr/>
            <p:nvPr/>
          </p:nvGrpSpPr>
          <p:grpSpPr>
            <a:xfrm rot="423397">
              <a:off x="3271329" y="3233"/>
              <a:ext cx="12635767" cy="3093943"/>
              <a:chOff x="-4504735" y="862998"/>
              <a:chExt cx="16847688" cy="4125258"/>
            </a:xfrm>
          </p:grpSpPr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92428">
                <a:off x="-4504735" y="862998"/>
                <a:ext cx="16847688" cy="4125258"/>
              </a:xfrm>
              <a:prstGeom prst="rect">
                <a:avLst/>
              </a:prstGeom>
            </p:spPr>
          </p:pic>
          <p:sp>
            <p:nvSpPr>
              <p:cNvPr id="11" name="TextBox 11"/>
              <p:cNvSpPr txBox="1"/>
              <p:nvPr/>
            </p:nvSpPr>
            <p:spPr>
              <a:xfrm>
                <a:off x="1096855" y="2932013"/>
                <a:ext cx="8112014" cy="5869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54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li Regular Bold"/>
                  <a:ea typeface="+mn-ea"/>
                  <a:cs typeface="+mn-cs"/>
                </a:endParaRPr>
              </a:p>
            </p:txBody>
          </p:sp>
        </p:grpSp>
        <p:pic>
          <p:nvPicPr>
            <p:cNvPr id="12" name="Content Placeholder 6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936893D4-398F-4487-977F-10A61320B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69" y="3633708"/>
              <a:ext cx="4801116" cy="4801116"/>
            </a:xfrm>
            <a:prstGeom prst="rect">
              <a:avLst/>
            </a:prstGeom>
          </p:spPr>
        </p:pic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9DF92E6-CB70-4657-B729-267F98644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7" t="2160" r="1795" b="24162"/>
            <a:stretch/>
          </p:blipFill>
          <p:spPr>
            <a:xfrm>
              <a:off x="3935525" y="2630346"/>
              <a:ext cx="11658600" cy="7689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B4258F55-D794-465A-82AA-A41F2F7C4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7153575"/>
              <a:ext cx="3653231" cy="2095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8"/>
            <p:cNvSpPr txBox="1"/>
            <p:nvPr/>
          </p:nvSpPr>
          <p:spPr>
            <a:xfrm>
              <a:off x="2206364" y="253205"/>
              <a:ext cx="14683412" cy="1520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Chào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mừng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các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em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đến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với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trò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chơi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2EAEA1-B584-479F-877D-B3A3F9E5E63D}"/>
              </a:ext>
            </a:extLst>
          </p:cNvPr>
          <p:cNvSpPr txBox="1"/>
          <p:nvPr/>
        </p:nvSpPr>
        <p:spPr>
          <a:xfrm>
            <a:off x="5384800" y="49519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Luật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chơi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luten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A41672-59C3-4C16-9F79-01BAD6801610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DC9F06-F89F-458A-977B-B894AC4DBF6C}"/>
                </a:ext>
              </a:extLst>
            </p:cNvPr>
            <p:cNvSpPr txBox="1"/>
            <p:nvPr/>
          </p:nvSpPr>
          <p:spPr>
            <a:xfrm>
              <a:off x="5187221" y="2757729"/>
              <a:ext cx="11524994" cy="581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Gói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Nhiệm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vụ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bảng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chọn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A,B,C.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bị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mất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quyền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món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quà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tinh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thần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thật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ý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nghĩa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0C83F77-FE44-41DA-867B-A88B271D06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D5B278C-2E2E-46E5-B96A-DB88C72A98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61" y="64757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47" y="1773280"/>
            <a:ext cx="7256883" cy="136884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424" y="2057039"/>
            <a:ext cx="6877051" cy="71862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Dầu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mỡ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B82C0B1-24FE-45E0-B3D6-7ACA28EC9B42}"/>
              </a:ext>
            </a:extLst>
          </p:cNvPr>
          <p:cNvSpPr txBox="1"/>
          <p:nvPr/>
        </p:nvSpPr>
        <p:spPr>
          <a:xfrm>
            <a:off x="3657600" y="4160938"/>
            <a:ext cx="7077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 vào bồn rửa bát hoặc đường cống thải.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4738D6-7517-42A8-A752-DC4443206C13}"/>
              </a:ext>
            </a:extLst>
          </p:cNvPr>
          <p:cNvSpPr txBox="1"/>
          <p:nvPr/>
        </p:nvSpPr>
        <p:spPr>
          <a:xfrm>
            <a:off x="3705225" y="5109435"/>
            <a:ext cx="7048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Cho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chai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nilong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3648075" y="3125915"/>
            <a:ext cx="67067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mua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tái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dầu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mỡ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21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9165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4045972" y="2396212"/>
            <a:ext cx="5649184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5663E-CAB2-44D0-81AB-FB7CBCAEA6E0}"/>
              </a:ext>
            </a:extLst>
          </p:cNvPr>
          <p:cNvSpPr txBox="1"/>
          <p:nvPr/>
        </p:nvSpPr>
        <p:spPr>
          <a:xfrm>
            <a:off x="3429000" y="5061510"/>
            <a:ext cx="7743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Để riêng, đưa đến chỗ thu gom rác đọc hại.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DD33-259F-4D10-8D04-BD2ABB7EB08E}"/>
              </a:ext>
            </a:extLst>
          </p:cNvPr>
          <p:cNvSpPr txBox="1"/>
          <p:nvPr/>
        </p:nvSpPr>
        <p:spPr>
          <a:xfrm>
            <a:off x="3467100" y="3991843"/>
            <a:ext cx="758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4806C-F97A-450F-BC99-00E25344BFCA}"/>
              </a:ext>
            </a:extLst>
          </p:cNvPr>
          <p:cNvSpPr txBox="1"/>
          <p:nvPr/>
        </p:nvSpPr>
        <p:spPr>
          <a:xfrm>
            <a:off x="3409951" y="4485218"/>
            <a:ext cx="5647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" y="42109"/>
            <a:ext cx="1394183" cy="130409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0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89" y="503853"/>
            <a:ext cx="10357211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21" y="1651100"/>
            <a:ext cx="7132580" cy="11302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831649" y="1903878"/>
            <a:ext cx="772371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3505308" y="2810788"/>
            <a:ext cx="7124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Làm biển báo nhắc nhở mọi người bỏ rác đúng nơi quy định.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8F695929-627F-44D9-92B2-54B297947C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3AC9E6-D7E5-42D1-8E4A-9F3C37DCF05D}"/>
              </a:ext>
            </a:extLst>
          </p:cNvPr>
          <p:cNvSpPr txBox="1"/>
          <p:nvPr/>
        </p:nvSpPr>
        <p:spPr>
          <a:xfrm>
            <a:off x="6750051" y="4057650"/>
            <a:ext cx="192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97E405-714E-4616-9486-1E7E3399AEF4}"/>
              </a:ext>
            </a:extLst>
          </p:cNvPr>
          <p:cNvSpPr txBox="1"/>
          <p:nvPr/>
        </p:nvSpPr>
        <p:spPr>
          <a:xfrm>
            <a:off x="3528822" y="3753837"/>
            <a:ext cx="7139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Gom rác trên đường làng, ngõ phố bỏ xuống sông cho trôi đi.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060519-1DC0-4F8E-9754-DA0356EC2D9C}"/>
              </a:ext>
            </a:extLst>
          </p:cNvPr>
          <p:cNvSpPr txBox="1"/>
          <p:nvPr/>
        </p:nvSpPr>
        <p:spPr>
          <a:xfrm>
            <a:off x="3510767" y="4774996"/>
            <a:ext cx="7262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7" y="53104"/>
            <a:ext cx="1513588" cy="14157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649C9A7-D566-43DB-BBAF-F369ED44E84F}"/>
              </a:ext>
            </a:extLst>
          </p:cNvPr>
          <p:cNvSpPr txBox="1"/>
          <p:nvPr/>
        </p:nvSpPr>
        <p:spPr>
          <a:xfrm>
            <a:off x="3370321" y="1695355"/>
            <a:ext cx="6934375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Để giảm bớt chất thải trên đường làng, ngõ phố, em có thể: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285" y="4057650"/>
            <a:ext cx="2290699" cy="281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323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6.xml><?xml version="1.0" encoding="utf-8"?>
<a:theme xmlns:a="http://schemas.openxmlformats.org/drawingml/2006/main" name="1_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360</Words>
  <Application>Microsoft Office PowerPoint</Application>
  <PresentationFormat>Widescreen</PresentationFormat>
  <Paragraphs>27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#9Slide07 IcielKoni</vt:lpstr>
      <vt:lpstr>Arial</vt:lpstr>
      <vt:lpstr>Calibri</vt:lpstr>
      <vt:lpstr>Calibri Light</vt:lpstr>
      <vt:lpstr>Cambria</vt:lpstr>
      <vt:lpstr>Gluten</vt:lpstr>
      <vt:lpstr>Muli Regular Bold</vt:lpstr>
      <vt:lpstr>Sigmar One</vt:lpstr>
      <vt:lpstr>Tahoma</vt:lpstr>
      <vt:lpstr>Times New Roman</vt:lpstr>
      <vt:lpstr>字魂59号-创粗黑</vt:lpstr>
      <vt:lpstr>Office 主题</vt:lpstr>
      <vt:lpstr>1_Office 主题​​</vt:lpstr>
      <vt:lpstr>Office Theme</vt:lpstr>
      <vt:lpstr>Custom Design</vt:lpstr>
      <vt:lpstr>sách</vt:lpstr>
      <vt:lpstr>1_sách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Dầu ăn, mỡ đã dùng rồi nên đổ vào đâu?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Thảo Phương</cp:lastModifiedBy>
  <cp:revision>27</cp:revision>
  <dcterms:created xsi:type="dcterms:W3CDTF">2022-12-30T23:59:29Z</dcterms:created>
  <dcterms:modified xsi:type="dcterms:W3CDTF">2023-02-06T06:22:21Z</dcterms:modified>
</cp:coreProperties>
</file>