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21"/>
  </p:notesMasterIdLst>
  <p:sldIdLst>
    <p:sldId id="342" r:id="rId2"/>
    <p:sldId id="344" r:id="rId3"/>
    <p:sldId id="651" r:id="rId4"/>
    <p:sldId id="647" r:id="rId5"/>
    <p:sldId id="648" r:id="rId6"/>
    <p:sldId id="653" r:id="rId7"/>
    <p:sldId id="654" r:id="rId8"/>
    <p:sldId id="655" r:id="rId9"/>
    <p:sldId id="656" r:id="rId10"/>
    <p:sldId id="657" r:id="rId11"/>
    <p:sldId id="658" r:id="rId12"/>
    <p:sldId id="659" r:id="rId13"/>
    <p:sldId id="660" r:id="rId14"/>
    <p:sldId id="661" r:id="rId15"/>
    <p:sldId id="662" r:id="rId16"/>
    <p:sldId id="663" r:id="rId17"/>
    <p:sldId id="664" r:id="rId18"/>
    <p:sldId id="665" r:id="rId19"/>
    <p:sldId id="666" r:id="rId20"/>
  </p:sldIdLst>
  <p:sldSz cx="12161838" cy="6858000"/>
  <p:notesSz cx="6858000" cy="9144000"/>
  <p:embeddedFontLst>
    <p:embeddedFont>
      <p:font typeface="等线" panose="02010600030101010101" pitchFamily="2" charset="-122"/>
      <p:regular r:id="rId22"/>
      <p:bold r:id="rId23"/>
    </p:embeddedFont>
    <p:embeddedFont>
      <p:font typeface="Annifont" panose="020B0604020202020204"/>
      <p:italic r:id="rId24"/>
    </p:embeddedFont>
    <p:embeddedFont>
      <p:font typeface="Calibri" panose="020F0502020204030204" pitchFamily="34" charset="0"/>
      <p:regular r:id="rId25"/>
      <p:bold r:id="rId26"/>
      <p:italic r:id="rId27"/>
      <p:boldItalic r:id="rId28"/>
    </p:embeddedFont>
    <p:embeddedFont>
      <p:font typeface="Cambria" panose="02040503050406030204" pitchFamily="18" charset="0"/>
      <p:regular r:id="rId29"/>
      <p:bold r:id="rId30"/>
      <p:italic r:id="rId31"/>
      <p:boldItalic r:id="rId32"/>
    </p:embeddedFont>
    <p:embeddedFont>
      <p:font typeface="Fira Sans Extra Condensed" panose="020B0503050000020004" pitchFamily="34" charset="0"/>
      <p:regular r:id="rId33"/>
      <p:bold r:id="rId34"/>
      <p:italic r:id="rId35"/>
      <p:boldItalic r:id="rId36"/>
    </p:embeddedFont>
    <p:embeddedFont>
      <p:font typeface="Gloria Hallelujah" panose="020B0604020202020204" charset="0"/>
      <p:regular r:id="rId37"/>
    </p:embeddedFont>
    <p:embeddedFont>
      <p:font typeface="HP001 4 hàng" panose="020B0603050302020204" pitchFamily="34" charset="0"/>
      <p:regular r:id="rId38"/>
      <p:bold r:id="rId39"/>
    </p:embeddedFont>
    <p:embeddedFont>
      <p:font typeface="HP001 5 hàng" panose="020B0603050302020204" pitchFamily="34" charset="0"/>
      <p:regular r:id="rId40"/>
      <p:bold r:id="rId41"/>
    </p:embeddedFont>
    <p:embeddedFont>
      <p:font typeface="Maven Pro" panose="020B0604020202020204" charset="0"/>
      <p:regular r:id="rId42"/>
      <p:bold r:id="rId43"/>
    </p:embeddedFont>
    <p:embeddedFont>
      <p:font typeface="Nunito" panose="00000500000000000000" pitchFamily="2" charset="0"/>
      <p:regular r:id="rId44"/>
      <p:bold r:id="rId45"/>
      <p:italic r:id="rId46"/>
      <p:boldItalic r:id="rId47"/>
    </p:embeddedFont>
    <p:embeddedFont>
      <p:font typeface="Raleway SemiBold" pitchFamily="2"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097"/>
    <a:srgbClr val="FF53FF"/>
    <a:srgbClr val="FF9FFF"/>
    <a:srgbClr val="CC00CC"/>
    <a:srgbClr val="CDFFCD"/>
    <a:srgbClr val="9FFF9F"/>
    <a:srgbClr val="A3FFA3"/>
    <a:srgbClr val="97F3E8"/>
    <a:srgbClr val="D2F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931963-40AD-4E1E-9959-6DFCE9967D4C}">
  <a:tblStyle styleId="{16931963-40AD-4E1E-9959-6DFCE9967D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25" autoAdjust="0"/>
    <p:restoredTop sz="89981" autoAdjust="0"/>
  </p:normalViewPr>
  <p:slideViewPr>
    <p:cSldViewPr snapToGrid="0">
      <p:cViewPr varScale="1">
        <p:scale>
          <a:sx n="65" d="100"/>
          <a:sy n="65" d="100"/>
        </p:scale>
        <p:origin x="336" y="7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font" Target="fonts/font26.fntdata"/><Relationship Id="rId50" Type="http://schemas.openxmlformats.org/officeDocument/2006/relationships/font" Target="fonts/font29.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font" Target="fonts/font23.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font" Target="fonts/font27.fntdata"/><Relationship Id="rId8" Type="http://schemas.openxmlformats.org/officeDocument/2006/relationships/slide" Target="slides/slide7.xml"/><Relationship Id="rId51" Type="http://schemas.openxmlformats.org/officeDocument/2006/relationships/font" Target="fonts/font3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0" Type="http://schemas.openxmlformats.org/officeDocument/2006/relationships/slide" Target="slides/slide19.xml"/><Relationship Id="rId41" Type="http://schemas.openxmlformats.org/officeDocument/2006/relationships/font" Target="fonts/font20.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font" Target="fonts/font2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Theo quan điểm của người soạn: GV nên HDHS tự căn hình thức cân đối trang vở, k nên máy móc về việc lùi mấy ô li</a:t>
            </a:r>
          </a:p>
        </p:txBody>
      </p:sp>
    </p:spTree>
    <p:extLst>
      <p:ext uri="{BB962C8B-B14F-4D97-AF65-F5344CB8AC3E}">
        <p14:creationId xmlns:p14="http://schemas.microsoft.com/office/powerpoint/2010/main" val="4081150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72897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9685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1691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dirty="0" err="1"/>
              <a:t>Tác</a:t>
            </a:r>
            <a:r>
              <a:rPr lang="en-US" b="0" baseline="0" dirty="0"/>
              <a:t> </a:t>
            </a:r>
            <a:r>
              <a:rPr lang="en-US" b="0" baseline="0" dirty="0" err="1"/>
              <a:t>giả</a:t>
            </a:r>
            <a:r>
              <a:rPr lang="en-US" b="0" baseline="0" dirty="0"/>
              <a:t> </a:t>
            </a:r>
            <a:r>
              <a:rPr lang="en-US" b="0" baseline="0" dirty="0" err="1"/>
              <a:t>bộ</a:t>
            </a:r>
            <a:r>
              <a:rPr lang="en-US" b="0" baseline="0" dirty="0"/>
              <a:t> ppt </a:t>
            </a:r>
            <a:r>
              <a:rPr lang="en-US" b="0" baseline="0" dirty="0" err="1"/>
              <a:t>Toán</a:t>
            </a:r>
            <a:r>
              <a:rPr lang="en-US" b="0" baseline="0" dirty="0"/>
              <a:t> + TV3: Phan </a:t>
            </a:r>
            <a:r>
              <a:rPr lang="en-US" b="0" baseline="0" dirty="0" err="1"/>
              <a:t>Thị</a:t>
            </a:r>
            <a:r>
              <a:rPr lang="en-US" b="0" baseline="0" dirty="0"/>
              <a:t> Linh – </a:t>
            </a:r>
            <a:r>
              <a:rPr lang="en-US" b="0" baseline="0" dirty="0" err="1"/>
              <a:t>Đà</a:t>
            </a:r>
            <a:r>
              <a:rPr lang="en-US" b="0" baseline="0" dirty="0"/>
              <a:t> </a:t>
            </a:r>
            <a:r>
              <a:rPr lang="en-US" b="0" baseline="0" dirty="0" err="1"/>
              <a:t>Nẵng</a:t>
            </a:r>
            <a:endParaRPr lang="en-US" b="0" baseline="0" dirty="0"/>
          </a:p>
          <a:p>
            <a:r>
              <a:rPr lang="en-US" b="0" baseline="0" dirty="0" err="1"/>
              <a:t>Sđt</a:t>
            </a:r>
            <a:r>
              <a:rPr lang="en-US" b="0" baseline="0" dirty="0"/>
              <a:t> </a:t>
            </a:r>
            <a:r>
              <a:rPr lang="en-US" b="0" baseline="0" dirty="0" err="1"/>
              <a:t>lh</a:t>
            </a:r>
            <a:r>
              <a:rPr lang="en-US" b="0" baseline="0" dirty="0"/>
              <a:t>: 0916.604.268</a:t>
            </a:r>
          </a:p>
          <a:p>
            <a:r>
              <a:rPr lang="en-US" sz="1100" b="0" dirty="0">
                <a:latin typeface="Arial" pitchFamily="34" charset="0"/>
                <a:cs typeface="Arial" pitchFamily="34" charset="0"/>
              </a:rPr>
              <a:t>+ </a:t>
            </a:r>
            <a:r>
              <a:rPr lang="en-US" sz="1100" b="0" dirty="0" err="1">
                <a:latin typeface="Arial" pitchFamily="34" charset="0"/>
                <a:cs typeface="Arial" pitchFamily="34" charset="0"/>
              </a:rPr>
              <a:t>Zalo</a:t>
            </a:r>
            <a:r>
              <a:rPr lang="en-US" sz="1100" b="0" dirty="0">
                <a:latin typeface="Arial" pitchFamily="34" charset="0"/>
                <a:cs typeface="Arial" pitchFamily="34" charset="0"/>
              </a:rPr>
              <a:t>: 0916.604.268</a:t>
            </a:r>
          </a:p>
          <a:p>
            <a:r>
              <a:rPr lang="en-US" sz="1100" b="0" dirty="0">
                <a:latin typeface="Arial" pitchFamily="34" charset="0"/>
                <a:cs typeface="Arial" pitchFamily="34" charset="0"/>
              </a:rPr>
              <a:t>+ Facebook </a:t>
            </a:r>
            <a:r>
              <a:rPr lang="en-US" sz="1100" b="0" dirty="0" err="1">
                <a:latin typeface="Arial" pitchFamily="34" charset="0"/>
                <a:cs typeface="Arial" pitchFamily="34" charset="0"/>
              </a:rPr>
              <a:t>cá</a:t>
            </a:r>
            <a:r>
              <a:rPr lang="en-US" sz="1100" b="0" dirty="0">
                <a:latin typeface="Arial" pitchFamily="34" charset="0"/>
                <a:cs typeface="Arial" pitchFamily="34" charset="0"/>
              </a:rPr>
              <a:t> </a:t>
            </a:r>
            <a:r>
              <a:rPr lang="en-US" sz="1100" b="0" dirty="0" err="1">
                <a:latin typeface="Arial" pitchFamily="34" charset="0"/>
                <a:cs typeface="Arial" pitchFamily="34" charset="0"/>
              </a:rPr>
              <a:t>nhân</a:t>
            </a:r>
            <a:r>
              <a:rPr lang="en-US" sz="1100" b="0" dirty="0">
                <a:latin typeface="Arial" pitchFamily="34" charset="0"/>
                <a:cs typeface="Arial" pitchFamily="34" charset="0"/>
              </a:rPr>
              <a:t>: </a:t>
            </a:r>
            <a:r>
              <a:rPr lang="en-US" sz="1100" b="0" dirty="0">
                <a:hlinkClick r:id="rId3"/>
              </a:rPr>
              <a:t>https://www.facebook.com/nhilinh.phan/</a:t>
            </a:r>
            <a:endParaRPr lang="en-US" sz="1100" b="0" dirty="0"/>
          </a:p>
          <a:p>
            <a:r>
              <a:rPr lang="en-US" sz="1100" b="0" dirty="0">
                <a:latin typeface="Arial" pitchFamily="34" charset="0"/>
                <a:cs typeface="Arial" pitchFamily="34" charset="0"/>
              </a:rPr>
              <a:t>+ </a:t>
            </a:r>
            <a:r>
              <a:rPr lang="en-US" sz="1100" b="0" dirty="0" err="1">
                <a:latin typeface="Arial" pitchFamily="34" charset="0"/>
                <a:cs typeface="Arial" pitchFamily="34" charset="0"/>
              </a:rPr>
              <a:t>Nhóm</a:t>
            </a:r>
            <a:r>
              <a:rPr lang="en-US" sz="1100" b="0" dirty="0">
                <a:latin typeface="Arial" pitchFamily="34" charset="0"/>
                <a:cs typeface="Arial" pitchFamily="34" charset="0"/>
              </a:rPr>
              <a:t> chia </a:t>
            </a:r>
            <a:r>
              <a:rPr lang="en-US" sz="1100" b="0" dirty="0" err="1">
                <a:latin typeface="Arial" pitchFamily="34" charset="0"/>
                <a:cs typeface="Arial" pitchFamily="34" charset="0"/>
              </a:rPr>
              <a:t>sẻ</a:t>
            </a:r>
            <a:r>
              <a:rPr lang="en-US" sz="1100" b="0" dirty="0">
                <a:latin typeface="Arial" pitchFamily="34" charset="0"/>
                <a:cs typeface="Arial" pitchFamily="34" charset="0"/>
              </a:rPr>
              <a:t> </a:t>
            </a:r>
            <a:r>
              <a:rPr lang="en-US" sz="1100" b="0" dirty="0" err="1">
                <a:latin typeface="Arial" pitchFamily="34" charset="0"/>
                <a:cs typeface="Arial" pitchFamily="34" charset="0"/>
              </a:rPr>
              <a:t>tài</a:t>
            </a:r>
            <a:r>
              <a:rPr lang="en-US" sz="1100" b="0" dirty="0">
                <a:latin typeface="Arial" pitchFamily="34" charset="0"/>
                <a:cs typeface="Arial" pitchFamily="34" charset="0"/>
              </a:rPr>
              <a:t> </a:t>
            </a:r>
            <a:r>
              <a:rPr lang="en-US" sz="1100" b="0" dirty="0" err="1">
                <a:latin typeface="Arial" pitchFamily="34" charset="0"/>
                <a:cs typeface="Arial" pitchFamily="34" charset="0"/>
              </a:rPr>
              <a:t>liệu</a:t>
            </a:r>
            <a:r>
              <a:rPr lang="en-US" sz="1100" b="0" dirty="0">
                <a:latin typeface="Arial" pitchFamily="34" charset="0"/>
                <a:cs typeface="Arial" pitchFamily="34" charset="0"/>
              </a:rPr>
              <a:t>: </a:t>
            </a:r>
            <a:r>
              <a:rPr lang="en-US" sz="1100" b="0" dirty="0">
                <a:hlinkClick r:id="rId4"/>
              </a:rPr>
              <a:t>https://www.facebook.com/groups/443096903751589</a:t>
            </a:r>
            <a:endParaRPr lang="en-US" sz="1100" b="0" dirty="0"/>
          </a:p>
          <a:p>
            <a:r>
              <a:rPr lang="en-US" sz="1100" b="0" dirty="0" err="1">
                <a:latin typeface="Arial" pitchFamily="34" charset="0"/>
                <a:cs typeface="Arial" pitchFamily="34" charset="0"/>
              </a:rPr>
              <a:t>Hãy</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liên</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hệ</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chính</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chủ</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sản</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phẩm</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để</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được</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hỗ</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trợ</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và</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đồng</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hành</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trong</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suốt</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năm</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học</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nhé</a:t>
            </a:r>
            <a:r>
              <a:rPr lang="en-US" sz="1100" b="0" baseline="0" dirty="0">
                <a:latin typeface="Arial" pitchFamily="34" charset="0"/>
                <a:cs typeface="Arial" pitchFamily="34" charset="0"/>
              </a:rPr>
              <a:t>!</a:t>
            </a:r>
            <a:endParaRPr lang="en-US" sz="1100" b="0" dirty="0">
              <a:latin typeface="Arial" pitchFamily="34" charset="0"/>
              <a:cs typeface="Arial" pitchFamily="34" charset="0"/>
            </a:endParaRPr>
          </a:p>
          <a:p>
            <a:pPr marL="0" lvl="0" indent="0" algn="l" rtl="0">
              <a:spcBef>
                <a:spcPts val="0"/>
              </a:spcBef>
              <a:spcAft>
                <a:spcPts val="0"/>
              </a:spcAft>
              <a:buNone/>
            </a:pPr>
            <a:endParaRPr b="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8441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18857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18063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4049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18764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30623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78155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3"/>
          <p:cNvSpPr/>
          <p:nvPr/>
        </p:nvSpPr>
        <p:spPr>
          <a:xfrm>
            <a:off x="8708781" y="-371332"/>
            <a:ext cx="3499494" cy="172003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4" name="Google Shape;74;p3"/>
          <p:cNvSpPr/>
          <p:nvPr/>
        </p:nvSpPr>
        <p:spPr>
          <a:xfrm>
            <a:off x="9853235" y="1941058"/>
            <a:ext cx="2991457" cy="546540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5" name="Google Shape;75;p3"/>
          <p:cNvSpPr/>
          <p:nvPr/>
        </p:nvSpPr>
        <p:spPr>
          <a:xfrm>
            <a:off x="-278409" y="5418325"/>
            <a:ext cx="3390332" cy="2613323"/>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 name="Google Shape;76;p3"/>
          <p:cNvSpPr/>
          <p:nvPr/>
        </p:nvSpPr>
        <p:spPr>
          <a:xfrm>
            <a:off x="-263799" y="-371331"/>
            <a:ext cx="2595504" cy="5060084"/>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 name="Google Shape;77;p3"/>
          <p:cNvSpPr txBox="1">
            <a:spLocks noGrp="1"/>
          </p:cNvSpPr>
          <p:nvPr>
            <p:ph type="title"/>
          </p:nvPr>
        </p:nvSpPr>
        <p:spPr>
          <a:xfrm>
            <a:off x="3839478" y="1333800"/>
            <a:ext cx="4482882"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78" name="Google Shape;78;p3">
            <a:hlinkClick r:id="" action="ppaction://noaction"/>
          </p:cNvPr>
          <p:cNvSpPr txBox="1">
            <a:spLocks noGrp="1"/>
          </p:cNvSpPr>
          <p:nvPr>
            <p:ph type="subTitle" idx="1"/>
          </p:nvPr>
        </p:nvSpPr>
        <p:spPr>
          <a:xfrm>
            <a:off x="5218026" y="4493067"/>
            <a:ext cx="1726119"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660">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2pPr>
            <a:lvl3pPr lvl="2"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3pPr>
            <a:lvl4pPr lvl="3"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4pPr>
            <a:lvl5pPr lvl="4"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5pPr>
            <a:lvl6pPr lvl="5"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6pPr>
            <a:lvl7pPr lvl="6"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7pPr>
            <a:lvl8pPr lvl="7"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8pPr>
            <a:lvl9pPr lvl="8"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4045268" y="3080033"/>
            <a:ext cx="4071502"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SemiBold"/>
              <a:buNone/>
              <a:defRPr sz="2128">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2pPr>
            <a:lvl3pPr lvl="2"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3pPr>
            <a:lvl4pPr lvl="3"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4pPr>
            <a:lvl5pPr lvl="4"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5pPr>
            <a:lvl6pPr lvl="5"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6pPr>
            <a:lvl7pPr lvl="6"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7pPr>
            <a:lvl8pPr lvl="7"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8pPr>
            <a:lvl9pPr lvl="8"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9pPr>
          </a:lstStyle>
          <a:p>
            <a:endParaRPr/>
          </a:p>
        </p:txBody>
      </p:sp>
      <p:sp>
        <p:nvSpPr>
          <p:cNvPr id="80" name="Google Shape;80;p3"/>
          <p:cNvSpPr/>
          <p:nvPr/>
        </p:nvSpPr>
        <p:spPr>
          <a:xfrm rot="-906775">
            <a:off x="8978599" y="6217200"/>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1" name="Google Shape;81;p3"/>
          <p:cNvGrpSpPr/>
          <p:nvPr/>
        </p:nvGrpSpPr>
        <p:grpSpPr>
          <a:xfrm rot="-5400000">
            <a:off x="11481725" y="585751"/>
            <a:ext cx="295696" cy="267183"/>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5" name="Google Shape;85;p3"/>
          <p:cNvSpPr/>
          <p:nvPr/>
        </p:nvSpPr>
        <p:spPr>
          <a:xfrm rot="9965797">
            <a:off x="-541115" y="4341410"/>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6" name="Google Shape;86;p3"/>
          <p:cNvGrpSpPr/>
          <p:nvPr/>
        </p:nvGrpSpPr>
        <p:grpSpPr>
          <a:xfrm rot="-6145098">
            <a:off x="1909663" y="5834764"/>
            <a:ext cx="578189" cy="522470"/>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0" name="Google Shape;90;p3"/>
          <p:cNvGrpSpPr/>
          <p:nvPr/>
        </p:nvGrpSpPr>
        <p:grpSpPr>
          <a:xfrm rot="-5400000">
            <a:off x="11062150" y="5193745"/>
            <a:ext cx="326429" cy="294966"/>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4" name="Google Shape;94;p3"/>
          <p:cNvSpPr/>
          <p:nvPr/>
        </p:nvSpPr>
        <p:spPr>
          <a:xfrm rot="-4322283">
            <a:off x="338491" y="705572"/>
            <a:ext cx="773556" cy="1807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5" name="Google Shape;95;p3"/>
          <p:cNvGrpSpPr/>
          <p:nvPr/>
        </p:nvGrpSpPr>
        <p:grpSpPr>
          <a:xfrm rot="-5400000">
            <a:off x="1810708" y="656194"/>
            <a:ext cx="295696" cy="267183"/>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2"/>
        <p:cNvGrpSpPr/>
        <p:nvPr/>
      </p:nvGrpSpPr>
      <p:grpSpPr>
        <a:xfrm>
          <a:off x="0" y="0"/>
          <a:ext cx="0" cy="0"/>
          <a:chOff x="0" y="0"/>
          <a:chExt cx="0" cy="0"/>
        </a:xfrm>
      </p:grpSpPr>
      <p:sp>
        <p:nvSpPr>
          <p:cNvPr id="203" name="Google Shape;203;p8"/>
          <p:cNvSpPr/>
          <p:nvPr/>
        </p:nvSpPr>
        <p:spPr>
          <a:xfrm>
            <a:off x="-56167" y="4623351"/>
            <a:ext cx="4834050" cy="266464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4" name="Google Shape;204;p8"/>
          <p:cNvSpPr/>
          <p:nvPr/>
        </p:nvSpPr>
        <p:spPr>
          <a:xfrm>
            <a:off x="-383449" y="-513083"/>
            <a:ext cx="4167663" cy="2694613"/>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5" name="Google Shape;205;p8"/>
          <p:cNvSpPr/>
          <p:nvPr/>
        </p:nvSpPr>
        <p:spPr>
          <a:xfrm>
            <a:off x="9714927" y="-513075"/>
            <a:ext cx="2640982" cy="310249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 name="Google Shape;206;p8"/>
          <p:cNvSpPr/>
          <p:nvPr/>
        </p:nvSpPr>
        <p:spPr>
          <a:xfrm>
            <a:off x="7406556" y="5650251"/>
            <a:ext cx="4949379" cy="204842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 name="Google Shape;207;p8"/>
          <p:cNvSpPr txBox="1">
            <a:spLocks noGrp="1"/>
          </p:cNvSpPr>
          <p:nvPr>
            <p:ph type="title"/>
          </p:nvPr>
        </p:nvSpPr>
        <p:spPr>
          <a:xfrm>
            <a:off x="3665842" y="2623300"/>
            <a:ext cx="4830021" cy="140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384"/>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grpSp>
        <p:nvGrpSpPr>
          <p:cNvPr id="208" name="Google Shape;208;p8"/>
          <p:cNvGrpSpPr/>
          <p:nvPr/>
        </p:nvGrpSpPr>
        <p:grpSpPr>
          <a:xfrm rot="4517592">
            <a:off x="11372406" y="5254884"/>
            <a:ext cx="295695" cy="267181"/>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2" name="Google Shape;212;p8"/>
          <p:cNvGrpSpPr/>
          <p:nvPr/>
        </p:nvGrpSpPr>
        <p:grpSpPr>
          <a:xfrm rot="7199963">
            <a:off x="1284349" y="6044351"/>
            <a:ext cx="287913" cy="260160"/>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6" name="Google Shape;216;p8"/>
          <p:cNvSpPr/>
          <p:nvPr/>
        </p:nvSpPr>
        <p:spPr>
          <a:xfrm rot="2368484">
            <a:off x="4767620" y="464043"/>
            <a:ext cx="704631"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7" name="Google Shape;217;p8"/>
          <p:cNvGrpSpPr/>
          <p:nvPr/>
        </p:nvGrpSpPr>
        <p:grpSpPr>
          <a:xfrm rot="-9900000">
            <a:off x="1981772" y="247300"/>
            <a:ext cx="461742" cy="419283"/>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 name="Google Shape;221;p8"/>
          <p:cNvGrpSpPr/>
          <p:nvPr/>
        </p:nvGrpSpPr>
        <p:grpSpPr>
          <a:xfrm rot="-9900030">
            <a:off x="10395065" y="703803"/>
            <a:ext cx="287197" cy="260807"/>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5" name="Google Shape;225;p8"/>
          <p:cNvSpPr/>
          <p:nvPr/>
        </p:nvSpPr>
        <p:spPr>
          <a:xfrm rot="-8289780">
            <a:off x="10448494" y="1972257"/>
            <a:ext cx="1534532"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6" name="Google Shape;226;p8"/>
          <p:cNvSpPr/>
          <p:nvPr/>
        </p:nvSpPr>
        <p:spPr>
          <a:xfrm rot="-120">
            <a:off x="11010171" y="6369982"/>
            <a:ext cx="704642"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hree columns">
  <p:cSld name="CUSTOM_1_1">
    <p:spTree>
      <p:nvGrpSpPr>
        <p:cNvPr id="1" name="Shape 531"/>
        <p:cNvGrpSpPr/>
        <p:nvPr/>
      </p:nvGrpSpPr>
      <p:grpSpPr>
        <a:xfrm>
          <a:off x="0" y="0"/>
          <a:ext cx="0" cy="0"/>
          <a:chOff x="0" y="0"/>
          <a:chExt cx="0" cy="0"/>
        </a:xfrm>
      </p:grpSpPr>
      <p:sp>
        <p:nvSpPr>
          <p:cNvPr id="532" name="Google Shape;532;p21"/>
          <p:cNvSpPr/>
          <p:nvPr/>
        </p:nvSpPr>
        <p:spPr>
          <a:xfrm>
            <a:off x="-600058" y="3868491"/>
            <a:ext cx="3439653"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3" name="Google Shape;533;p21"/>
          <p:cNvSpPr/>
          <p:nvPr/>
        </p:nvSpPr>
        <p:spPr>
          <a:xfrm>
            <a:off x="8609475" y="5542353"/>
            <a:ext cx="3898372"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4" name="Google Shape;534;p21"/>
          <p:cNvSpPr/>
          <p:nvPr/>
        </p:nvSpPr>
        <p:spPr>
          <a:xfrm>
            <a:off x="-391816" y="-106839"/>
            <a:ext cx="5393673"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5" name="Google Shape;535;p21"/>
          <p:cNvSpPr/>
          <p:nvPr/>
        </p:nvSpPr>
        <p:spPr>
          <a:xfrm>
            <a:off x="7880521" y="-295733"/>
            <a:ext cx="4660522"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6" name="Google Shape;536;p21"/>
          <p:cNvSpPr txBox="1">
            <a:spLocks noGrp="1"/>
          </p:cNvSpPr>
          <p:nvPr>
            <p:ph type="title"/>
          </p:nvPr>
        </p:nvSpPr>
        <p:spPr>
          <a:xfrm>
            <a:off x="3611942" y="1011936"/>
            <a:ext cx="4937754"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79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6610"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38" name="Google Shape;538;p21"/>
          <p:cNvSpPr txBox="1">
            <a:spLocks noGrp="1"/>
          </p:cNvSpPr>
          <p:nvPr>
            <p:ph type="subTitle" idx="1"/>
          </p:nvPr>
        </p:nvSpPr>
        <p:spPr>
          <a:xfrm>
            <a:off x="937508" y="4018400"/>
            <a:ext cx="3320166"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20837"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0" name="Google Shape;540;p21"/>
          <p:cNvSpPr txBox="1">
            <a:spLocks noGrp="1"/>
          </p:cNvSpPr>
          <p:nvPr>
            <p:ph type="subTitle" idx="4"/>
          </p:nvPr>
        </p:nvSpPr>
        <p:spPr>
          <a:xfrm>
            <a:off x="4422335" y="4018400"/>
            <a:ext cx="3319767"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05064"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2" name="Google Shape;542;p21"/>
          <p:cNvSpPr txBox="1">
            <a:spLocks noGrp="1"/>
          </p:cNvSpPr>
          <p:nvPr>
            <p:ph type="subTitle" idx="6"/>
          </p:nvPr>
        </p:nvSpPr>
        <p:spPr>
          <a:xfrm>
            <a:off x="7906761" y="4018400"/>
            <a:ext cx="3316974"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385598" y="5429217"/>
            <a:ext cx="287197"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7" name="Google Shape;547;p21"/>
          <p:cNvGrpSpPr/>
          <p:nvPr/>
        </p:nvGrpSpPr>
        <p:grpSpPr>
          <a:xfrm rot="-4275570">
            <a:off x="11196064" y="3308150"/>
            <a:ext cx="372824" cy="336890"/>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1" name="Google Shape;551;p21"/>
          <p:cNvSpPr/>
          <p:nvPr/>
        </p:nvSpPr>
        <p:spPr>
          <a:xfrm rot="8678282" flipH="1">
            <a:off x="1889949" y="6237795"/>
            <a:ext cx="1181208"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2" name="Google Shape;552;p21"/>
          <p:cNvSpPr/>
          <p:nvPr/>
        </p:nvSpPr>
        <p:spPr>
          <a:xfrm rot="117" flipH="1">
            <a:off x="11019911" y="249903"/>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53" name="Google Shape;553;p21"/>
          <p:cNvGrpSpPr/>
          <p:nvPr/>
        </p:nvGrpSpPr>
        <p:grpSpPr>
          <a:xfrm rot="-4499988">
            <a:off x="238703" y="1232244"/>
            <a:ext cx="387720" cy="350347"/>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7" name="Google Shape;557;p21"/>
          <p:cNvSpPr/>
          <p:nvPr/>
        </p:nvSpPr>
        <p:spPr>
          <a:xfrm>
            <a:off x="2729388" y="314092"/>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8" name="Google Shape;558;p21"/>
          <p:cNvSpPr/>
          <p:nvPr/>
        </p:nvSpPr>
        <p:spPr>
          <a:xfrm rot="368157">
            <a:off x="11412861" y="5886744"/>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4">
    <p:spTree>
      <p:nvGrpSpPr>
        <p:cNvPr id="1" name="Shape 773"/>
        <p:cNvGrpSpPr/>
        <p:nvPr/>
      </p:nvGrpSpPr>
      <p:grpSpPr>
        <a:xfrm>
          <a:off x="0" y="0"/>
          <a:ext cx="0" cy="0"/>
          <a:chOff x="0" y="0"/>
          <a:chExt cx="0" cy="0"/>
        </a:xfrm>
      </p:grpSpPr>
      <p:sp>
        <p:nvSpPr>
          <p:cNvPr id="774" name="Google Shape;774;p29"/>
          <p:cNvSpPr/>
          <p:nvPr/>
        </p:nvSpPr>
        <p:spPr>
          <a:xfrm flipH="1">
            <a:off x="7267090" y="-228666"/>
            <a:ext cx="4942397"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5" name="Google Shape;775;p29"/>
          <p:cNvSpPr/>
          <p:nvPr/>
        </p:nvSpPr>
        <p:spPr>
          <a:xfrm flipH="1">
            <a:off x="8392729" y="4453999"/>
            <a:ext cx="4165992"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6" name="Google Shape;776;p29"/>
          <p:cNvSpPr/>
          <p:nvPr/>
        </p:nvSpPr>
        <p:spPr>
          <a:xfrm flipH="1">
            <a:off x="-405700" y="4668132"/>
            <a:ext cx="4657788"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7" name="Google Shape;777;p29"/>
          <p:cNvSpPr/>
          <p:nvPr/>
        </p:nvSpPr>
        <p:spPr>
          <a:xfrm flipH="1">
            <a:off x="-230051" y="-461966"/>
            <a:ext cx="515716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78" name="Google Shape;778;p29"/>
          <p:cNvGrpSpPr/>
          <p:nvPr/>
        </p:nvGrpSpPr>
        <p:grpSpPr>
          <a:xfrm rot="899994">
            <a:off x="1351943" y="269176"/>
            <a:ext cx="604057"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2" name="Google Shape;782;p29"/>
          <p:cNvGrpSpPr/>
          <p:nvPr/>
        </p:nvGrpSpPr>
        <p:grpSpPr>
          <a:xfrm rot="-765977">
            <a:off x="10975432" y="2028966"/>
            <a:ext cx="371899"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6" name="Google Shape;786;p29"/>
          <p:cNvSpPr/>
          <p:nvPr/>
        </p:nvSpPr>
        <p:spPr>
          <a:xfrm rot="-1686808" flipH="1">
            <a:off x="4248579" y="6095818"/>
            <a:ext cx="924439"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7" name="Google Shape;787;p29"/>
          <p:cNvSpPr/>
          <p:nvPr/>
        </p:nvSpPr>
        <p:spPr>
          <a:xfrm rot="117" flipH="1">
            <a:off x="10472959" y="200179"/>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29"/>
          <p:cNvGrpSpPr/>
          <p:nvPr/>
        </p:nvGrpSpPr>
        <p:grpSpPr>
          <a:xfrm rot="-4475517">
            <a:off x="9885479" y="5923262"/>
            <a:ext cx="263693" cy="284375"/>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92" name="Google Shape;792;p29"/>
          <p:cNvSpPr/>
          <p:nvPr/>
        </p:nvSpPr>
        <p:spPr>
          <a:xfrm>
            <a:off x="1185875" y="5495984"/>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93" name="Google Shape;793;p29"/>
          <p:cNvSpPr/>
          <p:nvPr/>
        </p:nvSpPr>
        <p:spPr>
          <a:xfrm rot="368157">
            <a:off x="10998215" y="5660185"/>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94" name="Google Shape;794;p29"/>
          <p:cNvGrpSpPr/>
          <p:nvPr/>
        </p:nvGrpSpPr>
        <p:grpSpPr>
          <a:xfrm rot="-765935">
            <a:off x="365266" y="4065178"/>
            <a:ext cx="294951"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CUSTOM_4_1_1">
    <p:spTree>
      <p:nvGrpSpPr>
        <p:cNvPr id="1" name="Shape 825"/>
        <p:cNvGrpSpPr/>
        <p:nvPr/>
      </p:nvGrpSpPr>
      <p:grpSpPr>
        <a:xfrm>
          <a:off x="0" y="0"/>
          <a:ext cx="0" cy="0"/>
          <a:chOff x="0" y="0"/>
          <a:chExt cx="0" cy="0"/>
        </a:xfrm>
      </p:grpSpPr>
      <p:sp>
        <p:nvSpPr>
          <p:cNvPr id="826" name="Google Shape;826;p31"/>
          <p:cNvSpPr/>
          <p:nvPr/>
        </p:nvSpPr>
        <p:spPr>
          <a:xfrm flipH="1">
            <a:off x="9277527" y="3731314"/>
            <a:ext cx="3545789"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7" name="Google Shape;827;p31"/>
          <p:cNvSpPr/>
          <p:nvPr/>
        </p:nvSpPr>
        <p:spPr>
          <a:xfrm flipH="1">
            <a:off x="-688944" y="5456811"/>
            <a:ext cx="4018662"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8" name="Google Shape;828;p31"/>
          <p:cNvSpPr/>
          <p:nvPr/>
        </p:nvSpPr>
        <p:spPr>
          <a:xfrm flipH="1">
            <a:off x="7048548" y="-261913"/>
            <a:ext cx="5560103"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9" name="Google Shape;829;p31"/>
          <p:cNvSpPr/>
          <p:nvPr/>
        </p:nvSpPr>
        <p:spPr>
          <a:xfrm flipH="1">
            <a:off x="-723172" y="-561368"/>
            <a:ext cx="4804329"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0" name="Google Shape;830;p31"/>
          <p:cNvSpPr/>
          <p:nvPr/>
        </p:nvSpPr>
        <p:spPr>
          <a:xfrm>
            <a:off x="2587351" y="2802867"/>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1" name="Google Shape;831;p31"/>
          <p:cNvSpPr/>
          <p:nvPr/>
        </p:nvSpPr>
        <p:spPr>
          <a:xfrm>
            <a:off x="2898047" y="2252567"/>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2" name="Google Shape;832;p31"/>
          <p:cNvSpPr/>
          <p:nvPr/>
        </p:nvSpPr>
        <p:spPr>
          <a:xfrm>
            <a:off x="2354128" y="3416334"/>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3" name="Google Shape;833;p31"/>
          <p:cNvSpPr/>
          <p:nvPr/>
        </p:nvSpPr>
        <p:spPr>
          <a:xfrm rot="-906775">
            <a:off x="9425741" y="394933"/>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4" name="Google Shape;834;p31"/>
          <p:cNvGrpSpPr/>
          <p:nvPr/>
        </p:nvGrpSpPr>
        <p:grpSpPr>
          <a:xfrm rot="-5400000">
            <a:off x="11499348" y="1337251"/>
            <a:ext cx="295696" cy="267183"/>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38" name="Google Shape;838;p31"/>
          <p:cNvSpPr/>
          <p:nvPr/>
        </p:nvSpPr>
        <p:spPr>
          <a:xfrm rot="9965797">
            <a:off x="-673421" y="5146259"/>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9" name="Google Shape;839;p31"/>
          <p:cNvGrpSpPr/>
          <p:nvPr/>
        </p:nvGrpSpPr>
        <p:grpSpPr>
          <a:xfrm rot="-6145098">
            <a:off x="500159" y="641130"/>
            <a:ext cx="578189" cy="522470"/>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3" name="Google Shape;843;p31"/>
          <p:cNvGrpSpPr/>
          <p:nvPr/>
        </p:nvGrpSpPr>
        <p:grpSpPr>
          <a:xfrm rot="-5400000">
            <a:off x="2338385" y="6286178"/>
            <a:ext cx="326429" cy="294966"/>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47" name="Google Shape;847;p31"/>
          <p:cNvSpPr/>
          <p:nvPr/>
        </p:nvSpPr>
        <p:spPr>
          <a:xfrm rot="-308323">
            <a:off x="1575948" y="327181"/>
            <a:ext cx="771642"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48" name="Google Shape;848;p31"/>
          <p:cNvGrpSpPr/>
          <p:nvPr/>
        </p:nvGrpSpPr>
        <p:grpSpPr>
          <a:xfrm rot="-5400000">
            <a:off x="10894580" y="6155394"/>
            <a:ext cx="295696" cy="267183"/>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001940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2023/3/10</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61838"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59">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15822" y="26637"/>
            <a:ext cx="1978750" cy="2217027"/>
          </a:xfrm>
          <a:prstGeom prst="rect">
            <a:avLst/>
          </a:prstGeom>
        </p:spPr>
      </p:pic>
    </p:spTree>
    <p:extLst>
      <p:ext uri="{BB962C8B-B14F-4D97-AF65-F5344CB8AC3E}">
        <p14:creationId xmlns:p14="http://schemas.microsoft.com/office/powerpoint/2010/main" val="350890732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sp>
        <p:nvSpPr>
          <p:cNvPr id="2" name="TextBox 1">
            <a:extLst>
              <a:ext uri="{FF2B5EF4-FFF2-40B4-BE49-F238E27FC236}">
                <a16:creationId xmlns:a16="http://schemas.microsoft.com/office/drawing/2014/main" id="{6105906A-549A-48CE-7B3E-F4B8B2298E0B}"/>
              </a:ext>
            </a:extLst>
          </p:cNvPr>
          <p:cNvSpPr txBox="1"/>
          <p:nvPr userDrawn="1"/>
        </p:nvSpPr>
        <p:spPr>
          <a:xfrm>
            <a:off x="2778202" y="7189224"/>
            <a:ext cx="6605434" cy="461665"/>
          </a:xfrm>
          <a:prstGeom prst="rect">
            <a:avLst/>
          </a:prstGeom>
          <a:noFill/>
        </p:spPr>
        <p:txBody>
          <a:bodyPr wrap="square" rtlCol="0">
            <a:spAutoFit/>
          </a:bodyPr>
          <a:lstStyle/>
          <a:p>
            <a:pPr algn="ctr"/>
            <a:r>
              <a:rPr lang="en-US" sz="3600" baseline="-25000">
                <a:solidFill>
                  <a:srgbClr val="00B050"/>
                </a:solidFill>
                <a:latin typeface="Annifont" panose="020B0603050302020204" pitchFamily="34" charset="0"/>
              </a:rPr>
              <a:t>Kho ppt Phan Linh_0916.604.268</a:t>
            </a:r>
          </a:p>
        </p:txBody>
      </p:sp>
    </p:spTree>
  </p:cSld>
  <p:clrMap bg1="lt1" tx1="dk1" bg2="dk2" tx2="lt2" accent1="accent1" accent2="accent2" accent3="accent3" accent4="accent4" accent5="accent5" accent6="accent6" hlink="hlink" folHlink="folHlink"/>
  <p:sldLayoutIdLst>
    <p:sldLayoutId id="2147483649" r:id="rId1"/>
    <p:sldLayoutId id="2147483654" r:id="rId2"/>
    <p:sldLayoutId id="2147483667" r:id="rId3"/>
    <p:sldLayoutId id="2147483675" r:id="rId4"/>
    <p:sldLayoutId id="2147483677" r:id="rId5"/>
    <p:sldLayoutId id="2147483683" r:id="rId6"/>
    <p:sldLayoutId id="214748368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0">
            <a:extLst>
              <a:ext uri="{FF2B5EF4-FFF2-40B4-BE49-F238E27FC236}">
                <a16:creationId xmlns:a16="http://schemas.microsoft.com/office/drawing/2014/main" id="{2D7BE26B-1D08-82F1-B138-B2EB070917C0}"/>
              </a:ext>
            </a:extLst>
          </p:cNvPr>
          <p:cNvGraphicFramePr>
            <a:graphicFrameLocks noGrp="1"/>
          </p:cNvGraphicFramePr>
          <p:nvPr>
            <p:extLst>
              <p:ext uri="{D42A27DB-BD31-4B8C-83A1-F6EECF244321}">
                <p14:modId xmlns:p14="http://schemas.microsoft.com/office/powerpoint/2010/main" val="906092582"/>
              </p:ext>
            </p:extLst>
          </p:nvPr>
        </p:nvGraphicFramePr>
        <p:xfrm>
          <a:off x="-752155" y="825805"/>
          <a:ext cx="13367744" cy="6634004"/>
        </p:xfrm>
        <a:graphic>
          <a:graphicData uri="http://schemas.openxmlformats.org/drawingml/2006/table">
            <a:tbl>
              <a:tblPr firstRow="1" bandRow="1"/>
              <a:tblGrid>
                <a:gridCol w="257072">
                  <a:extLst>
                    <a:ext uri="{9D8B030D-6E8A-4147-A177-3AD203B41FA5}">
                      <a16:colId xmlns:a16="http://schemas.microsoft.com/office/drawing/2014/main" val="3141195527"/>
                    </a:ext>
                  </a:extLst>
                </a:gridCol>
                <a:gridCol w="257072">
                  <a:extLst>
                    <a:ext uri="{9D8B030D-6E8A-4147-A177-3AD203B41FA5}">
                      <a16:colId xmlns:a16="http://schemas.microsoft.com/office/drawing/2014/main" val="3151147950"/>
                    </a:ext>
                  </a:extLst>
                </a:gridCol>
                <a:gridCol w="257072">
                  <a:extLst>
                    <a:ext uri="{9D8B030D-6E8A-4147-A177-3AD203B41FA5}">
                      <a16:colId xmlns:a16="http://schemas.microsoft.com/office/drawing/2014/main" val="1514941707"/>
                    </a:ext>
                  </a:extLst>
                </a:gridCol>
                <a:gridCol w="257072">
                  <a:extLst>
                    <a:ext uri="{9D8B030D-6E8A-4147-A177-3AD203B41FA5}">
                      <a16:colId xmlns:a16="http://schemas.microsoft.com/office/drawing/2014/main" val="3092453757"/>
                    </a:ext>
                  </a:extLst>
                </a:gridCol>
                <a:gridCol w="257072">
                  <a:extLst>
                    <a:ext uri="{9D8B030D-6E8A-4147-A177-3AD203B41FA5}">
                      <a16:colId xmlns:a16="http://schemas.microsoft.com/office/drawing/2014/main" val="1705943820"/>
                    </a:ext>
                  </a:extLst>
                </a:gridCol>
                <a:gridCol w="257072">
                  <a:extLst>
                    <a:ext uri="{9D8B030D-6E8A-4147-A177-3AD203B41FA5}">
                      <a16:colId xmlns:a16="http://schemas.microsoft.com/office/drawing/2014/main" val="3899532901"/>
                    </a:ext>
                  </a:extLst>
                </a:gridCol>
                <a:gridCol w="257072">
                  <a:extLst>
                    <a:ext uri="{9D8B030D-6E8A-4147-A177-3AD203B41FA5}">
                      <a16:colId xmlns:a16="http://schemas.microsoft.com/office/drawing/2014/main" val="1504412709"/>
                    </a:ext>
                  </a:extLst>
                </a:gridCol>
                <a:gridCol w="257072">
                  <a:extLst>
                    <a:ext uri="{9D8B030D-6E8A-4147-A177-3AD203B41FA5}">
                      <a16:colId xmlns:a16="http://schemas.microsoft.com/office/drawing/2014/main" val="1466808307"/>
                    </a:ext>
                  </a:extLst>
                </a:gridCol>
                <a:gridCol w="257072">
                  <a:extLst>
                    <a:ext uri="{9D8B030D-6E8A-4147-A177-3AD203B41FA5}">
                      <a16:colId xmlns:a16="http://schemas.microsoft.com/office/drawing/2014/main" val="3502664633"/>
                    </a:ext>
                  </a:extLst>
                </a:gridCol>
                <a:gridCol w="257072">
                  <a:extLst>
                    <a:ext uri="{9D8B030D-6E8A-4147-A177-3AD203B41FA5}">
                      <a16:colId xmlns:a16="http://schemas.microsoft.com/office/drawing/2014/main" val="2380817918"/>
                    </a:ext>
                  </a:extLst>
                </a:gridCol>
                <a:gridCol w="257072">
                  <a:extLst>
                    <a:ext uri="{9D8B030D-6E8A-4147-A177-3AD203B41FA5}">
                      <a16:colId xmlns:a16="http://schemas.microsoft.com/office/drawing/2014/main" val="3543710229"/>
                    </a:ext>
                  </a:extLst>
                </a:gridCol>
                <a:gridCol w="257072">
                  <a:extLst>
                    <a:ext uri="{9D8B030D-6E8A-4147-A177-3AD203B41FA5}">
                      <a16:colId xmlns:a16="http://schemas.microsoft.com/office/drawing/2014/main" val="1226207747"/>
                    </a:ext>
                  </a:extLst>
                </a:gridCol>
                <a:gridCol w="257072">
                  <a:extLst>
                    <a:ext uri="{9D8B030D-6E8A-4147-A177-3AD203B41FA5}">
                      <a16:colId xmlns:a16="http://schemas.microsoft.com/office/drawing/2014/main" val="2622740893"/>
                    </a:ext>
                  </a:extLst>
                </a:gridCol>
                <a:gridCol w="257072">
                  <a:extLst>
                    <a:ext uri="{9D8B030D-6E8A-4147-A177-3AD203B41FA5}">
                      <a16:colId xmlns:a16="http://schemas.microsoft.com/office/drawing/2014/main" val="3358236929"/>
                    </a:ext>
                  </a:extLst>
                </a:gridCol>
                <a:gridCol w="257072">
                  <a:extLst>
                    <a:ext uri="{9D8B030D-6E8A-4147-A177-3AD203B41FA5}">
                      <a16:colId xmlns:a16="http://schemas.microsoft.com/office/drawing/2014/main" val="3794742099"/>
                    </a:ext>
                  </a:extLst>
                </a:gridCol>
                <a:gridCol w="257072">
                  <a:extLst>
                    <a:ext uri="{9D8B030D-6E8A-4147-A177-3AD203B41FA5}">
                      <a16:colId xmlns:a16="http://schemas.microsoft.com/office/drawing/2014/main" val="2906486690"/>
                    </a:ext>
                  </a:extLst>
                </a:gridCol>
                <a:gridCol w="257072">
                  <a:extLst>
                    <a:ext uri="{9D8B030D-6E8A-4147-A177-3AD203B41FA5}">
                      <a16:colId xmlns:a16="http://schemas.microsoft.com/office/drawing/2014/main" val="3922166840"/>
                    </a:ext>
                  </a:extLst>
                </a:gridCol>
                <a:gridCol w="257072">
                  <a:extLst>
                    <a:ext uri="{9D8B030D-6E8A-4147-A177-3AD203B41FA5}">
                      <a16:colId xmlns:a16="http://schemas.microsoft.com/office/drawing/2014/main" val="2779761096"/>
                    </a:ext>
                  </a:extLst>
                </a:gridCol>
                <a:gridCol w="257072">
                  <a:extLst>
                    <a:ext uri="{9D8B030D-6E8A-4147-A177-3AD203B41FA5}">
                      <a16:colId xmlns:a16="http://schemas.microsoft.com/office/drawing/2014/main" val="2495969157"/>
                    </a:ext>
                  </a:extLst>
                </a:gridCol>
                <a:gridCol w="257072">
                  <a:extLst>
                    <a:ext uri="{9D8B030D-6E8A-4147-A177-3AD203B41FA5}">
                      <a16:colId xmlns:a16="http://schemas.microsoft.com/office/drawing/2014/main" val="3626927592"/>
                    </a:ext>
                  </a:extLst>
                </a:gridCol>
                <a:gridCol w="257072">
                  <a:extLst>
                    <a:ext uri="{9D8B030D-6E8A-4147-A177-3AD203B41FA5}">
                      <a16:colId xmlns:a16="http://schemas.microsoft.com/office/drawing/2014/main" val="857701770"/>
                    </a:ext>
                  </a:extLst>
                </a:gridCol>
                <a:gridCol w="257072">
                  <a:extLst>
                    <a:ext uri="{9D8B030D-6E8A-4147-A177-3AD203B41FA5}">
                      <a16:colId xmlns:a16="http://schemas.microsoft.com/office/drawing/2014/main" val="2309374168"/>
                    </a:ext>
                  </a:extLst>
                </a:gridCol>
                <a:gridCol w="257072">
                  <a:extLst>
                    <a:ext uri="{9D8B030D-6E8A-4147-A177-3AD203B41FA5}">
                      <a16:colId xmlns:a16="http://schemas.microsoft.com/office/drawing/2014/main" val="2423937644"/>
                    </a:ext>
                  </a:extLst>
                </a:gridCol>
                <a:gridCol w="257072">
                  <a:extLst>
                    <a:ext uri="{9D8B030D-6E8A-4147-A177-3AD203B41FA5}">
                      <a16:colId xmlns:a16="http://schemas.microsoft.com/office/drawing/2014/main" val="3181772300"/>
                    </a:ext>
                  </a:extLst>
                </a:gridCol>
                <a:gridCol w="257072">
                  <a:extLst>
                    <a:ext uri="{9D8B030D-6E8A-4147-A177-3AD203B41FA5}">
                      <a16:colId xmlns:a16="http://schemas.microsoft.com/office/drawing/2014/main" val="917889513"/>
                    </a:ext>
                  </a:extLst>
                </a:gridCol>
                <a:gridCol w="257072">
                  <a:extLst>
                    <a:ext uri="{9D8B030D-6E8A-4147-A177-3AD203B41FA5}">
                      <a16:colId xmlns:a16="http://schemas.microsoft.com/office/drawing/2014/main" val="3900200873"/>
                    </a:ext>
                  </a:extLst>
                </a:gridCol>
                <a:gridCol w="257072">
                  <a:extLst>
                    <a:ext uri="{9D8B030D-6E8A-4147-A177-3AD203B41FA5}">
                      <a16:colId xmlns:a16="http://schemas.microsoft.com/office/drawing/2014/main" val="1110172280"/>
                    </a:ext>
                  </a:extLst>
                </a:gridCol>
                <a:gridCol w="257072">
                  <a:extLst>
                    <a:ext uri="{9D8B030D-6E8A-4147-A177-3AD203B41FA5}">
                      <a16:colId xmlns:a16="http://schemas.microsoft.com/office/drawing/2014/main" val="2790098732"/>
                    </a:ext>
                  </a:extLst>
                </a:gridCol>
                <a:gridCol w="257072">
                  <a:extLst>
                    <a:ext uri="{9D8B030D-6E8A-4147-A177-3AD203B41FA5}">
                      <a16:colId xmlns:a16="http://schemas.microsoft.com/office/drawing/2014/main" val="590412432"/>
                    </a:ext>
                  </a:extLst>
                </a:gridCol>
                <a:gridCol w="257072">
                  <a:extLst>
                    <a:ext uri="{9D8B030D-6E8A-4147-A177-3AD203B41FA5}">
                      <a16:colId xmlns:a16="http://schemas.microsoft.com/office/drawing/2014/main" val="1269897463"/>
                    </a:ext>
                  </a:extLst>
                </a:gridCol>
                <a:gridCol w="257072">
                  <a:extLst>
                    <a:ext uri="{9D8B030D-6E8A-4147-A177-3AD203B41FA5}">
                      <a16:colId xmlns:a16="http://schemas.microsoft.com/office/drawing/2014/main" val="2868056576"/>
                    </a:ext>
                  </a:extLst>
                </a:gridCol>
                <a:gridCol w="257072">
                  <a:extLst>
                    <a:ext uri="{9D8B030D-6E8A-4147-A177-3AD203B41FA5}">
                      <a16:colId xmlns:a16="http://schemas.microsoft.com/office/drawing/2014/main" val="2161358710"/>
                    </a:ext>
                  </a:extLst>
                </a:gridCol>
                <a:gridCol w="257072">
                  <a:extLst>
                    <a:ext uri="{9D8B030D-6E8A-4147-A177-3AD203B41FA5}">
                      <a16:colId xmlns:a16="http://schemas.microsoft.com/office/drawing/2014/main" val="3163057758"/>
                    </a:ext>
                  </a:extLst>
                </a:gridCol>
                <a:gridCol w="257072">
                  <a:extLst>
                    <a:ext uri="{9D8B030D-6E8A-4147-A177-3AD203B41FA5}">
                      <a16:colId xmlns:a16="http://schemas.microsoft.com/office/drawing/2014/main" val="328346012"/>
                    </a:ext>
                  </a:extLst>
                </a:gridCol>
                <a:gridCol w="257072">
                  <a:extLst>
                    <a:ext uri="{9D8B030D-6E8A-4147-A177-3AD203B41FA5}">
                      <a16:colId xmlns:a16="http://schemas.microsoft.com/office/drawing/2014/main" val="1987707740"/>
                    </a:ext>
                  </a:extLst>
                </a:gridCol>
                <a:gridCol w="257072">
                  <a:extLst>
                    <a:ext uri="{9D8B030D-6E8A-4147-A177-3AD203B41FA5}">
                      <a16:colId xmlns:a16="http://schemas.microsoft.com/office/drawing/2014/main" val="996658431"/>
                    </a:ext>
                  </a:extLst>
                </a:gridCol>
                <a:gridCol w="257072">
                  <a:extLst>
                    <a:ext uri="{9D8B030D-6E8A-4147-A177-3AD203B41FA5}">
                      <a16:colId xmlns:a16="http://schemas.microsoft.com/office/drawing/2014/main" val="2612947994"/>
                    </a:ext>
                  </a:extLst>
                </a:gridCol>
                <a:gridCol w="257072">
                  <a:extLst>
                    <a:ext uri="{9D8B030D-6E8A-4147-A177-3AD203B41FA5}">
                      <a16:colId xmlns:a16="http://schemas.microsoft.com/office/drawing/2014/main" val="2148544139"/>
                    </a:ext>
                  </a:extLst>
                </a:gridCol>
                <a:gridCol w="257072">
                  <a:extLst>
                    <a:ext uri="{9D8B030D-6E8A-4147-A177-3AD203B41FA5}">
                      <a16:colId xmlns:a16="http://schemas.microsoft.com/office/drawing/2014/main" val="3249332975"/>
                    </a:ext>
                  </a:extLst>
                </a:gridCol>
                <a:gridCol w="257072">
                  <a:extLst>
                    <a:ext uri="{9D8B030D-6E8A-4147-A177-3AD203B41FA5}">
                      <a16:colId xmlns:a16="http://schemas.microsoft.com/office/drawing/2014/main" val="1654711919"/>
                    </a:ext>
                  </a:extLst>
                </a:gridCol>
                <a:gridCol w="257072">
                  <a:extLst>
                    <a:ext uri="{9D8B030D-6E8A-4147-A177-3AD203B41FA5}">
                      <a16:colId xmlns:a16="http://schemas.microsoft.com/office/drawing/2014/main" val="4015444291"/>
                    </a:ext>
                  </a:extLst>
                </a:gridCol>
                <a:gridCol w="257072">
                  <a:extLst>
                    <a:ext uri="{9D8B030D-6E8A-4147-A177-3AD203B41FA5}">
                      <a16:colId xmlns:a16="http://schemas.microsoft.com/office/drawing/2014/main" val="4236802669"/>
                    </a:ext>
                  </a:extLst>
                </a:gridCol>
                <a:gridCol w="257072">
                  <a:extLst>
                    <a:ext uri="{9D8B030D-6E8A-4147-A177-3AD203B41FA5}">
                      <a16:colId xmlns:a16="http://schemas.microsoft.com/office/drawing/2014/main" val="2318820784"/>
                    </a:ext>
                  </a:extLst>
                </a:gridCol>
                <a:gridCol w="257072">
                  <a:extLst>
                    <a:ext uri="{9D8B030D-6E8A-4147-A177-3AD203B41FA5}">
                      <a16:colId xmlns:a16="http://schemas.microsoft.com/office/drawing/2014/main" val="3970120949"/>
                    </a:ext>
                  </a:extLst>
                </a:gridCol>
                <a:gridCol w="257072">
                  <a:extLst>
                    <a:ext uri="{9D8B030D-6E8A-4147-A177-3AD203B41FA5}">
                      <a16:colId xmlns:a16="http://schemas.microsoft.com/office/drawing/2014/main" val="310546710"/>
                    </a:ext>
                  </a:extLst>
                </a:gridCol>
                <a:gridCol w="257072">
                  <a:extLst>
                    <a:ext uri="{9D8B030D-6E8A-4147-A177-3AD203B41FA5}">
                      <a16:colId xmlns:a16="http://schemas.microsoft.com/office/drawing/2014/main" val="1492156878"/>
                    </a:ext>
                  </a:extLst>
                </a:gridCol>
                <a:gridCol w="257072">
                  <a:extLst>
                    <a:ext uri="{9D8B030D-6E8A-4147-A177-3AD203B41FA5}">
                      <a16:colId xmlns:a16="http://schemas.microsoft.com/office/drawing/2014/main" val="3097457476"/>
                    </a:ext>
                  </a:extLst>
                </a:gridCol>
                <a:gridCol w="257072">
                  <a:extLst>
                    <a:ext uri="{9D8B030D-6E8A-4147-A177-3AD203B41FA5}">
                      <a16:colId xmlns:a16="http://schemas.microsoft.com/office/drawing/2014/main" val="2821193709"/>
                    </a:ext>
                  </a:extLst>
                </a:gridCol>
                <a:gridCol w="257072">
                  <a:extLst>
                    <a:ext uri="{9D8B030D-6E8A-4147-A177-3AD203B41FA5}">
                      <a16:colId xmlns:a16="http://schemas.microsoft.com/office/drawing/2014/main" val="3103761647"/>
                    </a:ext>
                  </a:extLst>
                </a:gridCol>
                <a:gridCol w="257072">
                  <a:extLst>
                    <a:ext uri="{9D8B030D-6E8A-4147-A177-3AD203B41FA5}">
                      <a16:colId xmlns:a16="http://schemas.microsoft.com/office/drawing/2014/main" val="3381576055"/>
                    </a:ext>
                  </a:extLst>
                </a:gridCol>
                <a:gridCol w="257072">
                  <a:extLst>
                    <a:ext uri="{9D8B030D-6E8A-4147-A177-3AD203B41FA5}">
                      <a16:colId xmlns:a16="http://schemas.microsoft.com/office/drawing/2014/main" val="514919813"/>
                    </a:ext>
                  </a:extLst>
                </a:gridCol>
                <a:gridCol w="257072">
                  <a:extLst>
                    <a:ext uri="{9D8B030D-6E8A-4147-A177-3AD203B41FA5}">
                      <a16:colId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35494077"/>
                  </a:ext>
                </a:extLst>
              </a:tr>
            </a:tbl>
          </a:graphicData>
        </a:graphic>
      </p:graphicFrame>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1459" y="5301085"/>
            <a:ext cx="978826" cy="13312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Tổng hợp Quyển Vở Ô Ly giá rẻ, bán chạy tháng 7/2022 - BeeCost">
            <a:extLst>
              <a:ext uri="{FF2B5EF4-FFF2-40B4-BE49-F238E27FC236}">
                <a16:creationId xmlns:a16="http://schemas.microsoft.com/office/drawing/2014/main" id="{D040251D-5FF1-F9F6-F7D8-3F70438F2B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79" t="7028" r="18992" b="7028"/>
          <a:stretch/>
        </p:blipFill>
        <p:spPr bwMode="auto">
          <a:xfrm>
            <a:off x="5546416" y="5277481"/>
            <a:ext cx="966986" cy="13312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A34C87-DEA1-FD50-1FA1-022C1460C8C4}"/>
              </a:ext>
            </a:extLst>
          </p:cNvPr>
          <p:cNvSpPr txBox="1"/>
          <p:nvPr/>
        </p:nvSpPr>
        <p:spPr>
          <a:xfrm>
            <a:off x="3800340" y="83713"/>
            <a:ext cx="4734386" cy="698012"/>
          </a:xfrm>
          <a:prstGeom prst="rect">
            <a:avLst/>
          </a:prstGeom>
          <a:noFill/>
        </p:spPr>
        <p:txBody>
          <a:bodyPr wrap="square" rtlCol="0">
            <a:spAutoFit/>
          </a:bodyPr>
          <a:lstStyle/>
          <a:p>
            <a:pPr algn="ctr"/>
            <a:r>
              <a:rPr lang="en-US" sz="3936">
                <a:solidFill>
                  <a:srgbClr val="002060"/>
                </a:solidFill>
              </a:rPr>
              <a:t>CHUẨN BỊ</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6487971" y="5301085"/>
            <a:ext cx="1466860" cy="1347167"/>
            <a:chOff x="3709663" y="4543865"/>
            <a:chExt cx="2697848" cy="2477707"/>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6"/>
            <a:stretch>
              <a:fillRect/>
            </a:stretch>
          </p:blipFill>
          <p:spPr>
            <a:xfrm rot="2160812">
              <a:off x="4232038" y="4668818"/>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7"/>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397965" y="5225358"/>
            <a:ext cx="1688797" cy="128770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C9DF1AC-B28F-07DC-1B09-36D6F6FE85EB}"/>
              </a:ext>
            </a:extLst>
          </p:cNvPr>
          <p:cNvSpPr txBox="1"/>
          <p:nvPr/>
        </p:nvSpPr>
        <p:spPr>
          <a:xfrm>
            <a:off x="157956" y="7395246"/>
            <a:ext cx="11547521" cy="857799"/>
          </a:xfrm>
          <a:prstGeom prst="rect">
            <a:avLst/>
          </a:prstGeom>
          <a:noFill/>
        </p:spPr>
        <p:txBody>
          <a:bodyPr wrap="square" rtlCol="0">
            <a:spAutoFit/>
          </a:bodyPr>
          <a:lstStyle/>
          <a:p>
            <a:pPr defTabSz="739683">
              <a:buClrTx/>
              <a:defRPr/>
            </a:pPr>
            <a:r>
              <a:rPr lang="en-VN" sz="4974" b="1" kern="1200">
                <a:solidFill>
                  <a:srgbClr val="7030A0"/>
                </a:solidFill>
                <a:latin typeface="HP001 5 hàng" panose="020B0603050302020204" pitchFamily="34" charset="0"/>
                <a:ea typeface="+mn-ea"/>
                <a:cs typeface="HP001 5H Normal" panose="020B0603050302020204" pitchFamily="34" charset="0"/>
              </a:rPr>
              <a:t>Thứ </a:t>
            </a:r>
            <a:r>
              <a:rPr lang="en-US" sz="4974" b="1" kern="1200">
                <a:solidFill>
                  <a:srgbClr val="7030A0"/>
                </a:solidFill>
                <a:latin typeface="HP001 5 hàng" panose="020B0603050302020204" pitchFamily="34" charset="0"/>
                <a:ea typeface="+mn-ea"/>
                <a:cs typeface="HP001 5H Normal" panose="020B0603050302020204" pitchFamily="34" charset="0"/>
              </a:rPr>
              <a:t>…</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dirty="0">
                <a:solidFill>
                  <a:srgbClr val="7030A0"/>
                </a:solidFill>
                <a:latin typeface="HP001 5 hàng" panose="020B0603050302020204" pitchFamily="34" charset="0"/>
                <a:ea typeface="+mn-ea"/>
                <a:cs typeface="HP001 5H Normal" panose="020B0603050302020204" pitchFamily="34" charset="0"/>
              </a:rPr>
              <a:t>w</a:t>
            </a:r>
            <a:r>
              <a:rPr lang="en-VN" sz="4974" b="1" kern="1200" dirty="0">
                <a:solidFill>
                  <a:srgbClr val="7030A0"/>
                </a:solidFill>
                <a:latin typeface="HP001 5 hàng" panose="020B0603050302020204" pitchFamily="34" charset="0"/>
                <a:ea typeface="+mn-ea"/>
                <a:cs typeface="HP001 5H Normal" panose="020B0603050302020204" pitchFamily="34" charset="0"/>
              </a:rPr>
              <a:t>gà</a:t>
            </a:r>
            <a:r>
              <a:rPr lang="en-US" sz="4974" b="1" kern="1200" err="1">
                <a:solidFill>
                  <a:srgbClr val="7030A0"/>
                </a:solidFill>
                <a:latin typeface="HP001 5 hàng" panose="020B0603050302020204" pitchFamily="34" charset="0"/>
                <a:ea typeface="+mn-ea"/>
                <a:cs typeface="HP001 5H Normal" panose="020B0603050302020204" pitchFamily="34" charset="0"/>
              </a:rPr>
              <a:t>ǀ</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a:solidFill>
                  <a:srgbClr val="7030A0"/>
                </a:solidFill>
                <a:latin typeface="HP001 5 hàng" panose="020B0603050302020204" pitchFamily="34" charset="0"/>
                <a:ea typeface="+mn-ea"/>
                <a:cs typeface="HP001 5H Normal" panose="020B0603050302020204" pitchFamily="34" charset="0"/>
              </a:rPr>
              <a:t>…</a:t>
            </a:r>
            <a:r>
              <a:rPr lang="en-US" sz="4974" b="1">
                <a:solidFill>
                  <a:srgbClr val="7030A0"/>
                </a:solidFill>
                <a:latin typeface="HP001 5 hàng" panose="020B0603050302020204" pitchFamily="34" charset="0"/>
                <a:cs typeface="HP001 5H Normal" panose="020B0603050302020204" pitchFamily="34" charset="0"/>
              </a:rPr>
              <a:t> </a:t>
            </a:r>
            <a:r>
              <a:rPr lang="el-GR" sz="4974" b="1" kern="1200" dirty="0">
                <a:solidFill>
                  <a:srgbClr val="7030A0"/>
                </a:solidFill>
                <a:latin typeface="HP001 5 hàng" panose="020B0603050302020204" pitchFamily="34" charset="0"/>
                <a:ea typeface="+mn-ea"/>
                <a:cs typeface="HP001 5H Normal" panose="020B0603050302020204" pitchFamily="34" charset="0"/>
              </a:rPr>
              <a:t>κ</a:t>
            </a:r>
            <a:r>
              <a:rPr lang="en-VN" sz="4974" b="1" kern="1200" dirty="0">
                <a:solidFill>
                  <a:srgbClr val="7030A0"/>
                </a:solidFill>
                <a:latin typeface="HP001 5 hàng" panose="020B0603050302020204" pitchFamily="34" charset="0"/>
                <a:ea typeface="+mn-ea"/>
                <a:cs typeface="HP001 5H Normal" panose="020B0603050302020204" pitchFamily="34" charset="0"/>
              </a:rPr>
              <a:t>án</a:t>
            </a:r>
            <a:r>
              <a:rPr lang="en-US" sz="4974" b="1" kern="1200" err="1">
                <a:solidFill>
                  <a:srgbClr val="7030A0"/>
                </a:solidFill>
                <a:latin typeface="HP001 5 hàng" panose="020B0603050302020204" pitchFamily="34" charset="0"/>
                <a:ea typeface="+mn-ea"/>
                <a:cs typeface="HP001 5H Normal" panose="020B0603050302020204" pitchFamily="34" charset="0"/>
              </a:rPr>
              <a:t>Ƒ</a:t>
            </a:r>
            <a:r>
              <a:rPr lang="en-US" sz="4974" b="1">
                <a:solidFill>
                  <a:srgbClr val="7030A0"/>
                </a:solidFill>
                <a:latin typeface="HP001 5 hàng" panose="020B0603050302020204" pitchFamily="34" charset="0"/>
                <a:cs typeface="HP001 5H Normal" panose="020B0603050302020204" pitchFamily="34" charset="0"/>
              </a:rPr>
              <a:t> 9</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dirty="0">
                <a:solidFill>
                  <a:srgbClr val="7030A0"/>
                </a:solidFill>
                <a:latin typeface="HP001 5 hàng" panose="020B0603050302020204" pitchFamily="34" charset="0"/>
                <a:ea typeface="+mn-ea"/>
                <a:cs typeface="HP001 5H Normal" panose="020B0603050302020204" pitchFamily="34" charset="0"/>
              </a:rPr>
              <a:t>w</a:t>
            </a:r>
            <a:r>
              <a:rPr lang="en-VN" sz="4974" b="1" kern="1200" dirty="0">
                <a:solidFill>
                  <a:srgbClr val="7030A0"/>
                </a:solidFill>
                <a:latin typeface="HP001 5 hàng" panose="020B0603050302020204" pitchFamily="34" charset="0"/>
                <a:ea typeface="+mn-ea"/>
                <a:cs typeface="HP001 5H Normal" panose="020B0603050302020204" pitchFamily="34" charset="0"/>
              </a:rPr>
              <a:t>ăm 202</a:t>
            </a:r>
            <a:r>
              <a:rPr lang="en-US" sz="4974" b="1" kern="1200" dirty="0">
                <a:solidFill>
                  <a:srgbClr val="7030A0"/>
                </a:solidFill>
                <a:latin typeface="HP001 5 hàng" panose="020B0603050302020204" pitchFamily="34" charset="0"/>
                <a:ea typeface="+mn-ea"/>
                <a:cs typeface="HP001 5H Normal" panose="020B0603050302020204" pitchFamily="34" charset="0"/>
              </a:rPr>
              <a:t>2</a:t>
            </a:r>
            <a:endParaRPr lang="en-VN" sz="4974" b="1"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23" name="TextBox 22">
            <a:extLst>
              <a:ext uri="{FF2B5EF4-FFF2-40B4-BE49-F238E27FC236}">
                <a16:creationId xmlns:a16="http://schemas.microsoft.com/office/drawing/2014/main" id="{75541EDB-C8B2-DD7E-8802-43B0F95D124A}"/>
              </a:ext>
            </a:extLst>
          </p:cNvPr>
          <p:cNvSpPr txBox="1"/>
          <p:nvPr/>
        </p:nvSpPr>
        <p:spPr>
          <a:xfrm>
            <a:off x="4139331" y="-1335133"/>
            <a:ext cx="3011090" cy="857799"/>
          </a:xfrm>
          <a:prstGeom prst="rect">
            <a:avLst/>
          </a:prstGeom>
          <a:noFill/>
        </p:spPr>
        <p:txBody>
          <a:bodyPr wrap="square">
            <a:spAutoFit/>
          </a:bodyPr>
          <a:lstStyle/>
          <a:p>
            <a:r>
              <a:rPr lang="en-US" sz="4974" b="1">
                <a:solidFill>
                  <a:srgbClr val="7030A0"/>
                </a:solidFill>
                <a:latin typeface="HP001 4 hàng" panose="020B0603050302020204" pitchFamily="34" charset="0"/>
              </a:rPr>
              <a:t>Chíζ Ǉả</a:t>
            </a:r>
          </a:p>
        </p:txBody>
      </p:sp>
      <p:sp>
        <p:nvSpPr>
          <p:cNvPr id="14" name="TextBox 13">
            <a:extLst>
              <a:ext uri="{FF2B5EF4-FFF2-40B4-BE49-F238E27FC236}">
                <a16:creationId xmlns:a16="http://schemas.microsoft.com/office/drawing/2014/main" id="{9431E0C9-71FC-B90F-B050-C7E74D26AA75}"/>
              </a:ext>
            </a:extLst>
          </p:cNvPr>
          <p:cNvSpPr txBox="1"/>
          <p:nvPr/>
        </p:nvSpPr>
        <p:spPr>
          <a:xfrm>
            <a:off x="1204280" y="1325699"/>
            <a:ext cx="11547521" cy="857799"/>
          </a:xfrm>
          <a:prstGeom prst="rect">
            <a:avLst/>
          </a:prstGeom>
          <a:noFill/>
        </p:spPr>
        <p:txBody>
          <a:bodyPr wrap="square" rtlCol="0">
            <a:spAutoFit/>
          </a:bodyPr>
          <a:lstStyle/>
          <a:p>
            <a:pPr defTabSz="739683">
              <a:buClrTx/>
              <a:defRPr/>
            </a:pPr>
            <a:r>
              <a:rPr lang="en-VN" sz="4974" b="1" kern="1200">
                <a:solidFill>
                  <a:srgbClr val="7030A0"/>
                </a:solidFill>
                <a:latin typeface="HP001 4 hàng" panose="020B0603050302020204" pitchFamily="34" charset="0"/>
                <a:ea typeface="+mn-ea"/>
                <a:cs typeface="HP001 5H Normal" panose="020B0603050302020204" pitchFamily="34" charset="0"/>
              </a:rPr>
              <a:t>Thứ </a:t>
            </a:r>
            <a:r>
              <a:rPr lang="en-US" sz="4974" b="1" kern="1200">
                <a:solidFill>
                  <a:srgbClr val="7030A0"/>
                </a:solidFill>
                <a:latin typeface="HP001 4 hàng" panose="020B0603050302020204" pitchFamily="34" charset="0"/>
                <a:ea typeface="+mn-ea"/>
                <a:cs typeface="HP001 5H Normal" panose="020B0603050302020204" pitchFamily="34" charset="0"/>
              </a:rPr>
              <a:t>Sáu</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gà</a:t>
            </a:r>
            <a:r>
              <a:rPr lang="en-US" sz="4974" b="1" kern="1200" err="1">
                <a:solidFill>
                  <a:srgbClr val="7030A0"/>
                </a:solidFill>
                <a:latin typeface="HP001 4 hàng" panose="020B0603050302020204" pitchFamily="34" charset="0"/>
                <a:ea typeface="+mn-ea"/>
                <a:cs typeface="HP001 5H Normal" panose="020B0603050302020204" pitchFamily="34" charset="0"/>
              </a:rPr>
              <a:t>ǀ</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US" sz="4974" b="1">
                <a:solidFill>
                  <a:srgbClr val="7030A0"/>
                </a:solidFill>
                <a:latin typeface="HP001 4 hàng" panose="020B0603050302020204" pitchFamily="34" charset="0"/>
                <a:cs typeface="HP001 5H Normal" panose="020B0603050302020204" pitchFamily="34" charset="0"/>
              </a:rPr>
              <a:t> </a:t>
            </a:r>
            <a:r>
              <a:rPr lang="el-GR" sz="4974" b="1" kern="1200" dirty="0">
                <a:solidFill>
                  <a:srgbClr val="7030A0"/>
                </a:solidFill>
                <a:latin typeface="HP001 4 hàng" panose="020B0603050302020204" pitchFamily="34" charset="0"/>
                <a:ea typeface="+mn-ea"/>
                <a:cs typeface="HP001 5H Normal" panose="020B0603050302020204" pitchFamily="34" charset="0"/>
              </a:rPr>
              <a:t>κ</a:t>
            </a:r>
            <a:r>
              <a:rPr lang="en-VN" sz="4974" b="1" kern="1200" dirty="0">
                <a:solidFill>
                  <a:srgbClr val="7030A0"/>
                </a:solidFill>
                <a:latin typeface="HP001 4 hàng" panose="020B0603050302020204" pitchFamily="34" charset="0"/>
                <a:ea typeface="+mn-ea"/>
                <a:cs typeface="HP001 5H Normal" panose="020B0603050302020204" pitchFamily="34" charset="0"/>
              </a:rPr>
              <a:t>án</a:t>
            </a:r>
            <a:r>
              <a:rPr lang="en-US" sz="4974" b="1" kern="1200" err="1">
                <a:solidFill>
                  <a:srgbClr val="7030A0"/>
                </a:solidFill>
                <a:latin typeface="HP001 4 hàng" panose="020B0603050302020204" pitchFamily="34" charset="0"/>
                <a:ea typeface="+mn-ea"/>
                <a:cs typeface="HP001 5H Normal" panose="020B0603050302020204" pitchFamily="34" charset="0"/>
              </a:rPr>
              <a:t>Ƒ</a:t>
            </a:r>
            <a:r>
              <a:rPr lang="en-US" sz="4974" b="1">
                <a:solidFill>
                  <a:srgbClr val="7030A0"/>
                </a:solidFill>
                <a:latin typeface="HP001 4 hàng" panose="020B0603050302020204" pitchFamily="34" charset="0"/>
                <a:cs typeface="HP001 5H Normal" panose="020B0603050302020204" pitchFamily="34" charset="0"/>
              </a:rPr>
              <a:t> …</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ăm 202</a:t>
            </a:r>
            <a:r>
              <a:rPr lang="en-US" sz="4974" b="1" kern="1200" dirty="0">
                <a:solidFill>
                  <a:srgbClr val="7030A0"/>
                </a:solidFill>
                <a:latin typeface="HP001 4 hàng" panose="020B0603050302020204" pitchFamily="34" charset="0"/>
                <a:ea typeface="+mn-ea"/>
                <a:cs typeface="HP001 5H Normal" panose="020B0603050302020204" pitchFamily="34" charset="0"/>
              </a:rPr>
              <a:t>2</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6" name="TextBox 15">
            <a:extLst>
              <a:ext uri="{FF2B5EF4-FFF2-40B4-BE49-F238E27FC236}">
                <a16:creationId xmlns:a16="http://schemas.microsoft.com/office/drawing/2014/main" id="{CB8E68AE-8986-0D99-77EF-9FA937AF39E8}"/>
              </a:ext>
            </a:extLst>
          </p:cNvPr>
          <p:cNvSpPr txBox="1"/>
          <p:nvPr/>
        </p:nvSpPr>
        <p:spPr>
          <a:xfrm>
            <a:off x="1154143" y="3335409"/>
            <a:ext cx="11146012" cy="923330"/>
          </a:xfrm>
          <a:prstGeom prst="rect">
            <a:avLst/>
          </a:prstGeom>
          <a:noFill/>
        </p:spPr>
        <p:txBody>
          <a:bodyPr wrap="square" rtlCol="0">
            <a:spAutoFit/>
          </a:bodyPr>
          <a:lstStyle/>
          <a:p>
            <a:pPr defTabSz="739683">
              <a:buClrTx/>
              <a:defRPr/>
            </a:pPr>
            <a:r>
              <a:rPr lang="vi-VN" sz="5400" b="1" dirty="0">
                <a:solidFill>
                  <a:srgbClr val="7030A0"/>
                </a:solidFill>
                <a:latin typeface="HP001 4 hàng" panose="020B0603050302020204" pitchFamily="34" charset="0"/>
              </a:rPr>
              <a:t>V</a:t>
            </a:r>
            <a:r>
              <a:rPr lang="el-GR" sz="5400" b="1" dirty="0">
                <a:solidFill>
                  <a:srgbClr val="7030A0"/>
                </a:solidFill>
                <a:latin typeface="HP001 4 hàng" panose="020B0603050302020204" pitchFamily="34" charset="0"/>
              </a:rPr>
              <a:t>Η</a:t>
            </a:r>
            <a:r>
              <a:rPr lang="vi-VN" sz="5400" b="1" dirty="0">
                <a:solidFill>
                  <a:srgbClr val="7030A0"/>
                </a:solidFill>
                <a:latin typeface="HP001 4 hàng" panose="020B0603050302020204" pitchFamily="34" charset="0"/>
              </a:rPr>
              <a:t>Ğt đĲn văn </a:t>
            </a:r>
            <a:r>
              <a:rPr lang="el-GR" sz="5400" b="1" dirty="0">
                <a:solidFill>
                  <a:srgbClr val="7030A0"/>
                </a:solidFill>
                <a:latin typeface="HP001 4 hàng" panose="020B0603050302020204" pitchFamily="34" charset="0"/>
              </a:rPr>
              <a:t>ΓϜ </a:t>
            </a:r>
            <a:r>
              <a:rPr lang="vi-VN" sz="5400" b="1" dirty="0">
                <a:solidFill>
                  <a:srgbClr val="7030A0"/>
                </a:solidFill>
                <a:latin typeface="HP001 4 hàng" panose="020B0603050302020204" pitchFamily="34" charset="0"/>
              </a:rPr>
              <a:t>lại hĲt đųg</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8" name="TextBox 17">
            <a:extLst>
              <a:ext uri="{FF2B5EF4-FFF2-40B4-BE49-F238E27FC236}">
                <a16:creationId xmlns:a16="http://schemas.microsoft.com/office/drawing/2014/main" id="{71D6DCA7-6F61-4E5B-68A8-7E4F6F493AB4}"/>
              </a:ext>
            </a:extLst>
          </p:cNvPr>
          <p:cNvSpPr txBox="1"/>
          <p:nvPr/>
        </p:nvSpPr>
        <p:spPr>
          <a:xfrm>
            <a:off x="3286027" y="2339092"/>
            <a:ext cx="4694337" cy="857799"/>
          </a:xfrm>
          <a:prstGeom prst="rect">
            <a:avLst/>
          </a:prstGeom>
          <a:noFill/>
        </p:spPr>
        <p:txBody>
          <a:bodyPr wrap="square">
            <a:spAutoFit/>
          </a:bodyPr>
          <a:lstStyle/>
          <a:p>
            <a:r>
              <a:rPr lang="en-US" sz="4974" b="1">
                <a:solidFill>
                  <a:srgbClr val="7030A0"/>
                </a:solidFill>
                <a:latin typeface="HP001 4 hàng" panose="020B0603050302020204" pitchFamily="34" charset="0"/>
              </a:rPr>
              <a:t>Lu</a:t>
            </a:r>
            <a:r>
              <a:rPr lang="el-GR" sz="4974" b="1">
                <a:solidFill>
                  <a:srgbClr val="7030A0"/>
                </a:solidFill>
                <a:latin typeface="HP001 4 hàng" panose="020B0603050302020204" pitchFamily="34" charset="0"/>
              </a:rPr>
              <a:t>ΐ</a:t>
            </a:r>
            <a:r>
              <a:rPr lang="en-US" sz="4974" b="1">
                <a:solidFill>
                  <a:srgbClr val="7030A0"/>
                </a:solidFill>
                <a:latin typeface="HP001 4 hàng" panose="020B0603050302020204" pitchFamily="34" charset="0"/>
              </a:rPr>
              <a:t>İn Ǉập</a:t>
            </a:r>
          </a:p>
        </p:txBody>
      </p:sp>
      <p:sp>
        <p:nvSpPr>
          <p:cNvPr id="4" name="TextBox 3">
            <a:extLst>
              <a:ext uri="{FF2B5EF4-FFF2-40B4-BE49-F238E27FC236}">
                <a16:creationId xmlns:a16="http://schemas.microsoft.com/office/drawing/2014/main" id="{663B11A3-A6A9-0FFA-5856-CED24ED074D2}"/>
              </a:ext>
            </a:extLst>
          </p:cNvPr>
          <p:cNvSpPr txBox="1"/>
          <p:nvPr/>
        </p:nvSpPr>
        <p:spPr>
          <a:xfrm>
            <a:off x="335903" y="4335761"/>
            <a:ext cx="12602202" cy="923330"/>
          </a:xfrm>
          <a:prstGeom prst="rect">
            <a:avLst/>
          </a:prstGeom>
          <a:noFill/>
        </p:spPr>
        <p:txBody>
          <a:bodyPr wrap="square" rtlCol="0">
            <a:spAutoFit/>
          </a:bodyPr>
          <a:lstStyle/>
          <a:p>
            <a:pPr defTabSz="739683">
              <a:buClrTx/>
              <a:defRPr/>
            </a:pPr>
            <a:r>
              <a:rPr lang="vi-VN" sz="5400" b="1" dirty="0">
                <a:solidFill>
                  <a:srgbClr val="7030A0"/>
                </a:solidFill>
                <a:latin typeface="HP001 4 hàng" panose="020B0603050302020204" pitchFamily="34" charset="0"/>
              </a:rPr>
              <a:t>Ǖ</a:t>
            </a:r>
            <a:r>
              <a:rPr lang="el-GR" sz="5400" b="1" dirty="0">
                <a:solidFill>
                  <a:srgbClr val="7030A0"/>
                </a:solidFill>
                <a:latin typeface="HP001 4 hàng" panose="020B0603050302020204" pitchFamily="34" charset="0"/>
              </a:rPr>
              <a:t>ί</a:t>
            </a:r>
            <a:r>
              <a:rPr lang="vi-VN" sz="5400" b="1" dirty="0">
                <a:solidFill>
                  <a:srgbClr val="7030A0"/>
                </a:solidFill>
                <a:latin typeface="HP001 4 hàng" panose="020B0603050302020204" pitchFamily="34" charset="0"/>
              </a:rPr>
              <a:t>an sát đư</a:t>
            </a:r>
            <a:r>
              <a:rPr lang="el-GR" sz="5400" b="1" dirty="0">
                <a:solidFill>
                  <a:srgbClr val="7030A0"/>
                </a:solidFill>
                <a:latin typeface="HP001 4 hàng" panose="020B0603050302020204" pitchFamily="34" charset="0"/>
              </a:rPr>
              <a:t>ϑ </a:t>
            </a:r>
            <a:r>
              <a:rPr lang="vi-VN" sz="5400" b="1" dirty="0">
                <a:solidFill>
                  <a:srgbClr val="7030A0"/>
                </a:solidFill>
                <a:latin typeface="HP001 4 hàng" panose="020B0603050302020204" pitchFamily="34" charset="0"/>
              </a:rPr>
              <a:t>Ǉr</a:t>
            </a:r>
            <a:r>
              <a:rPr lang="el-GR" sz="5400" b="1" dirty="0">
                <a:solidFill>
                  <a:srgbClr val="7030A0"/>
                </a:solidFill>
                <a:latin typeface="HP001 4 hàng" panose="020B0603050302020204" pitchFamily="34" charset="0"/>
              </a:rPr>
              <a:t>Ϊ</a:t>
            </a:r>
            <a:r>
              <a:rPr lang="vi-VN" sz="5400" b="1" dirty="0">
                <a:solidFill>
                  <a:srgbClr val="7030A0"/>
                </a:solidFill>
                <a:latin typeface="HP001 4 hàng" panose="020B0603050302020204" pitchFamily="34" charset="0"/>
              </a:rPr>
              <a:t>g Ǉra</a:t>
            </a:r>
            <a:r>
              <a:rPr lang="el-GR" sz="5400" b="1" dirty="0">
                <a:solidFill>
                  <a:srgbClr val="7030A0"/>
                </a:solidFill>
                <a:latin typeface="HP001 4 hàng" panose="020B0603050302020204" pitchFamily="34" charset="0"/>
              </a:rPr>
              <a:t>ζ</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C0C3AF-503C-4F93-9B31-D22A0EF45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181" y="3172461"/>
            <a:ext cx="3834224" cy="3087967"/>
          </a:xfrm>
          <a:prstGeom prst="rect">
            <a:avLst/>
          </a:prstGeom>
        </p:spPr>
      </p:pic>
      <p:sp>
        <p:nvSpPr>
          <p:cNvPr id="3" name="TextBox 79">
            <a:extLst>
              <a:ext uri="{FF2B5EF4-FFF2-40B4-BE49-F238E27FC236}">
                <a16:creationId xmlns:a16="http://schemas.microsoft.com/office/drawing/2014/main" id="{08E711A1-45B8-4FCD-9B47-DF719E7AA970}"/>
              </a:ext>
            </a:extLst>
          </p:cNvPr>
          <p:cNvSpPr txBox="1">
            <a:spLocks noChangeArrowheads="1"/>
          </p:cNvSpPr>
          <p:nvPr/>
        </p:nvSpPr>
        <p:spPr bwMode="auto">
          <a:xfrm>
            <a:off x="1520230" y="1025553"/>
            <a:ext cx="9330409" cy="132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vi-VN" altLang="en-US" sz="399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c. Muốn viết thư điện tử cần có phương tiện gì?</a:t>
            </a:r>
            <a:endParaRPr lang="en-US" altLang="en-US" sz="3990" kern="120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811E2B46-6B7E-4371-B4B2-7C9AD8977203}"/>
              </a:ext>
            </a:extLst>
          </p:cNvPr>
          <p:cNvSpPr/>
          <p:nvPr/>
        </p:nvSpPr>
        <p:spPr>
          <a:xfrm>
            <a:off x="5073768" y="2756701"/>
            <a:ext cx="6033411" cy="325669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sp>
        <p:nvSpPr>
          <p:cNvPr id="5" name="Hộp Văn bản 14">
            <a:extLst>
              <a:ext uri="{FF2B5EF4-FFF2-40B4-BE49-F238E27FC236}">
                <a16:creationId xmlns:a16="http://schemas.microsoft.com/office/drawing/2014/main" id="{411FBC9A-A348-4369-BB2E-B9466430C4CF}"/>
              </a:ext>
            </a:extLst>
          </p:cNvPr>
          <p:cNvSpPr txBox="1"/>
          <p:nvPr/>
        </p:nvSpPr>
        <p:spPr>
          <a:xfrm>
            <a:off x="5358810" y="2959199"/>
            <a:ext cx="5578515" cy="2855241"/>
          </a:xfrm>
          <a:prstGeom prst="rect">
            <a:avLst/>
          </a:prstGeom>
          <a:noFill/>
        </p:spPr>
        <p:txBody>
          <a:bodyPr wrap="square">
            <a:spAutoFit/>
          </a:bodyPr>
          <a:lstStyle/>
          <a:p>
            <a:pPr algn="ctr" defTabSz="456057"/>
            <a:r>
              <a:rPr lang="vi-VN" sz="3591" b="1"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rPr>
              <a:t>Muốn viết thư điện tử thì cần có máy tính, máy tính bảng hoặc điện thoại thông minh có kết nối internet.</a:t>
            </a:r>
            <a:endParaRPr lang="en-US" sz="3591" b="1" kern="1200"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222466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020" y="2369798"/>
            <a:ext cx="3405315" cy="4651486"/>
          </a:xfrm>
          <a:prstGeom prst="rect">
            <a:avLst/>
          </a:prstGeom>
        </p:spPr>
      </p:pic>
      <p:sp>
        <p:nvSpPr>
          <p:cNvPr id="13" name="TextBox 79">
            <a:extLst>
              <a:ext uri="{FF2B5EF4-FFF2-40B4-BE49-F238E27FC236}">
                <a16:creationId xmlns:a16="http://schemas.microsoft.com/office/drawing/2014/main" id="{2D51DD9C-65AC-4108-A06A-38E8F2A0A7EA}"/>
              </a:ext>
            </a:extLst>
          </p:cNvPr>
          <p:cNvSpPr txBox="1">
            <a:spLocks noChangeArrowheads="1"/>
          </p:cNvSpPr>
          <p:nvPr/>
        </p:nvSpPr>
        <p:spPr bwMode="auto">
          <a:xfrm>
            <a:off x="2418597" y="1861680"/>
            <a:ext cx="7324644" cy="313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en-US" altLang="en-US" sz="6583" dirty="0">
                <a:ln w="22225">
                  <a:solidFill>
                    <a:srgbClr val="ED7D31"/>
                  </a:solidFill>
                  <a:prstDash val="solid"/>
                </a:ln>
                <a:solidFill>
                  <a:srgbClr val="ED7D31">
                    <a:lumMod val="40000"/>
                    <a:lumOff val="60000"/>
                  </a:srgbClr>
                </a:solidFill>
                <a:latin typeface="Cambria" panose="02040503050406030204" pitchFamily="18" charset="0"/>
                <a:ea typeface="Cambria" panose="02040503050406030204" pitchFamily="18" charset="0"/>
                <a:cs typeface="Times New Roman" panose="02020603050405020304" pitchFamily="18" charset="0"/>
              </a:rPr>
              <a:t>2. </a:t>
            </a:r>
            <a:r>
              <a:rPr lang="vi-VN" altLang="en-US" sz="6583" dirty="0">
                <a:ln w="22225">
                  <a:solidFill>
                    <a:srgbClr val="ED7D31"/>
                  </a:solidFill>
                  <a:prstDash val="solid"/>
                </a:ln>
                <a:solidFill>
                  <a:srgbClr val="ED7D31">
                    <a:lumMod val="40000"/>
                    <a:lumOff val="60000"/>
                  </a:srgbClr>
                </a:solidFill>
                <a:latin typeface="Cambria" panose="02040503050406030204" pitchFamily="18" charset="0"/>
                <a:ea typeface="Cambria" panose="02040503050406030204" pitchFamily="18" charset="0"/>
                <a:cs typeface="Times New Roman" panose="02020603050405020304" pitchFamily="18" charset="0"/>
              </a:rPr>
              <a:t>Thảo luận về các bước viết thư điện tử</a:t>
            </a:r>
            <a:endParaRPr lang="vi-VN" altLang="en-US" sz="6583" kern="1200" dirty="0">
              <a:ln w="22225">
                <a:solidFill>
                  <a:srgbClr val="ED7D31"/>
                </a:solidFill>
                <a:prstDash val="solid"/>
              </a:ln>
              <a:solidFill>
                <a:srgbClr val="ED7D31">
                  <a:lumMod val="40000"/>
                  <a:lumOff val="60000"/>
                </a:srgbClr>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966427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DE8D05-9C04-4232-80B1-83CA5ECD9545}"/>
              </a:ext>
            </a:extLst>
          </p:cNvPr>
          <p:cNvPicPr>
            <a:picLocks noChangeAspect="1"/>
          </p:cNvPicPr>
          <p:nvPr/>
        </p:nvPicPr>
        <p:blipFill>
          <a:blip r:embed="rId2"/>
          <a:stretch>
            <a:fillRect/>
          </a:stretch>
        </p:blipFill>
        <p:spPr>
          <a:xfrm>
            <a:off x="2413365" y="2336335"/>
            <a:ext cx="7601148" cy="3211485"/>
          </a:xfrm>
          <a:prstGeom prst="rect">
            <a:avLst/>
          </a:prstGeom>
        </p:spPr>
      </p:pic>
      <p:sp>
        <p:nvSpPr>
          <p:cNvPr id="10" name="TextBox 9">
            <a:extLst>
              <a:ext uri="{FF2B5EF4-FFF2-40B4-BE49-F238E27FC236}">
                <a16:creationId xmlns:a16="http://schemas.microsoft.com/office/drawing/2014/main" id="{2FD2E326-B603-4E23-9C3A-E820A8788C83}"/>
              </a:ext>
            </a:extLst>
          </p:cNvPr>
          <p:cNvSpPr txBox="1"/>
          <p:nvPr/>
        </p:nvSpPr>
        <p:spPr>
          <a:xfrm>
            <a:off x="2513447" y="1052374"/>
            <a:ext cx="7246428" cy="706135"/>
          </a:xfrm>
          <a:prstGeom prst="rect">
            <a:avLst/>
          </a:prstGeom>
          <a:noFill/>
        </p:spPr>
        <p:txBody>
          <a:bodyPr wrap="square" rtlCol="0">
            <a:spAutoFit/>
          </a:bodyPr>
          <a:lstStyle/>
          <a:p>
            <a:pPr algn="ctr"/>
            <a:r>
              <a:rPr lang="en-US" sz="3990" b="1" dirty="0" err="1">
                <a:solidFill>
                  <a:srgbClr val="FF0000"/>
                </a:solidFill>
                <a:latin typeface="Calibri" panose="020F0502020204030204" pitchFamily="34" charset="0"/>
                <a:cs typeface="Calibri" panose="020F0502020204030204" pitchFamily="34" charset="0"/>
              </a:rPr>
              <a:t>Các</a:t>
            </a:r>
            <a:r>
              <a:rPr lang="en-US" sz="3990" b="1" dirty="0">
                <a:solidFill>
                  <a:srgbClr val="FF0000"/>
                </a:solidFill>
                <a:latin typeface="Calibri" panose="020F0502020204030204" pitchFamily="34" charset="0"/>
                <a:cs typeface="Calibri" panose="020F0502020204030204" pitchFamily="34" charset="0"/>
              </a:rPr>
              <a:t> </a:t>
            </a:r>
            <a:r>
              <a:rPr lang="en-US" sz="3990" b="1" dirty="0" err="1">
                <a:solidFill>
                  <a:srgbClr val="FF0000"/>
                </a:solidFill>
                <a:latin typeface="Calibri" panose="020F0502020204030204" pitchFamily="34" charset="0"/>
                <a:cs typeface="Calibri" panose="020F0502020204030204" pitchFamily="34" charset="0"/>
              </a:rPr>
              <a:t>bước</a:t>
            </a:r>
            <a:r>
              <a:rPr lang="en-US" sz="3990" b="1" dirty="0">
                <a:solidFill>
                  <a:srgbClr val="FF0000"/>
                </a:solidFill>
                <a:latin typeface="Calibri" panose="020F0502020204030204" pitchFamily="34" charset="0"/>
                <a:cs typeface="Calibri" panose="020F0502020204030204" pitchFamily="34" charset="0"/>
              </a:rPr>
              <a:t> </a:t>
            </a:r>
            <a:r>
              <a:rPr lang="en-US" sz="3990" b="1" dirty="0" err="1">
                <a:solidFill>
                  <a:srgbClr val="FF0000"/>
                </a:solidFill>
                <a:latin typeface="Calibri" panose="020F0502020204030204" pitchFamily="34" charset="0"/>
                <a:cs typeface="Calibri" panose="020F0502020204030204" pitchFamily="34" charset="0"/>
              </a:rPr>
              <a:t>viết</a:t>
            </a:r>
            <a:r>
              <a:rPr lang="en-US" sz="3990" b="1" dirty="0">
                <a:solidFill>
                  <a:srgbClr val="FF0000"/>
                </a:solidFill>
                <a:latin typeface="Calibri" panose="020F0502020204030204" pitchFamily="34" charset="0"/>
                <a:cs typeface="Calibri" panose="020F0502020204030204" pitchFamily="34" charset="0"/>
              </a:rPr>
              <a:t> </a:t>
            </a:r>
            <a:r>
              <a:rPr lang="en-US" sz="3990" b="1" dirty="0" err="1">
                <a:solidFill>
                  <a:srgbClr val="FF0000"/>
                </a:solidFill>
                <a:latin typeface="Calibri" panose="020F0502020204030204" pitchFamily="34" charset="0"/>
                <a:cs typeface="Calibri" panose="020F0502020204030204" pitchFamily="34" charset="0"/>
              </a:rPr>
              <a:t>thư</a:t>
            </a:r>
            <a:r>
              <a:rPr lang="en-US" sz="3990" b="1" dirty="0">
                <a:solidFill>
                  <a:srgbClr val="FF0000"/>
                </a:solidFill>
                <a:latin typeface="Calibri" panose="020F0502020204030204" pitchFamily="34" charset="0"/>
                <a:cs typeface="Calibri" panose="020F0502020204030204" pitchFamily="34" charset="0"/>
              </a:rPr>
              <a:t> </a:t>
            </a:r>
            <a:r>
              <a:rPr lang="en-US" sz="3990" b="1" dirty="0" err="1">
                <a:solidFill>
                  <a:srgbClr val="FF0000"/>
                </a:solidFill>
                <a:latin typeface="Calibri" panose="020F0502020204030204" pitchFamily="34" charset="0"/>
                <a:cs typeface="Calibri" panose="020F0502020204030204" pitchFamily="34" charset="0"/>
              </a:rPr>
              <a:t>điện</a:t>
            </a:r>
            <a:r>
              <a:rPr lang="en-US" sz="3990" b="1" dirty="0">
                <a:solidFill>
                  <a:srgbClr val="FF0000"/>
                </a:solidFill>
                <a:latin typeface="Calibri" panose="020F0502020204030204" pitchFamily="34" charset="0"/>
                <a:cs typeface="Calibri" panose="020F0502020204030204" pitchFamily="34" charset="0"/>
              </a:rPr>
              <a:t> </a:t>
            </a:r>
            <a:r>
              <a:rPr lang="en-US" sz="3990" b="1" dirty="0" err="1">
                <a:solidFill>
                  <a:srgbClr val="FF0000"/>
                </a:solidFill>
                <a:latin typeface="Calibri" panose="020F0502020204030204" pitchFamily="34" charset="0"/>
                <a:cs typeface="Calibri" panose="020F0502020204030204" pitchFamily="34" charset="0"/>
              </a:rPr>
              <a:t>tử</a:t>
            </a:r>
            <a:endParaRPr lang="en-US" sz="399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29769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020" y="2369798"/>
            <a:ext cx="3405315" cy="4651486"/>
          </a:xfrm>
          <a:prstGeom prst="rect">
            <a:avLst/>
          </a:prstGeom>
        </p:spPr>
      </p:pic>
      <p:pic>
        <p:nvPicPr>
          <p:cNvPr id="2" name="Picture 1">
            <a:extLst>
              <a:ext uri="{FF2B5EF4-FFF2-40B4-BE49-F238E27FC236}">
                <a16:creationId xmlns:a16="http://schemas.microsoft.com/office/drawing/2014/main" id="{DE85B90E-0E53-46C2-B945-D0495EB93B72}"/>
              </a:ext>
            </a:extLst>
          </p:cNvPr>
          <p:cNvPicPr>
            <a:picLocks noChangeAspect="1"/>
          </p:cNvPicPr>
          <p:nvPr/>
        </p:nvPicPr>
        <p:blipFill>
          <a:blip r:embed="rId5"/>
          <a:stretch>
            <a:fillRect/>
          </a:stretch>
        </p:blipFill>
        <p:spPr>
          <a:xfrm>
            <a:off x="2277367" y="2200182"/>
            <a:ext cx="7322061" cy="2134587"/>
          </a:xfrm>
          <a:prstGeom prst="rect">
            <a:avLst/>
          </a:prstGeom>
        </p:spPr>
      </p:pic>
    </p:spTree>
    <p:extLst>
      <p:ext uri="{BB962C8B-B14F-4D97-AF65-F5344CB8AC3E}">
        <p14:creationId xmlns:p14="http://schemas.microsoft.com/office/powerpoint/2010/main" val="3573470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chữ nhật: Góc Gập 1">
            <a:extLst>
              <a:ext uri="{FF2B5EF4-FFF2-40B4-BE49-F238E27FC236}">
                <a16:creationId xmlns:a16="http://schemas.microsoft.com/office/drawing/2014/main" id="{C1228EEF-E6A3-4C0C-8C7E-BA5AD7DB0FAA}"/>
              </a:ext>
            </a:extLst>
          </p:cNvPr>
          <p:cNvSpPr/>
          <p:nvPr/>
        </p:nvSpPr>
        <p:spPr>
          <a:xfrm>
            <a:off x="2017760" y="533653"/>
            <a:ext cx="9535986" cy="6219122"/>
          </a:xfrm>
          <a:prstGeom prst="foldedCorner">
            <a:avLst/>
          </a:prstGeom>
          <a:solidFill>
            <a:schemeClr val="accent4">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6057">
              <a:buClrTx/>
              <a:defRPr/>
            </a:pPr>
            <a:endParaRPr lang="vi-VN" sz="3192" b="1" kern="1200" dirty="0">
              <a:solidFill>
                <a:srgbClr val="002060"/>
              </a:solidFill>
              <a:latin typeface="Calibri" panose="020F0502020204030204" pitchFamily="34" charset="0"/>
              <a:cs typeface="Calibri" panose="020F0502020204030204" pitchFamily="34" charset="0"/>
            </a:endParaRPr>
          </a:p>
          <a:p>
            <a:pPr defTabSz="456057">
              <a:buClrTx/>
              <a:defRPr/>
            </a:pPr>
            <a:endParaRPr lang="vi-VN" sz="3192" b="1" kern="1200" dirty="0">
              <a:solidFill>
                <a:srgbClr val="002060"/>
              </a:solidFill>
              <a:latin typeface="Calibri" panose="020F0502020204030204" pitchFamily="34" charset="0"/>
              <a:cs typeface="Calibri" panose="020F0502020204030204" pitchFamily="34" charset="0"/>
            </a:endParaRPr>
          </a:p>
          <a:p>
            <a:pPr defTabSz="456057">
              <a:buClrTx/>
              <a:defRPr/>
            </a:pPr>
            <a:endParaRPr lang="vi-VN" sz="3192" b="1" kern="1200" dirty="0">
              <a:solidFill>
                <a:srgbClr val="002060"/>
              </a:solidFill>
              <a:latin typeface="Calibri" panose="020F0502020204030204" pitchFamily="34" charset="0"/>
              <a:cs typeface="Calibri" panose="020F0502020204030204" pitchFamily="34" charset="0"/>
            </a:endParaRPr>
          </a:p>
          <a:p>
            <a:pPr defTabSz="456057"/>
            <a:r>
              <a:rPr lang="vi-VN" sz="3192" b="1" kern="1200" dirty="0">
                <a:solidFill>
                  <a:srgbClr val="002060"/>
                </a:solidFill>
                <a:latin typeface="Calibri" panose="020F0502020204030204" pitchFamily="34" charset="0"/>
                <a:cs typeface="Calibri" panose="020F0502020204030204" pitchFamily="34" charset="0"/>
              </a:rPr>
              <a:t>Đến             </a:t>
            </a:r>
            <a:r>
              <a:rPr lang="en-US" sz="3192" dirty="0">
                <a:solidFill>
                  <a:srgbClr val="002060"/>
                </a:solidFill>
                <a:latin typeface="Calibri" panose="020F0502020204030204" pitchFamily="34" charset="0"/>
                <a:cs typeface="Calibri" panose="020F0502020204030204" pitchFamily="34" charset="0"/>
              </a:rPr>
              <a:t>Son@gmail.com</a:t>
            </a:r>
            <a:endParaRPr lang="vi-VN" sz="3192" b="1" kern="1200" dirty="0">
              <a:solidFill>
                <a:srgbClr val="002060"/>
              </a:solidFill>
              <a:latin typeface="Calibri" panose="020F0502020204030204" pitchFamily="34" charset="0"/>
              <a:cs typeface="Calibri" panose="020F0502020204030204" pitchFamily="34" charset="0"/>
            </a:endParaRPr>
          </a:p>
          <a:p>
            <a:pPr defTabSz="456057"/>
            <a:r>
              <a:rPr lang="vi-VN" sz="3192" b="1" kern="1200" dirty="0">
                <a:solidFill>
                  <a:srgbClr val="002060"/>
                </a:solidFill>
                <a:latin typeface="Calibri" panose="020F0502020204030204" pitchFamily="34" charset="0"/>
                <a:cs typeface="Calibri" panose="020F0502020204030204" pitchFamily="34" charset="0"/>
              </a:rPr>
              <a:t>Chủ đề       </a:t>
            </a:r>
            <a:r>
              <a:rPr lang="vi-VN" sz="3192" dirty="0">
                <a:solidFill>
                  <a:srgbClr val="002060"/>
                </a:solidFill>
                <a:latin typeface="Calibri" panose="020F0502020204030204" pitchFamily="34" charset="0"/>
                <a:cs typeface="Calibri" panose="020F0502020204030204" pitchFamily="34" charset="0"/>
              </a:rPr>
              <a:t>Hoạt động chào mừng ngày 8/3</a:t>
            </a:r>
            <a:endParaRPr lang="vi-VN" sz="3192" kern="1200" dirty="0">
              <a:solidFill>
                <a:srgbClr val="002060"/>
              </a:solidFill>
              <a:latin typeface="Calibri" panose="020F0502020204030204" pitchFamily="34" charset="0"/>
              <a:cs typeface="Calibri" panose="020F0502020204030204" pitchFamily="34" charset="0"/>
            </a:endParaRPr>
          </a:p>
          <a:p>
            <a:pPr defTabSz="456057">
              <a:buClrTx/>
              <a:defRPr/>
            </a:pPr>
            <a:endParaRPr lang="en-US" sz="3192" kern="1200" dirty="0">
              <a:solidFill>
                <a:srgbClr val="002060"/>
              </a:solidFill>
              <a:latin typeface="Calibri" panose="020F0502020204030204" pitchFamily="34" charset="0"/>
              <a:cs typeface="Calibri" panose="020F0502020204030204" pitchFamily="34" charset="0"/>
            </a:endParaRPr>
          </a:p>
          <a:p>
            <a:pPr defTabSz="456057">
              <a:buClrTx/>
              <a:defRPr/>
            </a:pPr>
            <a:r>
              <a:rPr lang="en-US" sz="3192" kern="1200" dirty="0">
                <a:solidFill>
                  <a:srgbClr val="002060"/>
                </a:solidFill>
                <a:latin typeface="Calibri" panose="020F0502020204030204" pitchFamily="34" charset="0"/>
                <a:cs typeface="Calibri" panose="020F0502020204030204" pitchFamily="34" charset="0"/>
              </a:rPr>
              <a:t>   </a:t>
            </a:r>
            <a:r>
              <a:rPr lang="en-US" sz="3192" kern="1200" dirty="0" err="1">
                <a:solidFill>
                  <a:srgbClr val="002060"/>
                </a:solidFill>
                <a:latin typeface="Calibri" panose="020F0502020204030204" pitchFamily="34" charset="0"/>
                <a:cs typeface="Calibri" panose="020F0502020204030204" pitchFamily="34" charset="0"/>
              </a:rPr>
              <a:t>Sơn</a:t>
            </a:r>
            <a:r>
              <a:rPr lang="en-US" sz="3192" kern="1200" dirty="0">
                <a:solidFill>
                  <a:srgbClr val="002060"/>
                </a:solidFill>
                <a:latin typeface="Calibri" panose="020F0502020204030204" pitchFamily="34" charset="0"/>
                <a:cs typeface="Calibri" panose="020F0502020204030204" pitchFamily="34" charset="0"/>
              </a:rPr>
              <a:t> </a:t>
            </a:r>
            <a:r>
              <a:rPr lang="vi-VN" sz="3192" kern="1200" dirty="0">
                <a:solidFill>
                  <a:srgbClr val="002060"/>
                </a:solidFill>
                <a:latin typeface="Calibri" panose="020F0502020204030204" pitchFamily="34" charset="0"/>
                <a:cs typeface="Calibri" panose="020F0502020204030204" pitchFamily="34" charset="0"/>
              </a:rPr>
              <a:t>thân mến!</a:t>
            </a:r>
          </a:p>
          <a:p>
            <a:pPr algn="just" defTabSz="456057"/>
            <a:r>
              <a:rPr lang="en-US" sz="3192" dirty="0">
                <a:solidFill>
                  <a:srgbClr val="002060"/>
                </a:solidFill>
                <a:latin typeface="Calibri" panose="020F0502020204030204" pitchFamily="34" charset="0"/>
                <a:cs typeface="Calibri" panose="020F0502020204030204" pitchFamily="34" charset="0"/>
              </a:rPr>
              <a:t>   </a:t>
            </a:r>
            <a:r>
              <a:rPr lang="vi-VN" sz="3192" dirty="0">
                <a:solidFill>
                  <a:srgbClr val="002060"/>
                </a:solidFill>
                <a:latin typeface="Calibri" panose="020F0502020204030204" pitchFamily="34" charset="0"/>
                <a:cs typeface="Calibri" panose="020F0502020204030204" pitchFamily="34" charset="0"/>
              </a:rPr>
              <a:t>Hoạt động 8/3 tuần sau, tổ của Dương đã phụ trách trang trí lớp học và mua quà cho cô giáo với các bạn nữ trong lớp. Nếu Sơn cần, tổ của Dương sẽ hỗ trợ các bạn trang trí báo tường cùng. Chúng mình cùng cố gắng để cô và các bạn có một ngày 8/3 ý nghĩ nhé.</a:t>
            </a:r>
            <a:r>
              <a:rPr lang="en-US" sz="3192" dirty="0">
                <a:solidFill>
                  <a:srgbClr val="002060"/>
                </a:solidFill>
                <a:latin typeface="Calibri" panose="020F0502020204030204" pitchFamily="34" charset="0"/>
                <a:cs typeface="Calibri" panose="020F0502020204030204" pitchFamily="34" charset="0"/>
              </a:rPr>
              <a:t> </a:t>
            </a:r>
          </a:p>
          <a:p>
            <a:pPr defTabSz="456057"/>
            <a:r>
              <a:rPr lang="en-US" sz="3192" dirty="0">
                <a:solidFill>
                  <a:srgbClr val="002060"/>
                </a:solidFill>
                <a:latin typeface="Calibri" panose="020F0502020204030204" pitchFamily="34" charset="0"/>
                <a:cs typeface="Calibri" panose="020F0502020204030204" pitchFamily="34" charset="0"/>
              </a:rPr>
              <a:t>   </a:t>
            </a:r>
            <a:r>
              <a:rPr lang="vi-VN" sz="3192" dirty="0">
                <a:solidFill>
                  <a:srgbClr val="002060"/>
                </a:solidFill>
                <a:latin typeface="Calibri" panose="020F0502020204030204" pitchFamily="34" charset="0"/>
                <a:cs typeface="Calibri" panose="020F0502020204030204" pitchFamily="34" charset="0"/>
              </a:rPr>
              <a:t>Tớ </a:t>
            </a:r>
            <a:r>
              <a:rPr lang="vi-VN" sz="3192" kern="1200" dirty="0">
                <a:solidFill>
                  <a:srgbClr val="002060"/>
                </a:solidFill>
                <a:latin typeface="Calibri" panose="020F0502020204030204" pitchFamily="34" charset="0"/>
                <a:cs typeface="Calibri" panose="020F0502020204030204" pitchFamily="34" charset="0"/>
              </a:rPr>
              <a:t>cảm ơn cậu đã thông báo cho lớp tớ cùng tham gia.</a:t>
            </a:r>
            <a:endParaRPr lang="en-US" sz="3192" kern="1200" dirty="0">
              <a:solidFill>
                <a:srgbClr val="002060"/>
              </a:solidFill>
              <a:latin typeface="Calibri" panose="020F0502020204030204" pitchFamily="34" charset="0"/>
              <a:cs typeface="Calibri" panose="020F0502020204030204" pitchFamily="34" charset="0"/>
            </a:endParaRPr>
          </a:p>
          <a:p>
            <a:pPr defTabSz="456057"/>
            <a:r>
              <a:rPr lang="en-US" sz="3192" dirty="0">
                <a:solidFill>
                  <a:srgbClr val="002060"/>
                </a:solidFill>
                <a:latin typeface="Calibri" panose="020F0502020204030204" pitchFamily="34" charset="0"/>
                <a:cs typeface="Calibri" panose="020F0502020204030204" pitchFamily="34" charset="0"/>
              </a:rPr>
              <a:t>   </a:t>
            </a:r>
            <a:r>
              <a:rPr lang="vi-VN" sz="3192" dirty="0">
                <a:solidFill>
                  <a:srgbClr val="002060"/>
                </a:solidFill>
                <a:latin typeface="Calibri" panose="020F0502020204030204" pitchFamily="34" charset="0"/>
                <a:cs typeface="Calibri" panose="020F0502020204030204" pitchFamily="34" charset="0"/>
              </a:rPr>
              <a:t>Tạm biệt Sơn. Chúc bạn buổi tối vui vẻ.</a:t>
            </a:r>
          </a:p>
          <a:p>
            <a:pPr defTabSz="456057"/>
            <a:r>
              <a:rPr lang="en-US" sz="3192" dirty="0">
                <a:solidFill>
                  <a:srgbClr val="002060"/>
                </a:solidFill>
                <a:latin typeface="Calibri" panose="020F0502020204030204" pitchFamily="34" charset="0"/>
                <a:cs typeface="Calibri" panose="020F0502020204030204" pitchFamily="34" charset="0"/>
              </a:rPr>
              <a:t>   </a:t>
            </a:r>
            <a:r>
              <a:rPr lang="vi-VN" sz="3192" dirty="0">
                <a:solidFill>
                  <a:srgbClr val="002060"/>
                </a:solidFill>
                <a:latin typeface="Calibri" panose="020F0502020204030204" pitchFamily="34" charset="0"/>
                <a:cs typeface="Calibri" panose="020F0502020204030204" pitchFamily="34" charset="0"/>
              </a:rPr>
              <a:t>Dương.</a:t>
            </a:r>
            <a:endParaRPr lang="vi-VN" sz="3192" kern="1200" dirty="0">
              <a:solidFill>
                <a:srgbClr val="002060"/>
              </a:solidFill>
              <a:latin typeface="Calibri" panose="020F0502020204030204" pitchFamily="34" charset="0"/>
              <a:cs typeface="Calibri" panose="020F0502020204030204" pitchFamily="34" charset="0"/>
            </a:endParaRPr>
          </a:p>
        </p:txBody>
      </p:sp>
      <p:sp>
        <p:nvSpPr>
          <p:cNvPr id="3" name="Hình chữ nhật 2">
            <a:extLst>
              <a:ext uri="{FF2B5EF4-FFF2-40B4-BE49-F238E27FC236}">
                <a16:creationId xmlns:a16="http://schemas.microsoft.com/office/drawing/2014/main" id="{63A2ACBF-E100-4B65-90CE-7A16CBF9C364}"/>
              </a:ext>
            </a:extLst>
          </p:cNvPr>
          <p:cNvSpPr/>
          <p:nvPr/>
        </p:nvSpPr>
        <p:spPr>
          <a:xfrm>
            <a:off x="2017761" y="3620"/>
            <a:ext cx="9218119" cy="663373"/>
          </a:xfrm>
          <a:prstGeom prst="rect">
            <a:avLst/>
          </a:prstGeom>
          <a:solidFill>
            <a:srgbClr val="34BEAA"/>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6057">
              <a:buClrTx/>
              <a:defRPr/>
            </a:pPr>
            <a:r>
              <a:rPr lang="vi-VN" sz="2494" b="1" kern="1200">
                <a:solidFill>
                  <a:sysClr val="windowText" lastClr="000000"/>
                </a:solidFill>
                <a:latin typeface="字魂35号-经典雅黑"/>
              </a:rPr>
              <a:t>Thư </a:t>
            </a:r>
            <a:r>
              <a:rPr lang="vi-VN" sz="2494" b="1" kern="1200" dirty="0" err="1">
                <a:solidFill>
                  <a:sysClr val="windowText" lastClr="000000"/>
                </a:solidFill>
                <a:latin typeface="字魂35号-经典雅黑"/>
              </a:rPr>
              <a:t>mới</a:t>
            </a:r>
            <a:endParaRPr lang="en-US" sz="2494" b="1" kern="1200" dirty="0">
              <a:solidFill>
                <a:sysClr val="windowText" lastClr="000000"/>
              </a:solidFill>
              <a:latin typeface="字魂35号-经典雅黑"/>
            </a:endParaRPr>
          </a:p>
        </p:txBody>
      </p:sp>
      <p:cxnSp>
        <p:nvCxnSpPr>
          <p:cNvPr id="4" name="Đường nối Thẳng 7">
            <a:extLst>
              <a:ext uri="{FF2B5EF4-FFF2-40B4-BE49-F238E27FC236}">
                <a16:creationId xmlns:a16="http://schemas.microsoft.com/office/drawing/2014/main" id="{C94065DF-27DD-4013-AFAA-07CE9F423731}"/>
              </a:ext>
            </a:extLst>
          </p:cNvPr>
          <p:cNvCxnSpPr>
            <a:cxnSpLocks/>
          </p:cNvCxnSpPr>
          <p:nvPr/>
        </p:nvCxnSpPr>
        <p:spPr>
          <a:xfrm>
            <a:off x="2031581" y="1387917"/>
            <a:ext cx="9204298"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Đường nối Thẳng 9">
            <a:extLst>
              <a:ext uri="{FF2B5EF4-FFF2-40B4-BE49-F238E27FC236}">
                <a16:creationId xmlns:a16="http://schemas.microsoft.com/office/drawing/2014/main" id="{BDCE846A-6AFD-4E3B-A2C4-273C3D2C25B3}"/>
              </a:ext>
            </a:extLst>
          </p:cNvPr>
          <p:cNvCxnSpPr>
            <a:cxnSpLocks/>
          </p:cNvCxnSpPr>
          <p:nvPr/>
        </p:nvCxnSpPr>
        <p:spPr>
          <a:xfrm>
            <a:off x="2107592" y="1872490"/>
            <a:ext cx="9204298"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Box 20">
            <a:extLst>
              <a:ext uri="{FF2B5EF4-FFF2-40B4-BE49-F238E27FC236}">
                <a16:creationId xmlns:a16="http://schemas.microsoft.com/office/drawing/2014/main" id="{17FD0AA4-DA82-483B-8BBE-C496CB07673F}"/>
              </a:ext>
            </a:extLst>
          </p:cNvPr>
          <p:cNvSpPr txBox="1">
            <a:spLocks noChangeArrowheads="1"/>
          </p:cNvSpPr>
          <p:nvPr/>
        </p:nvSpPr>
        <p:spPr bwMode="auto">
          <a:xfrm>
            <a:off x="0" y="2849508"/>
            <a:ext cx="2071313" cy="76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2114">
              <a:spcBef>
                <a:spcPct val="50000"/>
              </a:spcBef>
              <a:buClrTx/>
              <a:buNone/>
              <a:defRPr/>
            </a:pPr>
            <a:r>
              <a:rPr lang="en-US" altLang="en-US" sz="4389" b="1" kern="1200" dirty="0">
                <a:solidFill>
                  <a:srgbClr val="C00000"/>
                </a:solidFill>
              </a:rPr>
              <a:t>MẪU:</a:t>
            </a:r>
            <a:endParaRPr lang="vi-VN" altLang="en-US" sz="4389" b="1" kern="1200" dirty="0">
              <a:solidFill>
                <a:srgbClr val="C00000"/>
              </a:solidFill>
            </a:endParaRPr>
          </a:p>
        </p:txBody>
      </p:sp>
    </p:spTree>
    <p:extLst>
      <p:ext uri="{BB962C8B-B14F-4D97-AF65-F5344CB8AC3E}">
        <p14:creationId xmlns:p14="http://schemas.microsoft.com/office/powerpoint/2010/main" val="3768079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C0C3AF-503C-4F93-9B31-D22A0EF45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0554" y="2451612"/>
            <a:ext cx="5460730" cy="4397905"/>
          </a:xfrm>
          <a:prstGeom prst="rect">
            <a:avLst/>
          </a:prstGeom>
        </p:spPr>
      </p:pic>
      <p:pic>
        <p:nvPicPr>
          <p:cNvPr id="4" name="Picture 3">
            <a:extLst>
              <a:ext uri="{FF2B5EF4-FFF2-40B4-BE49-F238E27FC236}">
                <a16:creationId xmlns:a16="http://schemas.microsoft.com/office/drawing/2014/main" id="{6A2E2AB0-5D20-4FA0-81EC-52D28CB54FDB}"/>
              </a:ext>
            </a:extLst>
          </p:cNvPr>
          <p:cNvPicPr>
            <a:picLocks noChangeAspect="1"/>
          </p:cNvPicPr>
          <p:nvPr/>
        </p:nvPicPr>
        <p:blipFill>
          <a:blip r:embed="rId3"/>
          <a:stretch>
            <a:fillRect/>
          </a:stretch>
        </p:blipFill>
        <p:spPr>
          <a:xfrm>
            <a:off x="1807552" y="1127324"/>
            <a:ext cx="8793771" cy="1106823"/>
          </a:xfrm>
          <a:prstGeom prst="rect">
            <a:avLst/>
          </a:prstGeom>
        </p:spPr>
      </p:pic>
    </p:spTree>
    <p:extLst>
      <p:ext uri="{BB962C8B-B14F-4D97-AF65-F5344CB8AC3E}">
        <p14:creationId xmlns:p14="http://schemas.microsoft.com/office/powerpoint/2010/main" val="25170172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clothing&#10;&#10;Description automatically generated with low confidence">
            <a:extLst>
              <a:ext uri="{FF2B5EF4-FFF2-40B4-BE49-F238E27FC236}">
                <a16:creationId xmlns:a16="http://schemas.microsoft.com/office/drawing/2014/main" id="{D0DFE831-F0E8-4DD4-A8D7-CBEDEA9AE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8195" y="2872250"/>
            <a:ext cx="6372816" cy="4010374"/>
          </a:xfrm>
          <a:prstGeom prst="rect">
            <a:avLst/>
          </a:prstGeom>
        </p:spPr>
      </p:pic>
      <p:grpSp>
        <p:nvGrpSpPr>
          <p:cNvPr id="3" name="Group 2">
            <a:extLst>
              <a:ext uri="{FF2B5EF4-FFF2-40B4-BE49-F238E27FC236}">
                <a16:creationId xmlns:a16="http://schemas.microsoft.com/office/drawing/2014/main" id="{BB4BDCC3-6D1A-42BE-B2B0-DA65D939C044}"/>
              </a:ext>
            </a:extLst>
          </p:cNvPr>
          <p:cNvGrpSpPr/>
          <p:nvPr/>
        </p:nvGrpSpPr>
        <p:grpSpPr>
          <a:xfrm>
            <a:off x="1091989" y="206918"/>
            <a:ext cx="3633208" cy="3231984"/>
            <a:chOff x="1189829" y="291094"/>
            <a:chExt cx="3642219" cy="3240000"/>
          </a:xfrm>
        </p:grpSpPr>
        <p:pic>
          <p:nvPicPr>
            <p:cNvPr id="4" name="Picture 3" descr="A picture containing text&#10;&#10;Description automatically generated">
              <a:extLst>
                <a:ext uri="{FF2B5EF4-FFF2-40B4-BE49-F238E27FC236}">
                  <a16:creationId xmlns:a16="http://schemas.microsoft.com/office/drawing/2014/main" id="{A561793C-58E2-4D8C-B246-D128376058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5" name="TextBox 4">
              <a:extLst>
                <a:ext uri="{FF2B5EF4-FFF2-40B4-BE49-F238E27FC236}">
                  <a16:creationId xmlns:a16="http://schemas.microsoft.com/office/drawing/2014/main" id="{3FF6A272-748B-4733-B6EB-46977B94061A}"/>
                </a:ext>
              </a:extLst>
            </p:cNvPr>
            <p:cNvSpPr txBox="1"/>
            <p:nvPr/>
          </p:nvSpPr>
          <p:spPr>
            <a:xfrm rot="20088135" flipH="1">
              <a:off x="1896516" y="1123897"/>
              <a:ext cx="2259756" cy="1320361"/>
            </a:xfrm>
            <a:prstGeom prst="rect">
              <a:avLst/>
            </a:prstGeom>
            <a:noFill/>
          </p:spPr>
          <p:txBody>
            <a:bodyPr wrap="square" rtlCol="0">
              <a:spAutoFit/>
            </a:bodyPr>
            <a:lstStyle/>
            <a:p>
              <a:pPr algn="ctr" defTabSz="456057">
                <a:buClrTx/>
                <a:defRPr/>
              </a:pPr>
              <a:r>
                <a:rPr lang="en-US" sz="3990" b="1" kern="1200" dirty="0" err="1">
                  <a:solidFill>
                    <a:srgbClr val="CC00CC"/>
                  </a:solidFill>
                  <a:latin typeface="+mj-lt"/>
                  <a:cs typeface="+mn-cs"/>
                </a:rPr>
                <a:t>Trình</a:t>
              </a:r>
              <a:r>
                <a:rPr lang="en-US" sz="3990" b="1" kern="1200" dirty="0">
                  <a:solidFill>
                    <a:srgbClr val="CC00CC"/>
                  </a:solidFill>
                  <a:latin typeface="+mj-lt"/>
                  <a:cs typeface="+mn-cs"/>
                </a:rPr>
                <a:t> </a:t>
              </a:r>
              <a:r>
                <a:rPr lang="en-US" sz="3990" b="1" kern="1200" dirty="0" err="1">
                  <a:solidFill>
                    <a:srgbClr val="CC00CC"/>
                  </a:solidFill>
                  <a:latin typeface="+mj-lt"/>
                  <a:cs typeface="+mn-cs"/>
                </a:rPr>
                <a:t>bày</a:t>
              </a:r>
              <a:endParaRPr lang="en-US" sz="3990" b="1" kern="1200" dirty="0">
                <a:solidFill>
                  <a:srgbClr val="CC00CC"/>
                </a:solidFill>
                <a:latin typeface="+mj-lt"/>
                <a:cs typeface="+mn-cs"/>
              </a:endParaRPr>
            </a:p>
          </p:txBody>
        </p:sp>
      </p:grpSp>
      <p:grpSp>
        <p:nvGrpSpPr>
          <p:cNvPr id="6" name="Group 5">
            <a:extLst>
              <a:ext uri="{FF2B5EF4-FFF2-40B4-BE49-F238E27FC236}">
                <a16:creationId xmlns:a16="http://schemas.microsoft.com/office/drawing/2014/main" id="{D50B6CBD-D54A-4B3F-B670-81BA51C4808B}"/>
              </a:ext>
            </a:extLst>
          </p:cNvPr>
          <p:cNvGrpSpPr/>
          <p:nvPr/>
        </p:nvGrpSpPr>
        <p:grpSpPr>
          <a:xfrm>
            <a:off x="7279252" y="80215"/>
            <a:ext cx="3633208" cy="3231984"/>
            <a:chOff x="7359952" y="291095"/>
            <a:chExt cx="3642219" cy="3240000"/>
          </a:xfrm>
        </p:grpSpPr>
        <p:pic>
          <p:nvPicPr>
            <p:cNvPr id="7" name="Picture 6" descr="A picture containing text&#10;&#10;Description automatically generated">
              <a:extLst>
                <a:ext uri="{FF2B5EF4-FFF2-40B4-BE49-F238E27FC236}">
                  <a16:creationId xmlns:a16="http://schemas.microsoft.com/office/drawing/2014/main" id="{878F321D-7EA7-4954-9F5E-1855B9D818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8" name="TextBox 7">
              <a:extLst>
                <a:ext uri="{FF2B5EF4-FFF2-40B4-BE49-F238E27FC236}">
                  <a16:creationId xmlns:a16="http://schemas.microsoft.com/office/drawing/2014/main" id="{2A0E9BDF-D5A1-4197-9A31-8E9C2A8BEB02}"/>
                </a:ext>
              </a:extLst>
            </p:cNvPr>
            <p:cNvSpPr txBox="1"/>
            <p:nvPr/>
          </p:nvSpPr>
          <p:spPr>
            <a:xfrm rot="1511865">
              <a:off x="8079777" y="1125608"/>
              <a:ext cx="2221399" cy="1320361"/>
            </a:xfrm>
            <a:prstGeom prst="rect">
              <a:avLst/>
            </a:prstGeom>
            <a:noFill/>
          </p:spPr>
          <p:txBody>
            <a:bodyPr wrap="square" rtlCol="0">
              <a:spAutoFit/>
            </a:bodyPr>
            <a:lstStyle/>
            <a:p>
              <a:pPr algn="ctr" defTabSz="456057">
                <a:buClrTx/>
                <a:defRPr/>
              </a:pPr>
              <a:r>
                <a:rPr lang="en-US" sz="3990" b="1" kern="1200">
                  <a:solidFill>
                    <a:srgbClr val="FF3399"/>
                  </a:solidFill>
                  <a:latin typeface="+mj-lt"/>
                  <a:cs typeface="+mn-cs"/>
                </a:rPr>
                <a:t>Nhận xét</a:t>
              </a:r>
            </a:p>
          </p:txBody>
        </p:sp>
      </p:grpSp>
    </p:spTree>
    <p:extLst>
      <p:ext uri="{BB962C8B-B14F-4D97-AF65-F5344CB8AC3E}">
        <p14:creationId xmlns:p14="http://schemas.microsoft.com/office/powerpoint/2010/main" val="363154468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40000">
                                          <p:cBhvr additive="base">
                                            <p:cTn id="1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14:presetBounceEnd="40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40000">
                                          <p:cBhvr additive="base">
                                            <p:cTn id="2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fill="hold"/>
                                            <p:tgtEl>
                                              <p:spTgt spid="3"/>
                                            </p:tgtEl>
                                            <p:attrNameLst>
                                              <p:attrName>ppt_x</p:attrName>
                                            </p:attrNameLst>
                                          </p:cBhvr>
                                          <p:tavLst>
                                            <p:tav tm="0">
                                              <p:val>
                                                <p:strVal val="#ppt_x"/>
                                              </p:val>
                                            </p:tav>
                                            <p:tav tm="100000">
                                              <p:val>
                                                <p:strVal val="#ppt_x"/>
                                              </p:val>
                                            </p:tav>
                                          </p:tavLst>
                                        </p:anim>
                                        <p:anim calcmode="lin" valueType="num">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ppt_x"/>
                                              </p:val>
                                            </p:tav>
                                            <p:tav tm="100000">
                                              <p:val>
                                                <p:strVal val="#ppt_x"/>
                                              </p:val>
                                            </p:tav>
                                          </p:tavLst>
                                        </p:anim>
                                        <p:anim calcmode="lin" valueType="num">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4392839-AFA1-4CA9-9CF9-3152DFAC6BB5}"/>
              </a:ext>
            </a:extLst>
          </p:cNvPr>
          <p:cNvGrpSpPr/>
          <p:nvPr/>
        </p:nvGrpSpPr>
        <p:grpSpPr>
          <a:xfrm>
            <a:off x="-881517" y="643769"/>
            <a:ext cx="6310436" cy="6310436"/>
            <a:chOff x="5493176" y="224576"/>
            <a:chExt cx="6326086" cy="6326086"/>
          </a:xfrm>
        </p:grpSpPr>
        <p:grpSp>
          <p:nvGrpSpPr>
            <p:cNvPr id="4" name="Group 3">
              <a:extLst>
                <a:ext uri="{FF2B5EF4-FFF2-40B4-BE49-F238E27FC236}">
                  <a16:creationId xmlns:a16="http://schemas.microsoft.com/office/drawing/2014/main" id="{7A8DBA2A-7608-453C-8D5E-BD71F069E91B}"/>
                </a:ext>
              </a:extLst>
            </p:cNvPr>
            <p:cNvGrpSpPr/>
            <p:nvPr/>
          </p:nvGrpSpPr>
          <p:grpSpPr>
            <a:xfrm>
              <a:off x="5493176" y="224576"/>
              <a:ext cx="6326086" cy="6326086"/>
              <a:chOff x="5188376" y="-556888"/>
              <a:chExt cx="6326086" cy="6326086"/>
            </a:xfrm>
          </p:grpSpPr>
          <p:pic>
            <p:nvPicPr>
              <p:cNvPr id="6" name="Picture 5" descr="Shape&#10;&#10;Description automatically generated with medium confidence">
                <a:extLst>
                  <a:ext uri="{FF2B5EF4-FFF2-40B4-BE49-F238E27FC236}">
                    <a16:creationId xmlns:a16="http://schemas.microsoft.com/office/drawing/2014/main" id="{94F110C8-1666-4C2C-99E8-EB94A44604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7" name="TextBox 6">
                <a:extLst>
                  <a:ext uri="{FF2B5EF4-FFF2-40B4-BE49-F238E27FC236}">
                    <a16:creationId xmlns:a16="http://schemas.microsoft.com/office/drawing/2014/main" id="{BACFB9DE-32FC-42F1-BA7D-F1FA4FD8C39C}"/>
                  </a:ext>
                </a:extLst>
              </p:cNvPr>
              <p:cNvSpPr txBox="1"/>
              <p:nvPr/>
            </p:nvSpPr>
            <p:spPr>
              <a:xfrm>
                <a:off x="6547970" y="693621"/>
                <a:ext cx="3668094" cy="2246769"/>
              </a:xfrm>
              <a:prstGeom prst="rect">
                <a:avLst/>
              </a:prstGeom>
              <a:noFill/>
            </p:spPr>
            <p:txBody>
              <a:bodyPr wrap="square">
                <a:spAutoFit/>
              </a:bodyPr>
              <a:lstStyle/>
              <a:p>
                <a:pPr algn="ctr" defTabSz="456057">
                  <a:buClrTx/>
                  <a:defRPr/>
                </a:pPr>
                <a:r>
                  <a:rPr lang="en-US" sz="3491" b="1" kern="1200" dirty="0" err="1">
                    <a:solidFill>
                      <a:srgbClr val="FF0000"/>
                    </a:solidFill>
                    <a:latin typeface="+mj-lt"/>
                    <a:cs typeface="+mn-cs"/>
                  </a:rPr>
                  <a:t>Bài</a:t>
                </a:r>
                <a:r>
                  <a:rPr lang="en-US" sz="3491" b="1" kern="1200" dirty="0">
                    <a:solidFill>
                      <a:srgbClr val="FF0000"/>
                    </a:solidFill>
                    <a:latin typeface="+mj-lt"/>
                    <a:cs typeface="+mn-cs"/>
                  </a:rPr>
                  <a:t> </a:t>
                </a:r>
                <a:r>
                  <a:rPr lang="en-US" sz="3491" b="1" kern="1200" dirty="0" err="1">
                    <a:solidFill>
                      <a:srgbClr val="FF0000"/>
                    </a:solidFill>
                    <a:latin typeface="+mj-lt"/>
                    <a:cs typeface="+mn-cs"/>
                  </a:rPr>
                  <a:t>viết</a:t>
                </a:r>
                <a:r>
                  <a:rPr lang="en-US" sz="3491" b="1" kern="1200" dirty="0">
                    <a:solidFill>
                      <a:srgbClr val="FF0000"/>
                    </a:solidFill>
                    <a:latin typeface="+mj-lt"/>
                    <a:cs typeface="+mn-cs"/>
                  </a:rPr>
                  <a:t> </a:t>
                </a:r>
                <a:r>
                  <a:rPr lang="en-US" sz="3491" b="1" kern="1200" dirty="0" err="1">
                    <a:solidFill>
                      <a:srgbClr val="FF0000"/>
                    </a:solidFill>
                    <a:latin typeface="+mj-lt"/>
                    <a:cs typeface="+mn-cs"/>
                  </a:rPr>
                  <a:t>đã</a:t>
                </a:r>
                <a:r>
                  <a:rPr lang="en-US" sz="3491" b="1" kern="1200" dirty="0">
                    <a:solidFill>
                      <a:srgbClr val="FF0000"/>
                    </a:solidFill>
                    <a:latin typeface="+mj-lt"/>
                    <a:cs typeface="+mn-cs"/>
                  </a:rPr>
                  <a:t> </a:t>
                </a:r>
                <a:r>
                  <a:rPr lang="en-US" sz="3491" b="1" kern="1200" dirty="0" err="1">
                    <a:solidFill>
                      <a:srgbClr val="FF0000"/>
                    </a:solidFill>
                    <a:latin typeface="+mj-lt"/>
                    <a:cs typeface="+mn-cs"/>
                  </a:rPr>
                  <a:t>đúng</a:t>
                </a:r>
                <a:r>
                  <a:rPr lang="en-US" sz="3491" b="1" kern="1200" dirty="0">
                    <a:solidFill>
                      <a:srgbClr val="FF0000"/>
                    </a:solidFill>
                    <a:latin typeface="+mj-lt"/>
                    <a:cs typeface="+mn-cs"/>
                  </a:rPr>
                  <a:t> </a:t>
                </a:r>
                <a:r>
                  <a:rPr lang="en-US" sz="3491" b="1" kern="1200" dirty="0" err="1">
                    <a:solidFill>
                      <a:srgbClr val="FF0000"/>
                    </a:solidFill>
                    <a:latin typeface="+mj-lt"/>
                    <a:cs typeface="+mn-cs"/>
                  </a:rPr>
                  <a:t>yêu</a:t>
                </a:r>
                <a:r>
                  <a:rPr lang="en-US" sz="3491" b="1" kern="1200" dirty="0">
                    <a:solidFill>
                      <a:srgbClr val="FF0000"/>
                    </a:solidFill>
                    <a:latin typeface="+mj-lt"/>
                    <a:cs typeface="+mn-cs"/>
                  </a:rPr>
                  <a:t> </a:t>
                </a:r>
                <a:r>
                  <a:rPr lang="en-US" sz="3491" b="1" kern="1200" dirty="0" err="1">
                    <a:solidFill>
                      <a:srgbClr val="FF0000"/>
                    </a:solidFill>
                    <a:latin typeface="+mj-lt"/>
                    <a:cs typeface="+mn-cs"/>
                  </a:rPr>
                  <a:t>cầu</a:t>
                </a:r>
                <a:endParaRPr lang="en-US" sz="3491" b="1" kern="1200" dirty="0">
                  <a:solidFill>
                    <a:srgbClr val="FF0000"/>
                  </a:solidFill>
                  <a:latin typeface="+mj-lt"/>
                  <a:cs typeface="+mn-cs"/>
                </a:endParaRPr>
              </a:p>
              <a:p>
                <a:pPr algn="ctr" defTabSz="456057">
                  <a:buClrTx/>
                  <a:defRPr/>
                </a:pPr>
                <a:r>
                  <a:rPr lang="en-US" sz="3491" kern="1200" dirty="0">
                    <a:solidFill>
                      <a:prstClr val="black"/>
                    </a:solidFill>
                    <a:latin typeface="+mj-lt"/>
                    <a:cs typeface="+mn-cs"/>
                  </a:rPr>
                  <a:t>(</a:t>
                </a:r>
                <a:r>
                  <a:rPr lang="en-US" sz="3491" kern="1200" dirty="0" err="1">
                    <a:solidFill>
                      <a:prstClr val="black"/>
                    </a:solidFill>
                    <a:latin typeface="+mj-lt"/>
                    <a:cs typeface="+mn-cs"/>
                  </a:rPr>
                  <a:t>đủ</a:t>
                </a:r>
                <a:r>
                  <a:rPr lang="en-US" sz="3491" kern="1200" dirty="0">
                    <a:solidFill>
                      <a:prstClr val="black"/>
                    </a:solidFill>
                    <a:latin typeface="+mj-lt"/>
                    <a:cs typeface="+mn-cs"/>
                  </a:rPr>
                  <a:t> </a:t>
                </a:r>
                <a:r>
                  <a:rPr lang="en-US" sz="3491" kern="1200" dirty="0" err="1">
                    <a:solidFill>
                      <a:prstClr val="black"/>
                    </a:solidFill>
                    <a:latin typeface="+mj-lt"/>
                    <a:cs typeface="+mn-cs"/>
                  </a:rPr>
                  <a:t>các</a:t>
                </a:r>
                <a:r>
                  <a:rPr lang="en-US" sz="3491" kern="1200" dirty="0">
                    <a:solidFill>
                      <a:prstClr val="black"/>
                    </a:solidFill>
                    <a:latin typeface="+mj-lt"/>
                    <a:cs typeface="+mn-cs"/>
                  </a:rPr>
                  <a:t> </a:t>
                </a:r>
                <a:r>
                  <a:rPr lang="en-US" sz="3491" kern="1200" dirty="0" err="1">
                    <a:solidFill>
                      <a:prstClr val="black"/>
                    </a:solidFill>
                    <a:latin typeface="+mj-lt"/>
                    <a:cs typeface="+mn-cs"/>
                  </a:rPr>
                  <a:t>phần</a:t>
                </a:r>
                <a:r>
                  <a:rPr lang="en-US" sz="3491" kern="1200" dirty="0">
                    <a:solidFill>
                      <a:prstClr val="black"/>
                    </a:solidFill>
                    <a:latin typeface="+mj-lt"/>
                    <a:cs typeface="+mn-cs"/>
                  </a:rPr>
                  <a:t> </a:t>
                </a:r>
                <a:r>
                  <a:rPr lang="en-US" sz="3491" kern="1200" dirty="0" err="1">
                    <a:solidFill>
                      <a:prstClr val="black"/>
                    </a:solidFill>
                    <a:latin typeface="+mj-lt"/>
                    <a:cs typeface="+mn-cs"/>
                  </a:rPr>
                  <a:t>của</a:t>
                </a:r>
                <a:r>
                  <a:rPr lang="en-US" sz="3491" kern="1200" dirty="0">
                    <a:solidFill>
                      <a:prstClr val="black"/>
                    </a:solidFill>
                    <a:latin typeface="+mj-lt"/>
                    <a:cs typeface="+mn-cs"/>
                  </a:rPr>
                  <a:t> </a:t>
                </a:r>
                <a:r>
                  <a:rPr lang="en-US" sz="3491" kern="1200" dirty="0" err="1">
                    <a:solidFill>
                      <a:prstClr val="black"/>
                    </a:solidFill>
                    <a:latin typeface="+mj-lt"/>
                    <a:cs typeface="+mn-cs"/>
                  </a:rPr>
                  <a:t>thư</a:t>
                </a:r>
                <a:r>
                  <a:rPr lang="en-US" sz="3491" kern="1200" dirty="0">
                    <a:solidFill>
                      <a:prstClr val="black"/>
                    </a:solidFill>
                    <a:latin typeface="+mj-lt"/>
                    <a:cs typeface="+mn-cs"/>
                  </a:rPr>
                  <a:t> </a:t>
                </a:r>
                <a:r>
                  <a:rPr lang="en-US" sz="3491" kern="1200" dirty="0" err="1">
                    <a:solidFill>
                      <a:prstClr val="black"/>
                    </a:solidFill>
                    <a:latin typeface="+mj-lt"/>
                    <a:cs typeface="+mn-cs"/>
                  </a:rPr>
                  <a:t>điện</a:t>
                </a:r>
                <a:r>
                  <a:rPr lang="en-US" sz="3491" kern="1200" dirty="0">
                    <a:solidFill>
                      <a:prstClr val="black"/>
                    </a:solidFill>
                    <a:latin typeface="+mj-lt"/>
                    <a:cs typeface="+mn-cs"/>
                  </a:rPr>
                  <a:t> </a:t>
                </a:r>
                <a:r>
                  <a:rPr lang="en-US" sz="3491" kern="1200" dirty="0" err="1">
                    <a:solidFill>
                      <a:prstClr val="black"/>
                    </a:solidFill>
                    <a:latin typeface="+mj-lt"/>
                    <a:cs typeface="+mn-cs"/>
                  </a:rPr>
                  <a:t>tử</a:t>
                </a:r>
                <a:r>
                  <a:rPr lang="en-US" sz="3491" kern="1200" dirty="0">
                    <a:solidFill>
                      <a:prstClr val="black"/>
                    </a:solidFill>
                    <a:latin typeface="+mj-lt"/>
                    <a:cs typeface="+mn-cs"/>
                  </a:rPr>
                  <a:t>)</a:t>
                </a:r>
              </a:p>
            </p:txBody>
          </p:sp>
        </p:grpSp>
        <p:pic>
          <p:nvPicPr>
            <p:cNvPr id="5" name="Picture 4" descr="Icon&#10;&#10;Description automatically generated">
              <a:extLst>
                <a:ext uri="{FF2B5EF4-FFF2-40B4-BE49-F238E27FC236}">
                  <a16:creationId xmlns:a16="http://schemas.microsoft.com/office/drawing/2014/main" id="{3199C86C-5404-4B12-9B13-33AA4F034B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8" name="Group 7">
            <a:extLst>
              <a:ext uri="{FF2B5EF4-FFF2-40B4-BE49-F238E27FC236}">
                <a16:creationId xmlns:a16="http://schemas.microsoft.com/office/drawing/2014/main" id="{B23BD3CD-6BF7-4A48-B241-EC2E177680A2}"/>
              </a:ext>
            </a:extLst>
          </p:cNvPr>
          <p:cNvGrpSpPr/>
          <p:nvPr/>
        </p:nvGrpSpPr>
        <p:grpSpPr>
          <a:xfrm>
            <a:off x="3390834" y="1816471"/>
            <a:ext cx="5507018" cy="5492520"/>
            <a:chOff x="5494074" y="-76580"/>
            <a:chExt cx="6577773" cy="6577773"/>
          </a:xfrm>
        </p:grpSpPr>
        <p:grpSp>
          <p:nvGrpSpPr>
            <p:cNvPr id="9" name="Group 8">
              <a:extLst>
                <a:ext uri="{FF2B5EF4-FFF2-40B4-BE49-F238E27FC236}">
                  <a16:creationId xmlns:a16="http://schemas.microsoft.com/office/drawing/2014/main" id="{A0780B85-C788-4EF0-8B05-09DBCFADBF58}"/>
                </a:ext>
              </a:extLst>
            </p:cNvPr>
            <p:cNvGrpSpPr/>
            <p:nvPr/>
          </p:nvGrpSpPr>
          <p:grpSpPr>
            <a:xfrm>
              <a:off x="5494074" y="-76580"/>
              <a:ext cx="6577773" cy="6577773"/>
              <a:chOff x="5189274" y="-858044"/>
              <a:chExt cx="6577773" cy="6577773"/>
            </a:xfrm>
          </p:grpSpPr>
          <p:pic>
            <p:nvPicPr>
              <p:cNvPr id="11" name="Picture 10" descr="Shape&#10;&#10;Description automatically generated with medium confidence">
                <a:extLst>
                  <a:ext uri="{FF2B5EF4-FFF2-40B4-BE49-F238E27FC236}">
                    <a16:creationId xmlns:a16="http://schemas.microsoft.com/office/drawing/2014/main" id="{10EFB0D0-8F66-416D-BE54-A69178EA8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2" name="TextBox 11">
                <a:extLst>
                  <a:ext uri="{FF2B5EF4-FFF2-40B4-BE49-F238E27FC236}">
                    <a16:creationId xmlns:a16="http://schemas.microsoft.com/office/drawing/2014/main" id="{D8DF2D95-C4B0-4A3A-85CC-7B08210E7283}"/>
                  </a:ext>
                </a:extLst>
              </p:cNvPr>
              <p:cNvSpPr txBox="1"/>
              <p:nvPr/>
            </p:nvSpPr>
            <p:spPr>
              <a:xfrm>
                <a:off x="6367421" y="647318"/>
                <a:ext cx="4221478" cy="2040610"/>
              </a:xfrm>
              <a:prstGeom prst="rect">
                <a:avLst/>
              </a:prstGeom>
              <a:noFill/>
            </p:spPr>
            <p:txBody>
              <a:bodyPr wrap="square">
                <a:spAutoFit/>
              </a:bodyPr>
              <a:lstStyle/>
              <a:p>
                <a:pPr algn="ctr" defTabSz="456057">
                  <a:buClrTx/>
                  <a:defRPr/>
                </a:pPr>
                <a:r>
                  <a:rPr lang="en-US" sz="3491" b="1" kern="1200" dirty="0" err="1">
                    <a:solidFill>
                      <a:srgbClr val="FF0000"/>
                    </a:solidFill>
                    <a:latin typeface="+mj-lt"/>
                    <a:cs typeface="+mn-cs"/>
                  </a:rPr>
                  <a:t>Bài</a:t>
                </a:r>
                <a:r>
                  <a:rPr lang="en-US" sz="3491" b="1" kern="1200" dirty="0">
                    <a:solidFill>
                      <a:srgbClr val="FF0000"/>
                    </a:solidFill>
                    <a:latin typeface="+mj-lt"/>
                    <a:cs typeface="+mn-cs"/>
                  </a:rPr>
                  <a:t> </a:t>
                </a:r>
                <a:r>
                  <a:rPr lang="en-US" sz="3491" b="1" kern="1200" dirty="0" err="1">
                    <a:solidFill>
                      <a:srgbClr val="FF0000"/>
                    </a:solidFill>
                    <a:latin typeface="+mj-lt"/>
                    <a:cs typeface="+mn-cs"/>
                  </a:rPr>
                  <a:t>viết</a:t>
                </a:r>
                <a:r>
                  <a:rPr lang="en-US" sz="3491" b="1" kern="1200" dirty="0">
                    <a:solidFill>
                      <a:srgbClr val="FF0000"/>
                    </a:solidFill>
                    <a:latin typeface="+mj-lt"/>
                    <a:cs typeface="+mn-cs"/>
                  </a:rPr>
                  <a:t> </a:t>
                </a:r>
                <a:r>
                  <a:rPr lang="en-US" sz="3491" b="1" kern="1200" err="1">
                    <a:solidFill>
                      <a:srgbClr val="FF0000"/>
                    </a:solidFill>
                    <a:latin typeface="+mj-lt"/>
                    <a:cs typeface="+mn-cs"/>
                  </a:rPr>
                  <a:t>có</a:t>
                </a:r>
                <a:r>
                  <a:rPr lang="en-US" sz="3491" b="1" kern="1200">
                    <a:solidFill>
                      <a:srgbClr val="FF0000"/>
                    </a:solidFill>
                    <a:latin typeface="+mj-lt"/>
                    <a:cs typeface="+mn-cs"/>
                  </a:rPr>
                  <a:t> nội dung trả lời hay</a:t>
                </a:r>
                <a:endParaRPr lang="en-US" sz="3491" b="1" kern="1200" dirty="0">
                  <a:solidFill>
                    <a:srgbClr val="FF0000"/>
                  </a:solidFill>
                  <a:latin typeface="+mj-lt"/>
                  <a:cs typeface="+mn-cs"/>
                </a:endParaRPr>
              </a:p>
              <a:p>
                <a:pPr algn="ctr" defTabSz="456057">
                  <a:buClrTx/>
                  <a:defRPr/>
                </a:pPr>
                <a:r>
                  <a:rPr lang="en-US" sz="3491" kern="1200" dirty="0">
                    <a:solidFill>
                      <a:prstClr val="black"/>
                    </a:solidFill>
                    <a:latin typeface="+mj-lt"/>
                    <a:cs typeface="+mn-cs"/>
                  </a:rPr>
                  <a:t>(</a:t>
                </a:r>
                <a:r>
                  <a:rPr lang="en-US" sz="3491" kern="1200" dirty="0" err="1">
                    <a:solidFill>
                      <a:prstClr val="black"/>
                    </a:solidFill>
                    <a:latin typeface="+mj-lt"/>
                    <a:cs typeface="+mn-cs"/>
                  </a:rPr>
                  <a:t>dùng</a:t>
                </a:r>
                <a:r>
                  <a:rPr lang="en-US" sz="3491" kern="1200" dirty="0">
                    <a:solidFill>
                      <a:prstClr val="black"/>
                    </a:solidFill>
                    <a:latin typeface="+mj-lt"/>
                    <a:cs typeface="+mn-cs"/>
                  </a:rPr>
                  <a:t> </a:t>
                </a:r>
                <a:r>
                  <a:rPr lang="en-US" sz="3491" kern="1200" dirty="0" err="1">
                    <a:solidFill>
                      <a:prstClr val="black"/>
                    </a:solidFill>
                    <a:latin typeface="+mj-lt"/>
                    <a:cs typeface="+mn-cs"/>
                  </a:rPr>
                  <a:t>từ</a:t>
                </a:r>
                <a:r>
                  <a:rPr lang="en-US" sz="3491" kern="1200" dirty="0">
                    <a:solidFill>
                      <a:prstClr val="black"/>
                    </a:solidFill>
                    <a:latin typeface="+mj-lt"/>
                    <a:cs typeface="+mn-cs"/>
                  </a:rPr>
                  <a:t> hay)</a:t>
                </a:r>
              </a:p>
            </p:txBody>
          </p:sp>
        </p:grpSp>
        <p:pic>
          <p:nvPicPr>
            <p:cNvPr id="10" name="Picture 9" descr="Icon&#10;&#10;Description automatically generated">
              <a:extLst>
                <a:ext uri="{FF2B5EF4-FFF2-40B4-BE49-F238E27FC236}">
                  <a16:creationId xmlns:a16="http://schemas.microsoft.com/office/drawing/2014/main" id="{D2857AB3-15A5-466E-9DEB-BE4ACB4348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3" name="Group 12">
            <a:extLst>
              <a:ext uri="{FF2B5EF4-FFF2-40B4-BE49-F238E27FC236}">
                <a16:creationId xmlns:a16="http://schemas.microsoft.com/office/drawing/2014/main" id="{53A55AF1-91A8-48B7-B020-99DF1B340F25}"/>
              </a:ext>
            </a:extLst>
          </p:cNvPr>
          <p:cNvGrpSpPr/>
          <p:nvPr/>
        </p:nvGrpSpPr>
        <p:grpSpPr>
          <a:xfrm>
            <a:off x="7695215" y="1439625"/>
            <a:ext cx="4985710" cy="4971619"/>
            <a:chOff x="5494074" y="-76580"/>
            <a:chExt cx="6577773" cy="6577773"/>
          </a:xfrm>
        </p:grpSpPr>
        <p:grpSp>
          <p:nvGrpSpPr>
            <p:cNvPr id="14" name="Group 13">
              <a:extLst>
                <a:ext uri="{FF2B5EF4-FFF2-40B4-BE49-F238E27FC236}">
                  <a16:creationId xmlns:a16="http://schemas.microsoft.com/office/drawing/2014/main" id="{7A806664-EDDE-4BD1-A001-507DEEB46216}"/>
                </a:ext>
              </a:extLst>
            </p:cNvPr>
            <p:cNvGrpSpPr/>
            <p:nvPr/>
          </p:nvGrpSpPr>
          <p:grpSpPr>
            <a:xfrm>
              <a:off x="5494074" y="-76580"/>
              <a:ext cx="6577773" cy="6577773"/>
              <a:chOff x="5189274" y="-858044"/>
              <a:chExt cx="6577773" cy="6577773"/>
            </a:xfrm>
          </p:grpSpPr>
          <p:pic>
            <p:nvPicPr>
              <p:cNvPr id="16" name="Picture 15" descr="Shape&#10;&#10;Description automatically generated with medium confidence">
                <a:extLst>
                  <a:ext uri="{FF2B5EF4-FFF2-40B4-BE49-F238E27FC236}">
                    <a16:creationId xmlns:a16="http://schemas.microsoft.com/office/drawing/2014/main" id="{D3C59286-7867-4753-965F-B0F80BF193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7" name="TextBox 16">
                <a:extLst>
                  <a:ext uri="{FF2B5EF4-FFF2-40B4-BE49-F238E27FC236}">
                    <a16:creationId xmlns:a16="http://schemas.microsoft.com/office/drawing/2014/main" id="{389CDC8E-FE50-423A-83AE-5841DB8C442A}"/>
                  </a:ext>
                </a:extLst>
              </p:cNvPr>
              <p:cNvSpPr txBox="1"/>
              <p:nvPr/>
            </p:nvSpPr>
            <p:spPr>
              <a:xfrm>
                <a:off x="6506717" y="636220"/>
                <a:ext cx="3942887" cy="2248830"/>
              </a:xfrm>
              <a:prstGeom prst="rect">
                <a:avLst/>
              </a:prstGeom>
              <a:noFill/>
            </p:spPr>
            <p:txBody>
              <a:bodyPr wrap="square">
                <a:spAutoFit/>
              </a:bodyPr>
              <a:lstStyle/>
              <a:p>
                <a:pPr algn="ctr" defTabSz="456057">
                  <a:buClrTx/>
                  <a:defRPr/>
                </a:pPr>
                <a:r>
                  <a:rPr lang="en-US" sz="3491" b="1" kern="1200" dirty="0" err="1">
                    <a:solidFill>
                      <a:srgbClr val="FF0000"/>
                    </a:solidFill>
                    <a:latin typeface="+mj-lt"/>
                    <a:cs typeface="+mn-cs"/>
                  </a:rPr>
                  <a:t>Bài</a:t>
                </a:r>
                <a:r>
                  <a:rPr lang="en-US" sz="3491" b="1" kern="1200" dirty="0">
                    <a:solidFill>
                      <a:srgbClr val="FF0000"/>
                    </a:solidFill>
                    <a:latin typeface="+mj-lt"/>
                    <a:cs typeface="+mn-cs"/>
                  </a:rPr>
                  <a:t> </a:t>
                </a:r>
                <a:r>
                  <a:rPr lang="en-US" sz="3491" b="1" kern="1200" dirty="0" err="1">
                    <a:solidFill>
                      <a:srgbClr val="FF0000"/>
                    </a:solidFill>
                    <a:latin typeface="+mj-lt"/>
                    <a:cs typeface="+mn-cs"/>
                  </a:rPr>
                  <a:t>viết</a:t>
                </a:r>
                <a:r>
                  <a:rPr lang="en-US" sz="3491" b="1" kern="1200" dirty="0">
                    <a:solidFill>
                      <a:srgbClr val="FF0000"/>
                    </a:solidFill>
                    <a:latin typeface="+mj-lt"/>
                    <a:cs typeface="+mn-cs"/>
                  </a:rPr>
                  <a:t> </a:t>
                </a:r>
                <a:r>
                  <a:rPr lang="en-US" sz="3491" b="1" kern="1200" dirty="0" err="1">
                    <a:solidFill>
                      <a:srgbClr val="FF0000"/>
                    </a:solidFill>
                    <a:latin typeface="+mj-lt"/>
                    <a:cs typeface="+mn-cs"/>
                  </a:rPr>
                  <a:t>có</a:t>
                </a:r>
                <a:r>
                  <a:rPr lang="en-US" sz="3491" b="1" kern="1200" dirty="0">
                    <a:solidFill>
                      <a:srgbClr val="FF0000"/>
                    </a:solidFill>
                    <a:latin typeface="+mj-lt"/>
                    <a:cs typeface="+mn-cs"/>
                  </a:rPr>
                  <a:t> </a:t>
                </a:r>
                <a:r>
                  <a:rPr lang="en-US" sz="3491" b="1" kern="1200" dirty="0" err="1">
                    <a:solidFill>
                      <a:srgbClr val="FF0000"/>
                    </a:solidFill>
                    <a:latin typeface="+mj-lt"/>
                    <a:cs typeface="+mn-cs"/>
                  </a:rPr>
                  <a:t>sáng</a:t>
                </a:r>
                <a:r>
                  <a:rPr lang="en-US" sz="3491" b="1" kern="1200" dirty="0">
                    <a:solidFill>
                      <a:srgbClr val="FF0000"/>
                    </a:solidFill>
                    <a:latin typeface="+mj-lt"/>
                    <a:cs typeface="+mn-cs"/>
                  </a:rPr>
                  <a:t> </a:t>
                </a:r>
                <a:r>
                  <a:rPr lang="en-US" sz="3491" b="1" kern="1200" dirty="0" err="1">
                    <a:solidFill>
                      <a:srgbClr val="FF0000"/>
                    </a:solidFill>
                    <a:latin typeface="+mj-lt"/>
                    <a:cs typeface="+mn-cs"/>
                  </a:rPr>
                  <a:t>tạo</a:t>
                </a:r>
                <a:endParaRPr lang="en-US" sz="3491" b="1" kern="1200" dirty="0">
                  <a:solidFill>
                    <a:srgbClr val="FF0000"/>
                  </a:solidFill>
                  <a:latin typeface="+mj-lt"/>
                  <a:cs typeface="+mn-cs"/>
                </a:endParaRPr>
              </a:p>
              <a:p>
                <a:pPr algn="ctr" defTabSz="456057">
                  <a:buClrTx/>
                  <a:defRPr/>
                </a:pPr>
                <a:r>
                  <a:rPr lang="en-US" sz="3491" kern="1200" dirty="0">
                    <a:solidFill>
                      <a:prstClr val="black"/>
                    </a:solidFill>
                    <a:latin typeface="+mj-lt"/>
                    <a:cs typeface="+mn-cs"/>
                  </a:rPr>
                  <a:t>(</a:t>
                </a:r>
                <a:r>
                  <a:rPr lang="en-US" sz="3491" kern="1200" dirty="0" err="1">
                    <a:solidFill>
                      <a:prstClr val="black"/>
                    </a:solidFill>
                    <a:latin typeface="+mj-lt"/>
                    <a:cs typeface="+mn-cs"/>
                  </a:rPr>
                  <a:t>thêm</a:t>
                </a:r>
                <a:r>
                  <a:rPr lang="en-US" sz="3491" kern="1200" dirty="0">
                    <a:solidFill>
                      <a:prstClr val="black"/>
                    </a:solidFill>
                    <a:latin typeface="+mj-lt"/>
                    <a:cs typeface="+mn-cs"/>
                  </a:rPr>
                  <a:t> ý </a:t>
                </a:r>
                <a:r>
                  <a:rPr lang="en-US" sz="3491" kern="1200" dirty="0" err="1">
                    <a:solidFill>
                      <a:prstClr val="black"/>
                    </a:solidFill>
                    <a:latin typeface="+mj-lt"/>
                    <a:cs typeface="+mn-cs"/>
                  </a:rPr>
                  <a:t>mới</a:t>
                </a:r>
                <a:r>
                  <a:rPr lang="en-US" sz="3491" kern="1200" dirty="0">
                    <a:solidFill>
                      <a:prstClr val="black"/>
                    </a:solidFill>
                    <a:latin typeface="+mj-lt"/>
                    <a:cs typeface="+mn-cs"/>
                  </a:rPr>
                  <a:t>)</a:t>
                </a:r>
              </a:p>
            </p:txBody>
          </p:sp>
        </p:grpSp>
        <p:pic>
          <p:nvPicPr>
            <p:cNvPr id="15" name="Picture 14" descr="Icon&#10;&#10;Description automatically generated">
              <a:extLst>
                <a:ext uri="{FF2B5EF4-FFF2-40B4-BE49-F238E27FC236}">
                  <a16:creationId xmlns:a16="http://schemas.microsoft.com/office/drawing/2014/main" id="{A829743C-2CFC-405F-A08F-174DEE0F6F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8" name="Group 17">
            <a:extLst>
              <a:ext uri="{FF2B5EF4-FFF2-40B4-BE49-F238E27FC236}">
                <a16:creationId xmlns:a16="http://schemas.microsoft.com/office/drawing/2014/main" id="{E46A8BC1-FE76-4C8C-B2E6-A36C8209C5F6}"/>
              </a:ext>
            </a:extLst>
          </p:cNvPr>
          <p:cNvGrpSpPr/>
          <p:nvPr/>
        </p:nvGrpSpPr>
        <p:grpSpPr>
          <a:xfrm>
            <a:off x="4609466" y="141745"/>
            <a:ext cx="2595727" cy="1727327"/>
            <a:chOff x="84595" y="2353938"/>
            <a:chExt cx="2340000" cy="1620000"/>
          </a:xfrm>
        </p:grpSpPr>
        <p:sp>
          <p:nvSpPr>
            <p:cNvPr id="19" name="Speech Bubble: Oval 18">
              <a:extLst>
                <a:ext uri="{FF2B5EF4-FFF2-40B4-BE49-F238E27FC236}">
                  <a16:creationId xmlns:a16="http://schemas.microsoft.com/office/drawing/2014/main" id="{D53A6420-221E-47C9-8821-76D0B9EE9DC8}"/>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456057">
                <a:buClrTx/>
                <a:defRPr/>
              </a:pPr>
              <a:endParaRPr lang="en-US" sz="1995" b="1" kern="1200">
                <a:solidFill>
                  <a:prstClr val="black"/>
                </a:solidFill>
                <a:latin typeface="字魂35号-经典雅黑"/>
              </a:endParaRPr>
            </a:p>
          </p:txBody>
        </p:sp>
        <p:sp>
          <p:nvSpPr>
            <p:cNvPr id="20" name="TextBox 19">
              <a:extLst>
                <a:ext uri="{FF2B5EF4-FFF2-40B4-BE49-F238E27FC236}">
                  <a16:creationId xmlns:a16="http://schemas.microsoft.com/office/drawing/2014/main" id="{277A3872-AB4B-4ACB-9000-D5E57CF41228}"/>
                </a:ext>
              </a:extLst>
            </p:cNvPr>
            <p:cNvSpPr txBox="1"/>
            <p:nvPr/>
          </p:nvSpPr>
          <p:spPr>
            <a:xfrm>
              <a:off x="154825" y="2775657"/>
              <a:ext cx="2116815" cy="835023"/>
            </a:xfrm>
            <a:prstGeom prst="rect">
              <a:avLst/>
            </a:prstGeom>
            <a:noFill/>
          </p:spPr>
          <p:txBody>
            <a:bodyPr wrap="square">
              <a:spAutoFit/>
            </a:bodyPr>
            <a:lstStyle/>
            <a:p>
              <a:pPr algn="ctr" defTabSz="456057">
                <a:buClrTx/>
                <a:defRPr/>
              </a:pPr>
              <a:r>
                <a:rPr lang="en-US" sz="2594" b="1" kern="1200" dirty="0" err="1">
                  <a:solidFill>
                    <a:srgbClr val="CC00CC"/>
                  </a:solidFill>
                  <a:latin typeface="+mj-lt"/>
                  <a:cs typeface="+mn-cs"/>
                </a:rPr>
                <a:t>Trao</a:t>
              </a:r>
              <a:r>
                <a:rPr lang="en-US" sz="2594" b="1" kern="1200" dirty="0">
                  <a:solidFill>
                    <a:srgbClr val="CC00CC"/>
                  </a:solidFill>
                  <a:latin typeface="+mj-lt"/>
                  <a:cs typeface="+mn-cs"/>
                </a:rPr>
                <a:t> </a:t>
              </a:r>
              <a:r>
                <a:rPr lang="en-US" sz="2594" b="1" kern="1200" dirty="0" err="1">
                  <a:solidFill>
                    <a:srgbClr val="CC00CC"/>
                  </a:solidFill>
                  <a:latin typeface="+mj-lt"/>
                  <a:cs typeface="+mn-cs"/>
                </a:rPr>
                <a:t>đổi</a:t>
              </a:r>
              <a:r>
                <a:rPr lang="en-US" sz="2594" b="1" kern="1200" dirty="0">
                  <a:solidFill>
                    <a:srgbClr val="CC00CC"/>
                  </a:solidFill>
                  <a:latin typeface="+mj-lt"/>
                  <a:cs typeface="+mn-cs"/>
                </a:rPr>
                <a:t> </a:t>
              </a:r>
              <a:r>
                <a:rPr lang="en-US" sz="2594" b="1" kern="1200" dirty="0" err="1">
                  <a:solidFill>
                    <a:srgbClr val="CC00CC"/>
                  </a:solidFill>
                  <a:latin typeface="+mj-lt"/>
                  <a:cs typeface="+mn-cs"/>
                </a:rPr>
                <a:t>bài</a:t>
              </a:r>
              <a:r>
                <a:rPr lang="en-US" sz="2594" b="1" kern="1200" dirty="0">
                  <a:solidFill>
                    <a:srgbClr val="CC00CC"/>
                  </a:solidFill>
                  <a:latin typeface="+mj-lt"/>
                  <a:cs typeface="+mn-cs"/>
                </a:rPr>
                <a:t> </a:t>
              </a:r>
              <a:r>
                <a:rPr lang="en-US" sz="2594" b="1" kern="1200" dirty="0" err="1">
                  <a:solidFill>
                    <a:srgbClr val="CC00CC"/>
                  </a:solidFill>
                  <a:latin typeface="+mj-lt"/>
                  <a:cs typeface="+mn-cs"/>
                </a:rPr>
                <a:t>viết</a:t>
              </a:r>
              <a:endParaRPr lang="en-US" sz="2594" b="1" kern="1200" dirty="0">
                <a:solidFill>
                  <a:srgbClr val="CC00CC"/>
                </a:solidFill>
                <a:latin typeface="+mj-lt"/>
                <a:cs typeface="+mn-cs"/>
              </a:endParaRPr>
            </a:p>
          </p:txBody>
        </p:sp>
      </p:grpSp>
      <p:grpSp>
        <p:nvGrpSpPr>
          <p:cNvPr id="21" name="Group 20">
            <a:extLst>
              <a:ext uri="{FF2B5EF4-FFF2-40B4-BE49-F238E27FC236}">
                <a16:creationId xmlns:a16="http://schemas.microsoft.com/office/drawing/2014/main" id="{03EF3B9A-0F16-4AB2-9B85-8FD8A8BBEAEA}"/>
              </a:ext>
            </a:extLst>
          </p:cNvPr>
          <p:cNvGrpSpPr/>
          <p:nvPr/>
        </p:nvGrpSpPr>
        <p:grpSpPr>
          <a:xfrm>
            <a:off x="7137277" y="8483"/>
            <a:ext cx="2334211" cy="1926707"/>
            <a:chOff x="0" y="2686369"/>
            <a:chExt cx="5455920" cy="4503431"/>
          </a:xfrm>
        </p:grpSpPr>
        <p:pic>
          <p:nvPicPr>
            <p:cNvPr id="22" name="Picture 21" descr="A picture containing icon&#10;&#10;Description automatically generated">
              <a:extLst>
                <a:ext uri="{FF2B5EF4-FFF2-40B4-BE49-F238E27FC236}">
                  <a16:creationId xmlns:a16="http://schemas.microsoft.com/office/drawing/2014/main" id="{3812DA66-4725-494D-9237-3952A03A00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3" name="Picture 22" descr="Icon&#10;&#10;Description automatically generated">
              <a:extLst>
                <a:ext uri="{FF2B5EF4-FFF2-40B4-BE49-F238E27FC236}">
                  <a16:creationId xmlns:a16="http://schemas.microsoft.com/office/drawing/2014/main" id="{8D4390CC-2C3D-438F-A6D3-0B1C7C7330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693080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1">
            <a:extLst>
              <a:ext uri="{FF2B5EF4-FFF2-40B4-BE49-F238E27FC236}">
                <a16:creationId xmlns:a16="http://schemas.microsoft.com/office/drawing/2014/main" id="{4B3BF4C0-FA8B-4744-AC2A-E5C7573EE3A5}"/>
              </a:ext>
            </a:extLst>
          </p:cNvPr>
          <p:cNvPicPr>
            <a:picLocks noChangeAspect="1"/>
          </p:cNvPicPr>
          <p:nvPr/>
        </p:nvPicPr>
        <p:blipFill>
          <a:blip r:embed="rId2">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sp>
        <p:nvSpPr>
          <p:cNvPr id="2" name="Rectangle: Rounded Corners 1">
            <a:extLst>
              <a:ext uri="{FF2B5EF4-FFF2-40B4-BE49-F238E27FC236}">
                <a16:creationId xmlns:a16="http://schemas.microsoft.com/office/drawing/2014/main" id="{3CF2C350-9A63-49AC-BD80-E8AAFDEBC737}"/>
              </a:ext>
            </a:extLst>
          </p:cNvPr>
          <p:cNvSpPr/>
          <p:nvPr/>
        </p:nvSpPr>
        <p:spPr>
          <a:xfrm>
            <a:off x="869336" y="826476"/>
            <a:ext cx="10423166" cy="53104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Calibri" panose="020F0502020204030204" pitchFamily="34" charset="0"/>
              <a:ea typeface="字魂35号-经典雅黑"/>
              <a:cs typeface="Calibri" panose="020F0502020204030204" pitchFamily="34" charset="0"/>
            </a:endParaRPr>
          </a:p>
        </p:txBody>
      </p:sp>
      <p:sp>
        <p:nvSpPr>
          <p:cNvPr id="15" name="Text Box 4">
            <a:extLst>
              <a:ext uri="{FF2B5EF4-FFF2-40B4-BE49-F238E27FC236}">
                <a16:creationId xmlns:a16="http://schemas.microsoft.com/office/drawing/2014/main" id="{7E793470-B545-4BBE-A9C5-0A6166DD8B1A}"/>
              </a:ext>
            </a:extLst>
          </p:cNvPr>
          <p:cNvSpPr txBox="1">
            <a:spLocks noChangeArrowheads="1"/>
          </p:cNvSpPr>
          <p:nvPr/>
        </p:nvSpPr>
        <p:spPr bwMode="auto">
          <a:xfrm>
            <a:off x="1724423" y="2293553"/>
            <a:ext cx="9568079" cy="408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2114">
              <a:spcBef>
                <a:spcPct val="50000"/>
              </a:spcBef>
              <a:buClrTx/>
              <a:buNone/>
              <a:defRPr/>
            </a:pPr>
            <a:r>
              <a:rPr lang="vi-VN" altLang="en-US" sz="3990" b="1" kern="1200" dirty="0">
                <a:solidFill>
                  <a:srgbClr val="3C72BE"/>
                </a:solidFill>
                <a:latin typeface="+mn-lt"/>
                <a:ea typeface="字魂35号-经典雅黑"/>
                <a:cs typeface="Calibri" panose="020F0502020204030204" pitchFamily="34" charset="0"/>
              </a:rPr>
              <a:t>- </a:t>
            </a:r>
            <a:r>
              <a:rPr lang="en-US" altLang="en-US" sz="3990" b="1" kern="1200" dirty="0" err="1">
                <a:solidFill>
                  <a:srgbClr val="3C72BE"/>
                </a:solidFill>
                <a:latin typeface="+mn-lt"/>
                <a:ea typeface="字魂35号-经典雅黑"/>
                <a:cs typeface="Calibri" panose="020F0502020204030204" pitchFamily="34" charset="0"/>
              </a:rPr>
              <a:t>Xem</a:t>
            </a:r>
            <a:r>
              <a:rPr lang="en-US" altLang="en-US" sz="3990" b="1" kern="1200" dirty="0">
                <a:solidFill>
                  <a:srgbClr val="3C72BE"/>
                </a:solidFill>
                <a:latin typeface="+mn-lt"/>
                <a:ea typeface="字魂35号-经典雅黑"/>
                <a:cs typeface="Calibri" panose="020F0502020204030204" pitchFamily="34" charset="0"/>
              </a:rPr>
              <a:t> </a:t>
            </a:r>
            <a:r>
              <a:rPr lang="en-US" altLang="en-US" sz="3990" b="1" kern="1200" dirty="0" err="1">
                <a:solidFill>
                  <a:srgbClr val="3C72BE"/>
                </a:solidFill>
                <a:latin typeface="+mn-lt"/>
                <a:ea typeface="字魂35号-经典雅黑"/>
                <a:cs typeface="Calibri" panose="020F0502020204030204" pitchFamily="34" charset="0"/>
              </a:rPr>
              <a:t>lại</a:t>
            </a:r>
            <a:r>
              <a:rPr lang="en-US" altLang="en-US" sz="3990" b="1" kern="1200" dirty="0">
                <a:solidFill>
                  <a:srgbClr val="3C72BE"/>
                </a:solidFill>
                <a:latin typeface="+mn-lt"/>
                <a:ea typeface="字魂35号-经典雅黑"/>
                <a:cs typeface="Calibri" panose="020F0502020204030204" pitchFamily="34" charset="0"/>
              </a:rPr>
              <a:t> </a:t>
            </a:r>
            <a:r>
              <a:rPr lang="vi-VN" altLang="en-US" sz="3990" b="1" kern="1200" dirty="0">
                <a:solidFill>
                  <a:srgbClr val="3C72BE"/>
                </a:solidFill>
                <a:latin typeface="+mn-lt"/>
                <a:ea typeface="字魂35号-经典雅黑"/>
                <a:cs typeface="Calibri" panose="020F0502020204030204" pitchFamily="34" charset="0"/>
              </a:rPr>
              <a:t>bài</a:t>
            </a:r>
            <a:r>
              <a:rPr lang="en-US" altLang="en-US" sz="3990" b="1" kern="1200" dirty="0">
                <a:solidFill>
                  <a:srgbClr val="3C72BE"/>
                </a:solidFill>
                <a:latin typeface="+mn-lt"/>
                <a:ea typeface="字魂35号-经典雅黑"/>
                <a:cs typeface="Calibri" panose="020F0502020204030204" pitchFamily="34" charset="0"/>
              </a:rPr>
              <a:t> </a:t>
            </a:r>
            <a:r>
              <a:rPr lang="en-US" altLang="en-US" sz="3990" b="1" kern="1200" dirty="0" err="1">
                <a:solidFill>
                  <a:srgbClr val="3C72BE"/>
                </a:solidFill>
                <a:latin typeface="+mn-lt"/>
                <a:ea typeface="字魂35号-经典雅黑"/>
                <a:cs typeface="Calibri" panose="020F0502020204030204" pitchFamily="34" charset="0"/>
              </a:rPr>
              <a:t>học</a:t>
            </a:r>
            <a:r>
              <a:rPr lang="en-US" altLang="en-US" sz="3990" b="1" kern="1200" dirty="0">
                <a:solidFill>
                  <a:srgbClr val="3C72BE"/>
                </a:solidFill>
                <a:latin typeface="+mn-lt"/>
                <a:ea typeface="字魂35号-经典雅黑"/>
                <a:cs typeface="Calibri" panose="020F0502020204030204" pitchFamily="34" charset="0"/>
              </a:rPr>
              <a:t> </a:t>
            </a:r>
            <a:r>
              <a:rPr lang="en-US" altLang="en-US" sz="3990" b="1" kern="1200" dirty="0" err="1">
                <a:solidFill>
                  <a:srgbClr val="3C72BE"/>
                </a:solidFill>
                <a:latin typeface="+mn-lt"/>
                <a:ea typeface="字魂35号-经典雅黑"/>
                <a:cs typeface="Calibri" panose="020F0502020204030204" pitchFamily="34" charset="0"/>
              </a:rPr>
              <a:t>hôm</a:t>
            </a:r>
            <a:r>
              <a:rPr lang="en-US" altLang="en-US" sz="3990" b="1" kern="1200" dirty="0">
                <a:solidFill>
                  <a:srgbClr val="3C72BE"/>
                </a:solidFill>
                <a:latin typeface="+mn-lt"/>
                <a:ea typeface="字魂35号-经典雅黑"/>
                <a:cs typeface="Calibri" panose="020F0502020204030204" pitchFamily="34" charset="0"/>
              </a:rPr>
              <a:t> nay</a:t>
            </a:r>
          </a:p>
          <a:p>
            <a:pPr defTabSz="912114">
              <a:spcBef>
                <a:spcPct val="50000"/>
              </a:spcBef>
              <a:buClrTx/>
              <a:buFontTx/>
              <a:buChar char="-"/>
              <a:defRPr/>
            </a:pPr>
            <a:r>
              <a:rPr lang="en-US" altLang="en-US" sz="3990" b="1" kern="1200" dirty="0">
                <a:solidFill>
                  <a:srgbClr val="3C72BE"/>
                </a:solidFill>
                <a:latin typeface="+mn-lt"/>
                <a:ea typeface="字魂35号-经典雅黑"/>
                <a:cs typeface="Calibri" panose="020F0502020204030204" pitchFamily="34" charset="0"/>
              </a:rPr>
              <a:t> </a:t>
            </a:r>
            <a:r>
              <a:rPr lang="en-US" altLang="en-US" sz="3990" b="1" kern="1200" dirty="0" err="1">
                <a:solidFill>
                  <a:srgbClr val="3C72BE"/>
                </a:solidFill>
                <a:latin typeface="+mn-lt"/>
                <a:ea typeface="字魂35号-经典雅黑"/>
                <a:cs typeface="Calibri" panose="020F0502020204030204" pitchFamily="34" charset="0"/>
              </a:rPr>
              <a:t>Viết</a:t>
            </a:r>
            <a:r>
              <a:rPr lang="en-US" altLang="en-US" sz="3990" b="1" kern="1200" dirty="0">
                <a:solidFill>
                  <a:srgbClr val="3C72BE"/>
                </a:solidFill>
                <a:latin typeface="+mn-lt"/>
                <a:ea typeface="字魂35号-经典雅黑"/>
                <a:cs typeface="Calibri" panose="020F0502020204030204" pitchFamily="34" charset="0"/>
              </a:rPr>
              <a:t> </a:t>
            </a:r>
            <a:r>
              <a:rPr lang="en-US" altLang="en-US" sz="3990" b="1" kern="1200" dirty="0" err="1">
                <a:solidFill>
                  <a:srgbClr val="3C72BE"/>
                </a:solidFill>
                <a:latin typeface="+mn-lt"/>
                <a:ea typeface="字魂35号-经典雅黑"/>
                <a:cs typeface="Calibri" panose="020F0502020204030204" pitchFamily="34" charset="0"/>
              </a:rPr>
              <a:t>thư</a:t>
            </a:r>
            <a:r>
              <a:rPr lang="en-US" altLang="en-US" sz="3990" b="1" kern="1200" dirty="0">
                <a:solidFill>
                  <a:srgbClr val="3C72BE"/>
                </a:solidFill>
                <a:latin typeface="+mn-lt"/>
                <a:ea typeface="字魂35号-经典雅黑"/>
                <a:cs typeface="Calibri" panose="020F0502020204030204" pitchFamily="34" charset="0"/>
              </a:rPr>
              <a:t> </a:t>
            </a:r>
            <a:r>
              <a:rPr lang="en-US" altLang="en-US" sz="3990" b="1" kern="1200" dirty="0" err="1">
                <a:solidFill>
                  <a:srgbClr val="3C72BE"/>
                </a:solidFill>
                <a:latin typeface="+mn-lt"/>
                <a:ea typeface="字魂35号-经典雅黑"/>
                <a:cs typeface="Calibri" panose="020F0502020204030204" pitchFamily="34" charset="0"/>
              </a:rPr>
              <a:t>điện</a:t>
            </a:r>
            <a:r>
              <a:rPr lang="en-US" altLang="en-US" sz="3990" b="1" kern="1200" dirty="0">
                <a:solidFill>
                  <a:srgbClr val="3C72BE"/>
                </a:solidFill>
                <a:latin typeface="+mn-lt"/>
                <a:ea typeface="字魂35号-经典雅黑"/>
                <a:cs typeface="Calibri" panose="020F0502020204030204" pitchFamily="34" charset="0"/>
              </a:rPr>
              <a:t> </a:t>
            </a:r>
            <a:r>
              <a:rPr lang="en-US" altLang="en-US" sz="3990" b="1" kern="1200" dirty="0" err="1">
                <a:solidFill>
                  <a:srgbClr val="3C72BE"/>
                </a:solidFill>
                <a:latin typeface="+mn-lt"/>
                <a:ea typeface="字魂35号-经典雅黑"/>
                <a:cs typeface="Calibri" panose="020F0502020204030204" pitchFamily="34" charset="0"/>
              </a:rPr>
              <a:t>tử</a:t>
            </a:r>
            <a:r>
              <a:rPr lang="en-US" altLang="en-US" sz="3990" b="1" kern="1200" dirty="0">
                <a:solidFill>
                  <a:srgbClr val="3C72BE"/>
                </a:solidFill>
                <a:latin typeface="+mn-lt"/>
                <a:ea typeface="字魂35号-经典雅黑"/>
                <a:cs typeface="Calibri" panose="020F0502020204030204" pitchFamily="34" charset="0"/>
              </a:rPr>
              <a:t> </a:t>
            </a:r>
            <a:r>
              <a:rPr lang="en-US" altLang="en-US" sz="3990" b="1" kern="1200" dirty="0" err="1">
                <a:solidFill>
                  <a:srgbClr val="3C72BE"/>
                </a:solidFill>
                <a:latin typeface="+mn-lt"/>
                <a:ea typeface="字魂35号-经典雅黑"/>
                <a:cs typeface="Calibri" panose="020F0502020204030204" pitchFamily="34" charset="0"/>
              </a:rPr>
              <a:t>cho</a:t>
            </a:r>
            <a:r>
              <a:rPr lang="en-US" altLang="en-US" sz="3990" b="1" kern="1200" dirty="0">
                <a:solidFill>
                  <a:srgbClr val="3C72BE"/>
                </a:solidFill>
                <a:latin typeface="+mn-lt"/>
                <a:ea typeface="字魂35号-经典雅黑"/>
                <a:cs typeface="Calibri" panose="020F0502020204030204" pitchFamily="34" charset="0"/>
              </a:rPr>
              <a:t> 1 </a:t>
            </a:r>
            <a:r>
              <a:rPr lang="en-US" altLang="en-US" sz="3990" b="1" kern="1200" dirty="0" err="1">
                <a:solidFill>
                  <a:srgbClr val="3C72BE"/>
                </a:solidFill>
                <a:latin typeface="+mn-lt"/>
                <a:ea typeface="字魂35号-经典雅黑"/>
                <a:cs typeface="Calibri" panose="020F0502020204030204" pitchFamily="34" charset="0"/>
              </a:rPr>
              <a:t>người</a:t>
            </a:r>
            <a:r>
              <a:rPr lang="en-US" altLang="en-US" sz="3990" b="1" kern="1200" dirty="0">
                <a:solidFill>
                  <a:srgbClr val="3C72BE"/>
                </a:solidFill>
                <a:latin typeface="+mn-lt"/>
                <a:ea typeface="字魂35号-经典雅黑"/>
                <a:cs typeface="Calibri" panose="020F0502020204030204" pitchFamily="34" charset="0"/>
              </a:rPr>
              <a:t> </a:t>
            </a:r>
            <a:r>
              <a:rPr lang="en-US" altLang="en-US" sz="3990" b="1" kern="1200" dirty="0" err="1">
                <a:solidFill>
                  <a:srgbClr val="3C72BE"/>
                </a:solidFill>
                <a:latin typeface="+mn-lt"/>
                <a:ea typeface="字魂35号-经典雅黑"/>
                <a:cs typeface="Calibri" panose="020F0502020204030204" pitchFamily="34" charset="0"/>
              </a:rPr>
              <a:t>thân</a:t>
            </a:r>
            <a:r>
              <a:rPr lang="en-US" altLang="en-US" sz="3990" b="1" kern="1200" dirty="0">
                <a:solidFill>
                  <a:srgbClr val="3C72BE"/>
                </a:solidFill>
                <a:latin typeface="+mn-lt"/>
                <a:ea typeface="字魂35号-经典雅黑"/>
                <a:cs typeface="Calibri" panose="020F0502020204030204" pitchFamily="34" charset="0"/>
              </a:rPr>
              <a:t> </a:t>
            </a:r>
            <a:r>
              <a:rPr lang="en-US" altLang="en-US" sz="3990" b="1" kern="1200" dirty="0" err="1">
                <a:solidFill>
                  <a:srgbClr val="3C72BE"/>
                </a:solidFill>
                <a:latin typeface="+mn-lt"/>
                <a:ea typeface="字魂35号-经典雅黑"/>
                <a:cs typeface="Calibri" panose="020F0502020204030204" pitchFamily="34" charset="0"/>
              </a:rPr>
              <a:t>của</a:t>
            </a:r>
            <a:r>
              <a:rPr lang="en-US" altLang="en-US" sz="3990" b="1" kern="1200" dirty="0">
                <a:solidFill>
                  <a:srgbClr val="3C72BE"/>
                </a:solidFill>
                <a:latin typeface="+mn-lt"/>
                <a:ea typeface="字魂35号-经典雅黑"/>
                <a:cs typeface="Calibri" panose="020F0502020204030204" pitchFamily="34" charset="0"/>
              </a:rPr>
              <a:t> </a:t>
            </a:r>
            <a:r>
              <a:rPr lang="en-US" altLang="en-US" sz="3990" b="1" kern="1200" dirty="0" err="1">
                <a:solidFill>
                  <a:srgbClr val="3C72BE"/>
                </a:solidFill>
                <a:latin typeface="+mn-lt"/>
                <a:ea typeface="字魂35号-经典雅黑"/>
                <a:cs typeface="Calibri" panose="020F0502020204030204" pitchFamily="34" charset="0"/>
              </a:rPr>
              <a:t>em</a:t>
            </a:r>
            <a:r>
              <a:rPr lang="en-US" altLang="en-US" sz="3990" b="1" kern="1200" dirty="0">
                <a:solidFill>
                  <a:srgbClr val="3C72BE"/>
                </a:solidFill>
                <a:latin typeface="+mn-lt"/>
                <a:ea typeface="字魂35号-经典雅黑"/>
                <a:cs typeface="Calibri" panose="020F0502020204030204" pitchFamily="34" charset="0"/>
              </a:rPr>
              <a:t> </a:t>
            </a:r>
            <a:r>
              <a:rPr lang="en-US" altLang="en-US" sz="3990" b="1" kern="1200" dirty="0" err="1">
                <a:solidFill>
                  <a:srgbClr val="3C72BE"/>
                </a:solidFill>
                <a:latin typeface="+mn-lt"/>
                <a:ea typeface="字魂35号-经典雅黑"/>
                <a:cs typeface="Calibri" panose="020F0502020204030204" pitchFamily="34" charset="0"/>
              </a:rPr>
              <a:t>thông</a:t>
            </a:r>
            <a:r>
              <a:rPr lang="en-US" altLang="en-US" sz="3990" b="1" kern="1200" dirty="0">
                <a:solidFill>
                  <a:srgbClr val="3C72BE"/>
                </a:solidFill>
                <a:latin typeface="+mn-lt"/>
                <a:ea typeface="字魂35号-经典雅黑"/>
                <a:cs typeface="Calibri" panose="020F0502020204030204" pitchFamily="34" charset="0"/>
              </a:rPr>
              <a:t> </a:t>
            </a:r>
            <a:r>
              <a:rPr lang="en-US" altLang="en-US" sz="3990" b="1" kern="1200" dirty="0" err="1">
                <a:solidFill>
                  <a:srgbClr val="3C72BE"/>
                </a:solidFill>
                <a:latin typeface="+mn-lt"/>
                <a:ea typeface="字魂35号-经典雅黑"/>
                <a:cs typeface="Calibri" panose="020F0502020204030204" pitchFamily="34" charset="0"/>
              </a:rPr>
              <a:t>báo</a:t>
            </a:r>
            <a:r>
              <a:rPr lang="en-US" altLang="en-US" sz="3990" b="1" kern="1200" dirty="0">
                <a:solidFill>
                  <a:srgbClr val="3C72BE"/>
                </a:solidFill>
                <a:latin typeface="+mn-lt"/>
                <a:ea typeface="字魂35号-经典雅黑"/>
                <a:cs typeface="Calibri" panose="020F0502020204030204" pitchFamily="34" charset="0"/>
              </a:rPr>
              <a:t> </a:t>
            </a:r>
            <a:r>
              <a:rPr lang="en-US" altLang="en-US" sz="3990" b="1" kern="1200" dirty="0" err="1">
                <a:solidFill>
                  <a:srgbClr val="3C72BE"/>
                </a:solidFill>
                <a:latin typeface="+mn-lt"/>
                <a:ea typeface="字魂35号-经典雅黑"/>
                <a:cs typeface="Calibri" panose="020F0502020204030204" pitchFamily="34" charset="0"/>
              </a:rPr>
              <a:t>tình</a:t>
            </a:r>
            <a:r>
              <a:rPr lang="en-US" altLang="en-US" sz="3990" b="1" kern="1200" dirty="0">
                <a:solidFill>
                  <a:srgbClr val="3C72BE"/>
                </a:solidFill>
                <a:latin typeface="+mn-lt"/>
                <a:ea typeface="字魂35号-经典雅黑"/>
                <a:cs typeface="Calibri" panose="020F0502020204030204" pitchFamily="34" charset="0"/>
              </a:rPr>
              <a:t> </a:t>
            </a:r>
            <a:r>
              <a:rPr lang="en-US" altLang="en-US" sz="3990" b="1" kern="1200" dirty="0" err="1">
                <a:solidFill>
                  <a:srgbClr val="3C72BE"/>
                </a:solidFill>
                <a:latin typeface="+mn-lt"/>
                <a:ea typeface="字魂35号-经典雅黑"/>
                <a:cs typeface="Calibri" panose="020F0502020204030204" pitchFamily="34" charset="0"/>
              </a:rPr>
              <a:t>hình</a:t>
            </a:r>
            <a:r>
              <a:rPr lang="en-US" altLang="en-US" sz="3990" b="1" kern="1200" dirty="0">
                <a:solidFill>
                  <a:srgbClr val="3C72BE"/>
                </a:solidFill>
                <a:latin typeface="+mn-lt"/>
                <a:ea typeface="字魂35号-经典雅黑"/>
                <a:cs typeface="Calibri" panose="020F0502020204030204" pitchFamily="34" charset="0"/>
              </a:rPr>
              <a:t> </a:t>
            </a:r>
            <a:r>
              <a:rPr lang="en-US" altLang="en-US" sz="3990" b="1" kern="1200" dirty="0" err="1">
                <a:solidFill>
                  <a:srgbClr val="3C72BE"/>
                </a:solidFill>
                <a:latin typeface="+mn-lt"/>
                <a:ea typeface="字魂35号-经典雅黑"/>
                <a:cs typeface="Calibri" panose="020F0502020204030204" pitchFamily="34" charset="0"/>
              </a:rPr>
              <a:t>học</a:t>
            </a:r>
            <a:r>
              <a:rPr lang="en-US" altLang="en-US" sz="3990" b="1" kern="1200" dirty="0">
                <a:solidFill>
                  <a:srgbClr val="3C72BE"/>
                </a:solidFill>
                <a:latin typeface="+mn-lt"/>
                <a:ea typeface="字魂35号-经典雅黑"/>
                <a:cs typeface="Calibri" panose="020F0502020204030204" pitchFamily="34" charset="0"/>
              </a:rPr>
              <a:t> </a:t>
            </a:r>
            <a:r>
              <a:rPr lang="en-US" altLang="en-US" sz="3990" b="1" kern="1200" dirty="0" err="1">
                <a:solidFill>
                  <a:srgbClr val="3C72BE"/>
                </a:solidFill>
                <a:latin typeface="+mn-lt"/>
                <a:ea typeface="字魂35号-经典雅黑"/>
                <a:cs typeface="Calibri" panose="020F0502020204030204" pitchFamily="34" charset="0"/>
              </a:rPr>
              <a:t>tập</a:t>
            </a:r>
            <a:r>
              <a:rPr lang="en-US" altLang="en-US" sz="3990" b="1" kern="1200" dirty="0">
                <a:solidFill>
                  <a:srgbClr val="3C72BE"/>
                </a:solidFill>
                <a:latin typeface="+mn-lt"/>
                <a:ea typeface="字魂35号-经典雅黑"/>
                <a:cs typeface="Calibri" panose="020F0502020204030204" pitchFamily="34" charset="0"/>
              </a:rPr>
              <a:t>.</a:t>
            </a:r>
          </a:p>
          <a:p>
            <a:pPr defTabSz="912114">
              <a:spcBef>
                <a:spcPct val="50000"/>
              </a:spcBef>
              <a:buClrTx/>
              <a:buFontTx/>
              <a:buChar char="-"/>
              <a:defRPr/>
            </a:pPr>
            <a:r>
              <a:rPr lang="en-US" altLang="en-US" sz="3990" b="1" kern="1200" dirty="0">
                <a:solidFill>
                  <a:srgbClr val="3C72BE"/>
                </a:solidFill>
                <a:latin typeface="+mn-lt"/>
                <a:ea typeface="字魂35号-经典雅黑"/>
                <a:cs typeface="Calibri" panose="020F0502020204030204" pitchFamily="34" charset="0"/>
              </a:rPr>
              <a:t> </a:t>
            </a:r>
            <a:r>
              <a:rPr lang="en-US" altLang="en-US" sz="3990" b="1" kern="1200" dirty="0" err="1">
                <a:solidFill>
                  <a:srgbClr val="3C72BE"/>
                </a:solidFill>
                <a:latin typeface="+mn-lt"/>
                <a:ea typeface="字魂35号-经典雅黑"/>
                <a:cs typeface="Calibri" panose="020F0502020204030204" pitchFamily="34" charset="0"/>
              </a:rPr>
              <a:t>Chuẩn</a:t>
            </a:r>
            <a:r>
              <a:rPr lang="en-US" altLang="en-US" sz="3990" b="1" kern="1200" dirty="0">
                <a:solidFill>
                  <a:srgbClr val="3C72BE"/>
                </a:solidFill>
                <a:latin typeface="+mn-lt"/>
                <a:ea typeface="字魂35号-经典雅黑"/>
                <a:cs typeface="Calibri" panose="020F0502020204030204" pitchFamily="34" charset="0"/>
              </a:rPr>
              <a:t> </a:t>
            </a:r>
            <a:r>
              <a:rPr lang="en-US" altLang="en-US" sz="3990" b="1" kern="1200" dirty="0" err="1">
                <a:solidFill>
                  <a:srgbClr val="3C72BE"/>
                </a:solidFill>
                <a:latin typeface="+mn-lt"/>
                <a:ea typeface="字魂35号-经典雅黑"/>
                <a:cs typeface="Calibri" panose="020F0502020204030204" pitchFamily="34" charset="0"/>
              </a:rPr>
              <a:t>bị</a:t>
            </a:r>
            <a:r>
              <a:rPr lang="en-US" altLang="en-US" sz="3990" b="1" kern="1200" dirty="0">
                <a:solidFill>
                  <a:srgbClr val="3C72BE"/>
                </a:solidFill>
                <a:latin typeface="+mn-lt"/>
                <a:ea typeface="字魂35号-经典雅黑"/>
                <a:cs typeface="Calibri" panose="020F0502020204030204" pitchFamily="34" charset="0"/>
              </a:rPr>
              <a:t>: </a:t>
            </a:r>
            <a:r>
              <a:rPr lang="en-US" altLang="en-US" sz="3990" b="1" kern="1200" dirty="0" err="1">
                <a:solidFill>
                  <a:srgbClr val="3C72BE"/>
                </a:solidFill>
                <a:latin typeface="+mn-lt"/>
                <a:ea typeface="字魂35号-经典雅黑"/>
                <a:cs typeface="Calibri" panose="020F0502020204030204" pitchFamily="34" charset="0"/>
              </a:rPr>
              <a:t>bài</a:t>
            </a:r>
            <a:r>
              <a:rPr lang="en-US" altLang="en-US" sz="3990" b="1" kern="1200" dirty="0">
                <a:solidFill>
                  <a:srgbClr val="3C72BE"/>
                </a:solidFill>
                <a:latin typeface="+mn-lt"/>
                <a:ea typeface="字魂35号-经典雅黑"/>
                <a:cs typeface="Calibri" panose="020F0502020204030204" pitchFamily="34" charset="0"/>
              </a:rPr>
              <a:t> </a:t>
            </a:r>
            <a:r>
              <a:rPr lang="en-US" altLang="en-US" sz="3990" b="1" kern="1200" dirty="0" err="1">
                <a:solidFill>
                  <a:srgbClr val="3C72BE"/>
                </a:solidFill>
                <a:latin typeface="+mn-lt"/>
                <a:ea typeface="字魂35号-经典雅黑"/>
                <a:cs typeface="Calibri" panose="020F0502020204030204" pitchFamily="34" charset="0"/>
              </a:rPr>
              <a:t>học</a:t>
            </a:r>
            <a:r>
              <a:rPr lang="en-US" altLang="en-US" sz="3990" b="1" kern="1200" dirty="0">
                <a:solidFill>
                  <a:srgbClr val="3C72BE"/>
                </a:solidFill>
                <a:latin typeface="+mn-lt"/>
                <a:ea typeface="字魂35号-经典雅黑"/>
                <a:cs typeface="Calibri" panose="020F0502020204030204" pitchFamily="34" charset="0"/>
              </a:rPr>
              <a:t> </a:t>
            </a:r>
            <a:r>
              <a:rPr lang="en-US" altLang="en-US" sz="3990" b="1" kern="1200" dirty="0" err="1">
                <a:solidFill>
                  <a:srgbClr val="3C72BE"/>
                </a:solidFill>
                <a:latin typeface="+mn-lt"/>
                <a:ea typeface="字魂35号-经典雅黑"/>
                <a:cs typeface="Calibri" panose="020F0502020204030204" pitchFamily="34" charset="0"/>
              </a:rPr>
              <a:t>tiếp</a:t>
            </a:r>
            <a:r>
              <a:rPr lang="en-US" altLang="en-US" sz="3990" b="1" kern="1200" dirty="0">
                <a:solidFill>
                  <a:srgbClr val="3C72BE"/>
                </a:solidFill>
                <a:latin typeface="+mn-lt"/>
                <a:ea typeface="字魂35号-经典雅黑"/>
                <a:cs typeface="Calibri" panose="020F0502020204030204" pitchFamily="34" charset="0"/>
              </a:rPr>
              <a:t> </a:t>
            </a:r>
            <a:r>
              <a:rPr lang="en-US" altLang="en-US" sz="3990" b="1" kern="1200" dirty="0" err="1">
                <a:solidFill>
                  <a:srgbClr val="3C72BE"/>
                </a:solidFill>
                <a:latin typeface="+mn-lt"/>
                <a:ea typeface="字魂35号-经典雅黑"/>
                <a:cs typeface="Calibri" panose="020F0502020204030204" pitchFamily="34" charset="0"/>
              </a:rPr>
              <a:t>theo</a:t>
            </a:r>
            <a:endParaRPr lang="en-US" altLang="en-US" sz="3990" b="1" kern="1200" dirty="0">
              <a:solidFill>
                <a:srgbClr val="3C72BE"/>
              </a:solidFill>
              <a:latin typeface="+mn-lt"/>
              <a:ea typeface="字魂35号-经典雅黑"/>
              <a:cs typeface="Calibri" panose="020F0502020204030204" pitchFamily="34" charset="0"/>
            </a:endParaRPr>
          </a:p>
          <a:p>
            <a:pPr defTabSz="912114">
              <a:spcBef>
                <a:spcPct val="50000"/>
              </a:spcBef>
              <a:buClrTx/>
              <a:buNone/>
              <a:defRPr/>
            </a:pPr>
            <a:endParaRPr lang="en-US" altLang="en-US" sz="3990" b="1" kern="1200" dirty="0">
              <a:solidFill>
                <a:srgbClr val="3C72BE"/>
              </a:solidFill>
              <a:latin typeface="+mn-lt"/>
              <a:ea typeface="字魂35号-经典雅黑"/>
              <a:cs typeface="Calibri" panose="020F0502020204030204" pitchFamily="34" charset="0"/>
            </a:endParaRPr>
          </a:p>
        </p:txBody>
      </p:sp>
      <p:sp>
        <p:nvSpPr>
          <p:cNvPr id="16" name="Text Box 19">
            <a:extLst>
              <a:ext uri="{FF2B5EF4-FFF2-40B4-BE49-F238E27FC236}">
                <a16:creationId xmlns:a16="http://schemas.microsoft.com/office/drawing/2014/main" id="{5A113784-358C-4A12-A1BD-A66EB2AB9D3B}"/>
              </a:ext>
            </a:extLst>
          </p:cNvPr>
          <p:cNvSpPr txBox="1">
            <a:spLocks noChangeArrowheads="1"/>
          </p:cNvSpPr>
          <p:nvPr/>
        </p:nvSpPr>
        <p:spPr bwMode="auto">
          <a:xfrm>
            <a:off x="4191269" y="1066375"/>
            <a:ext cx="7759819" cy="132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2114">
              <a:spcBef>
                <a:spcPct val="0"/>
              </a:spcBef>
              <a:buClrTx/>
              <a:buNone/>
              <a:defRPr/>
            </a:pPr>
            <a:r>
              <a:rPr lang="vi-VN" altLang="en-US" sz="7980" b="1" kern="1200" dirty="0">
                <a:solidFill>
                  <a:srgbClr val="FF9933"/>
                </a:solidFill>
                <a:effectLst>
                  <a:outerShdw blurRad="38100" dist="38100" dir="2700000" algn="tl">
                    <a:srgbClr val="000000">
                      <a:alpha val="43137"/>
                    </a:srgbClr>
                  </a:outerShdw>
                </a:effectLst>
                <a:latin typeface="+mn-lt"/>
                <a:ea typeface="字魂35号-经典雅黑"/>
                <a:cs typeface="Calibri" panose="020F0502020204030204" pitchFamily="34" charset="0"/>
              </a:rPr>
              <a:t>DẶN DÒ</a:t>
            </a:r>
            <a:endParaRPr lang="en-US" altLang="en-US" sz="7980" b="1" kern="1200" dirty="0">
              <a:solidFill>
                <a:srgbClr val="FF9933"/>
              </a:solidFill>
              <a:effectLst>
                <a:outerShdw blurRad="38100" dist="38100" dir="2700000" algn="tl">
                  <a:srgbClr val="000000">
                    <a:alpha val="43137"/>
                  </a:srgbClr>
                </a:outerShdw>
              </a:effectLst>
              <a:latin typeface="+mn-lt"/>
              <a:ea typeface="字魂35号-经典雅黑"/>
              <a:cs typeface="Calibri" panose="020F0502020204030204" pitchFamily="34" charset="0"/>
            </a:endParaRPr>
          </a:p>
        </p:txBody>
      </p:sp>
    </p:spTree>
    <p:extLst>
      <p:ext uri="{BB962C8B-B14F-4D97-AF65-F5344CB8AC3E}">
        <p14:creationId xmlns:p14="http://schemas.microsoft.com/office/powerpoint/2010/main" val="689660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6"/>
                                        </p:tgtEl>
                                        <p:attrNameLst>
                                          <p:attrName>style.visibility</p:attrName>
                                        </p:attrNameLst>
                                      </p:cBhvr>
                                      <p:to>
                                        <p:strVal val="visible"/>
                                      </p:to>
                                    </p:set>
                                    <p:anim calcmode="discrete" valueType="clr">
                                      <p:cBhvr override="childStyle">
                                        <p:cTn id="1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6"/>
                                        </p:tgtEl>
                                        <p:attrNameLst>
                                          <p:attrName>fillcolor</p:attrName>
                                        </p:attrNameLst>
                                      </p:cBhvr>
                                      <p:tavLst>
                                        <p:tav tm="0">
                                          <p:val>
                                            <p:clrVal>
                                              <a:schemeClr val="accent2"/>
                                            </p:clrVal>
                                          </p:val>
                                        </p:tav>
                                        <p:tav tm="50000">
                                          <p:val>
                                            <p:clrVal>
                                              <a:schemeClr val="hlink"/>
                                            </p:clrVal>
                                          </p:val>
                                        </p:tav>
                                      </p:tavLst>
                                    </p:anim>
                                    <p:set>
                                      <p:cBhvr>
                                        <p:cTn id="12"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8483"/>
            <a:ext cx="12161838" cy="6841034"/>
          </a:xfrm>
          <a:prstGeom prst="rect">
            <a:avLst/>
          </a:prstGeom>
          <a:solidFill>
            <a:srgbClr val="3C72BE"/>
          </a:solidFill>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3701" y="561441"/>
            <a:ext cx="1965006" cy="1676804"/>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8464" y="3170025"/>
            <a:ext cx="1032503" cy="17741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6066" y="4581333"/>
            <a:ext cx="3026004" cy="1650974"/>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4299" y="3429000"/>
            <a:ext cx="2077941" cy="2548633"/>
          </a:xfrm>
          <a:prstGeom prst="rect">
            <a:avLst/>
          </a:prstGeom>
        </p:spPr>
      </p:pic>
      <p:pic>
        <p:nvPicPr>
          <p:cNvPr id="2" name="Picture 1">
            <a:extLst>
              <a:ext uri="{FF2B5EF4-FFF2-40B4-BE49-F238E27FC236}">
                <a16:creationId xmlns:a16="http://schemas.microsoft.com/office/drawing/2014/main" id="{634137AE-C49F-4230-85A3-34639B840328}"/>
              </a:ext>
            </a:extLst>
          </p:cNvPr>
          <p:cNvPicPr>
            <a:picLocks noChangeAspect="1"/>
          </p:cNvPicPr>
          <p:nvPr/>
        </p:nvPicPr>
        <p:blipFill>
          <a:blip r:embed="rId8"/>
          <a:stretch>
            <a:fillRect/>
          </a:stretch>
        </p:blipFill>
        <p:spPr>
          <a:xfrm>
            <a:off x="1587103" y="2455989"/>
            <a:ext cx="9158658" cy="1489954"/>
          </a:xfrm>
          <a:prstGeom prst="rect">
            <a:avLst/>
          </a:prstGeom>
        </p:spPr>
      </p:pic>
    </p:spTree>
    <p:extLst>
      <p:ext uri="{BB962C8B-B14F-4D97-AF65-F5344CB8AC3E}">
        <p14:creationId xmlns:p14="http://schemas.microsoft.com/office/powerpoint/2010/main" val="16009560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4333" y="3429000"/>
            <a:ext cx="3969447"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135443" y="228700"/>
            <a:ext cx="9667225" cy="2781200"/>
          </a:xfrm>
          <a:prstGeom prst="rect">
            <a:avLst/>
          </a:prstGeom>
        </p:spPr>
        <p:txBody>
          <a:bodyPr spcFirstLastPara="1" wrap="square" lIns="121598" tIns="121598" rIns="121598" bIns="121598" anchor="b" anchorCtr="0">
            <a:noAutofit/>
          </a:bodyPr>
          <a:lstStyle/>
          <a:p>
            <a:r>
              <a:rPr lang="en-US" sz="8000" b="1" dirty="0">
                <a:solidFill>
                  <a:srgbClr val="002060"/>
                </a:solidFill>
                <a:latin typeface="+mj-lt"/>
              </a:rPr>
              <a:t>TIẾNG VIỆT 3</a:t>
            </a:r>
            <a:endParaRPr sz="8000" b="1" dirty="0">
              <a:solidFill>
                <a:srgbClr val="00206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59465" y="-149681"/>
            <a:ext cx="2323671" cy="2145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D4727AE0-E047-474C-8C51-CDEF3FBF99D8}"/>
              </a:ext>
            </a:extLst>
          </p:cNvPr>
          <p:cNvPicPr>
            <a:picLocks noChangeAspect="1"/>
          </p:cNvPicPr>
          <p:nvPr/>
        </p:nvPicPr>
        <p:blipFill>
          <a:blip r:embed="rId3"/>
          <a:stretch>
            <a:fillRect/>
          </a:stretch>
        </p:blipFill>
        <p:spPr>
          <a:xfrm>
            <a:off x="0" y="8483"/>
            <a:ext cx="12161838" cy="6841033"/>
          </a:xfrm>
          <a:prstGeom prst="rect">
            <a:avLst/>
          </a:prstGeom>
        </p:spPr>
      </p:pic>
      <p:pic>
        <p:nvPicPr>
          <p:cNvPr id="15" name="图片 14">
            <a:extLst>
              <a:ext uri="{FF2B5EF4-FFF2-40B4-BE49-F238E27FC236}">
                <a16:creationId xmlns:a16="http://schemas.microsoft.com/office/drawing/2014/main" id="{ECE3D2D9-0FF8-4FD0-8B83-9A3A06CC4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0225" y="1960101"/>
            <a:ext cx="3959393" cy="5011034"/>
          </a:xfrm>
          <a:prstGeom prst="rect">
            <a:avLst/>
          </a:prstGeom>
        </p:spPr>
      </p:pic>
      <p:pic>
        <p:nvPicPr>
          <p:cNvPr id="2" name="Picture 1">
            <a:extLst>
              <a:ext uri="{FF2B5EF4-FFF2-40B4-BE49-F238E27FC236}">
                <a16:creationId xmlns:a16="http://schemas.microsoft.com/office/drawing/2014/main" id="{DE4C42B1-133B-480F-A711-BCCE39D74E7B}"/>
              </a:ext>
            </a:extLst>
          </p:cNvPr>
          <p:cNvPicPr>
            <a:picLocks noChangeAspect="1"/>
          </p:cNvPicPr>
          <p:nvPr/>
        </p:nvPicPr>
        <p:blipFill>
          <a:blip r:embed="rId5"/>
          <a:stretch>
            <a:fillRect/>
          </a:stretch>
        </p:blipFill>
        <p:spPr>
          <a:xfrm>
            <a:off x="1162579" y="2554037"/>
            <a:ext cx="9152576" cy="1635909"/>
          </a:xfrm>
          <a:prstGeom prst="rect">
            <a:avLst/>
          </a:prstGeom>
        </p:spPr>
      </p:pic>
    </p:spTree>
    <p:extLst>
      <p:ext uri="{BB962C8B-B14F-4D97-AF65-F5344CB8AC3E}">
        <p14:creationId xmlns:p14="http://schemas.microsoft.com/office/powerpoint/2010/main" val="13671329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3701" y="561441"/>
            <a:ext cx="1965006" cy="1676804"/>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8464" y="3170025"/>
            <a:ext cx="1032503" cy="17741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6066" y="4581333"/>
            <a:ext cx="3026004" cy="1650974"/>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4299" y="3429000"/>
            <a:ext cx="2077941" cy="2548633"/>
          </a:xfrm>
          <a:prstGeom prst="rect">
            <a:avLst/>
          </a:prstGeom>
        </p:spPr>
      </p:pic>
      <p:pic>
        <p:nvPicPr>
          <p:cNvPr id="2" name="Picture 1">
            <a:extLst>
              <a:ext uri="{FF2B5EF4-FFF2-40B4-BE49-F238E27FC236}">
                <a16:creationId xmlns:a16="http://schemas.microsoft.com/office/drawing/2014/main" id="{626C74AC-124C-4358-BCE4-4436A74A4742}"/>
              </a:ext>
            </a:extLst>
          </p:cNvPr>
          <p:cNvPicPr>
            <a:picLocks noChangeAspect="1"/>
          </p:cNvPicPr>
          <p:nvPr/>
        </p:nvPicPr>
        <p:blipFill>
          <a:blip r:embed="rId8"/>
          <a:stretch>
            <a:fillRect/>
          </a:stretch>
        </p:blipFill>
        <p:spPr>
          <a:xfrm>
            <a:off x="1273556" y="2006027"/>
            <a:ext cx="9158658" cy="869647"/>
          </a:xfrm>
          <a:prstGeom prst="rect">
            <a:avLst/>
          </a:prstGeom>
        </p:spPr>
      </p:pic>
      <p:pic>
        <p:nvPicPr>
          <p:cNvPr id="3" name="Picture 2">
            <a:extLst>
              <a:ext uri="{FF2B5EF4-FFF2-40B4-BE49-F238E27FC236}">
                <a16:creationId xmlns:a16="http://schemas.microsoft.com/office/drawing/2014/main" id="{969990CA-491E-4AD2-9995-23AD3AC5FDD2}"/>
              </a:ext>
            </a:extLst>
          </p:cNvPr>
          <p:cNvPicPr>
            <a:picLocks noChangeAspect="1"/>
          </p:cNvPicPr>
          <p:nvPr/>
        </p:nvPicPr>
        <p:blipFill>
          <a:blip r:embed="rId9"/>
          <a:stretch>
            <a:fillRect/>
          </a:stretch>
        </p:blipFill>
        <p:spPr>
          <a:xfrm>
            <a:off x="2242023" y="2867990"/>
            <a:ext cx="7297735" cy="1046009"/>
          </a:xfrm>
          <a:prstGeom prst="rect">
            <a:avLst/>
          </a:prstGeom>
        </p:spPr>
      </p:pic>
    </p:spTree>
    <p:extLst>
      <p:ext uri="{BB962C8B-B14F-4D97-AF65-F5344CB8AC3E}">
        <p14:creationId xmlns:p14="http://schemas.microsoft.com/office/powerpoint/2010/main" val="615635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id="{3364F248-F932-4496-8A3F-3D207E603331}"/>
              </a:ext>
            </a:extLst>
          </p:cNvPr>
          <p:cNvSpPr/>
          <p:nvPr/>
        </p:nvSpPr>
        <p:spPr>
          <a:xfrm>
            <a:off x="1298959" y="1883783"/>
            <a:ext cx="934478" cy="934478"/>
          </a:xfrm>
          <a:prstGeom prst="roundRect">
            <a:avLst>
              <a:gd name="adj" fmla="val 38426"/>
            </a:avLst>
          </a:prstGeom>
          <a:solidFill>
            <a:srgbClr val="00B0F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altLang="zh-CN" sz="5985" kern="1200" dirty="0">
                <a:solidFill>
                  <a:prstClr val="white"/>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rPr>
              <a:t>1</a:t>
            </a:r>
            <a:endParaRPr lang="zh-CN" altLang="en-US" sz="5985" kern="1200" dirty="0">
              <a:solidFill>
                <a:prstClr val="white"/>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6" name="矩形: 圆角 29">
            <a:extLst>
              <a:ext uri="{FF2B5EF4-FFF2-40B4-BE49-F238E27FC236}">
                <a16:creationId xmlns:a16="http://schemas.microsoft.com/office/drawing/2014/main" id="{0CF00119-919F-4BC3-A2F0-AAE596DAB771}"/>
              </a:ext>
            </a:extLst>
          </p:cNvPr>
          <p:cNvSpPr/>
          <p:nvPr/>
        </p:nvSpPr>
        <p:spPr>
          <a:xfrm>
            <a:off x="1623985" y="4070346"/>
            <a:ext cx="946693" cy="889211"/>
          </a:xfrm>
          <a:prstGeom prst="roundRect">
            <a:avLst>
              <a:gd name="adj" fmla="val 38426"/>
            </a:avLst>
          </a:prstGeom>
          <a:solidFill>
            <a:srgbClr val="FAC10E"/>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altLang="zh-CN" sz="5985" kern="1200" dirty="0">
                <a:solidFill>
                  <a:prstClr val="white"/>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rPr>
              <a:t>2</a:t>
            </a:r>
            <a:endParaRPr lang="zh-CN" altLang="en-US" sz="5985" kern="1200" dirty="0">
              <a:solidFill>
                <a:prstClr val="white"/>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9" name="TextBox 28">
            <a:extLst>
              <a:ext uri="{FF2B5EF4-FFF2-40B4-BE49-F238E27FC236}">
                <a16:creationId xmlns:a16="http://schemas.microsoft.com/office/drawing/2014/main" id="{D4C57102-E524-4078-847B-3093F720BE0D}"/>
              </a:ext>
            </a:extLst>
          </p:cNvPr>
          <p:cNvSpPr txBox="1"/>
          <p:nvPr/>
        </p:nvSpPr>
        <p:spPr>
          <a:xfrm>
            <a:off x="2258624" y="1760837"/>
            <a:ext cx="8492075" cy="1320165"/>
          </a:xfrm>
          <a:prstGeom prst="rect">
            <a:avLst/>
          </a:prstGeom>
          <a:noFill/>
        </p:spPr>
        <p:txBody>
          <a:bodyPr wrap="square">
            <a:spAutoFit/>
          </a:bodyPr>
          <a:lstStyle/>
          <a:p>
            <a:pPr indent="456057" algn="just"/>
            <a:r>
              <a:rPr lang="en-US" sz="399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V</a:t>
            </a:r>
            <a:r>
              <a:rPr lang="vi-VN" sz="399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iết được lá thư gửi bạn bè theo hình thức thư điện tử.</a:t>
            </a:r>
            <a:endParaRPr lang="vi-VN" sz="3990" b="1" kern="1200" dirty="0">
              <a:solidFill>
                <a:srgbClr val="0070C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30" name="TextBox 29">
            <a:extLst>
              <a:ext uri="{FF2B5EF4-FFF2-40B4-BE49-F238E27FC236}">
                <a16:creationId xmlns:a16="http://schemas.microsoft.com/office/drawing/2014/main" id="{E1882421-30AB-4E33-8B15-7B49A2A5ECA0}"/>
              </a:ext>
            </a:extLst>
          </p:cNvPr>
          <p:cNvSpPr txBox="1"/>
          <p:nvPr/>
        </p:nvSpPr>
        <p:spPr>
          <a:xfrm>
            <a:off x="2532124" y="3956330"/>
            <a:ext cx="8492075" cy="1320165"/>
          </a:xfrm>
          <a:prstGeom prst="rect">
            <a:avLst/>
          </a:prstGeom>
          <a:noFill/>
        </p:spPr>
        <p:txBody>
          <a:bodyPr wrap="square">
            <a:spAutoFit/>
          </a:bodyPr>
          <a:lstStyle/>
          <a:p>
            <a:pPr indent="456057" algn="just"/>
            <a:r>
              <a:rPr lang="vi-VN" sz="3990" b="1" dirty="0">
                <a:solidFill>
                  <a:srgbClr val="FF6600"/>
                </a:solidFill>
                <a:latin typeface="Calibri" panose="020F0502020204030204" pitchFamily="34" charset="0"/>
                <a:ea typeface="Times New Roman" panose="02020603050405020304" pitchFamily="18" charset="0"/>
                <a:cs typeface="Calibri" panose="020F0502020204030204" pitchFamily="34" charset="0"/>
              </a:rPr>
              <a:t>Bước đầu biết thể hiện tình cảm với bạn bè qua bức thư.</a:t>
            </a:r>
            <a:endParaRPr lang="vi-VN" sz="3990" b="1" kern="1200" dirty="0">
              <a:solidFill>
                <a:srgbClr val="FF66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34" name="Rectangle 33">
            <a:extLst>
              <a:ext uri="{FF2B5EF4-FFF2-40B4-BE49-F238E27FC236}">
                <a16:creationId xmlns:a16="http://schemas.microsoft.com/office/drawing/2014/main" id="{B435EA64-AE15-420C-A399-79781356637F}"/>
              </a:ext>
            </a:extLst>
          </p:cNvPr>
          <p:cNvSpPr/>
          <p:nvPr/>
        </p:nvSpPr>
        <p:spPr>
          <a:xfrm>
            <a:off x="822101" y="829407"/>
            <a:ext cx="10517637" cy="5249860"/>
          </a:xfrm>
          <a:prstGeom prst="rect">
            <a:avLst/>
          </a:prstGeom>
          <a:noFill/>
          <a:ln w="762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Calibri" panose="020F0502020204030204" pitchFamily="34" charset="0"/>
              <a:ea typeface="字魂35号-经典雅黑"/>
              <a:cs typeface="Calibri" panose="020F0502020204030204" pitchFamily="34" charset="0"/>
            </a:endParaRPr>
          </a:p>
        </p:txBody>
      </p:sp>
      <p:sp>
        <p:nvSpPr>
          <p:cNvPr id="5" name="Rectangle: Rounded Corners 4">
            <a:extLst>
              <a:ext uri="{FF2B5EF4-FFF2-40B4-BE49-F238E27FC236}">
                <a16:creationId xmlns:a16="http://schemas.microsoft.com/office/drawing/2014/main" id="{E5437765-17E4-4F0A-8140-9646A74CEE08}"/>
              </a:ext>
            </a:extLst>
          </p:cNvPr>
          <p:cNvSpPr/>
          <p:nvPr/>
        </p:nvSpPr>
        <p:spPr>
          <a:xfrm>
            <a:off x="2233437" y="249187"/>
            <a:ext cx="7694964" cy="113165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Calibri" panose="020F0502020204030204" pitchFamily="34" charset="0"/>
              <a:ea typeface="字魂35号-经典雅黑"/>
              <a:cs typeface="Calibri" panose="020F0502020204030204" pitchFamily="34" charset="0"/>
            </a:endParaRPr>
          </a:p>
        </p:txBody>
      </p:sp>
      <p:pic>
        <p:nvPicPr>
          <p:cNvPr id="3" name="图片 2">
            <a:extLst>
              <a:ext uri="{FF2B5EF4-FFF2-40B4-BE49-F238E27FC236}">
                <a16:creationId xmlns:a16="http://schemas.microsoft.com/office/drawing/2014/main" id="{10E09F8A-38DF-4E06-9880-C02E865D3E7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1745" r="66534" b="93093"/>
          <a:stretch/>
        </p:blipFill>
        <p:spPr>
          <a:xfrm>
            <a:off x="2258624" y="405190"/>
            <a:ext cx="998352" cy="831059"/>
          </a:xfrm>
          <a:prstGeom prst="rect">
            <a:avLst/>
          </a:prstGeom>
        </p:spPr>
      </p:pic>
      <p:sp>
        <p:nvSpPr>
          <p:cNvPr id="7" name="椭圆 6">
            <a:extLst>
              <a:ext uri="{FF2B5EF4-FFF2-40B4-BE49-F238E27FC236}">
                <a16:creationId xmlns:a16="http://schemas.microsoft.com/office/drawing/2014/main" id="{46B849DC-C41D-4307-8C27-97E609FA7374}"/>
              </a:ext>
            </a:extLst>
          </p:cNvPr>
          <p:cNvSpPr/>
          <p:nvPr/>
        </p:nvSpPr>
        <p:spPr>
          <a:xfrm>
            <a:off x="9886561" y="4561571"/>
            <a:ext cx="2275277" cy="2275277"/>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zh-CN" altLang="en-US" sz="1795" kern="1200">
              <a:solidFill>
                <a:prstClr val="white"/>
              </a:solidFill>
              <a:latin typeface="Calibri" panose="020F0502020204030204" pitchFamily="34" charset="0"/>
              <a:ea typeface="字魂35号-经典雅黑"/>
              <a:cs typeface="Calibri" panose="020F0502020204030204" pitchFamily="34" charset="0"/>
              <a:sym typeface="+mn-lt"/>
            </a:endParaRPr>
          </a:p>
        </p:txBody>
      </p:sp>
      <p:pic>
        <p:nvPicPr>
          <p:cNvPr id="4" name="Picture 3">
            <a:extLst>
              <a:ext uri="{FF2B5EF4-FFF2-40B4-BE49-F238E27FC236}">
                <a16:creationId xmlns:a16="http://schemas.microsoft.com/office/drawing/2014/main" id="{754F0B9F-6E3C-4FA7-B6AA-4182B6F24192}"/>
              </a:ext>
            </a:extLst>
          </p:cNvPr>
          <p:cNvPicPr>
            <a:picLocks noChangeAspect="1"/>
          </p:cNvPicPr>
          <p:nvPr/>
        </p:nvPicPr>
        <p:blipFill>
          <a:blip r:embed="rId5"/>
          <a:stretch>
            <a:fillRect/>
          </a:stretch>
        </p:blipFill>
        <p:spPr>
          <a:xfrm>
            <a:off x="3450667" y="292715"/>
            <a:ext cx="5868595" cy="1179801"/>
          </a:xfrm>
          <a:prstGeom prst="rect">
            <a:avLst/>
          </a:prstGeom>
        </p:spPr>
      </p:pic>
    </p:spTree>
    <p:extLst>
      <p:ext uri="{BB962C8B-B14F-4D97-AF65-F5344CB8AC3E}">
        <p14:creationId xmlns:p14="http://schemas.microsoft.com/office/powerpoint/2010/main" val="13682831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020" y="2369798"/>
            <a:ext cx="3405315" cy="4651486"/>
          </a:xfrm>
          <a:prstGeom prst="rect">
            <a:avLst/>
          </a:prstGeom>
        </p:spPr>
      </p:pic>
      <p:pic>
        <p:nvPicPr>
          <p:cNvPr id="2" name="Picture 1">
            <a:extLst>
              <a:ext uri="{FF2B5EF4-FFF2-40B4-BE49-F238E27FC236}">
                <a16:creationId xmlns:a16="http://schemas.microsoft.com/office/drawing/2014/main" id="{F28942AF-563D-4004-B5C9-C290AE461E28}"/>
              </a:ext>
            </a:extLst>
          </p:cNvPr>
          <p:cNvPicPr>
            <a:picLocks noChangeAspect="1"/>
          </p:cNvPicPr>
          <p:nvPr/>
        </p:nvPicPr>
        <p:blipFill>
          <a:blip r:embed="rId5"/>
          <a:stretch>
            <a:fillRect/>
          </a:stretch>
        </p:blipFill>
        <p:spPr>
          <a:xfrm>
            <a:off x="2229860" y="2299787"/>
            <a:ext cx="7322061" cy="1441302"/>
          </a:xfrm>
          <a:prstGeom prst="rect">
            <a:avLst/>
          </a:prstGeom>
        </p:spPr>
      </p:pic>
    </p:spTree>
    <p:extLst>
      <p:ext uri="{BB962C8B-B14F-4D97-AF65-F5344CB8AC3E}">
        <p14:creationId xmlns:p14="http://schemas.microsoft.com/office/powerpoint/2010/main" val="39441694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020" y="2369798"/>
            <a:ext cx="3405315" cy="4651486"/>
          </a:xfrm>
          <a:prstGeom prst="rect">
            <a:avLst/>
          </a:prstGeom>
        </p:spPr>
      </p:pic>
      <p:sp>
        <p:nvSpPr>
          <p:cNvPr id="13" name="TextBox 79">
            <a:extLst>
              <a:ext uri="{FF2B5EF4-FFF2-40B4-BE49-F238E27FC236}">
                <a16:creationId xmlns:a16="http://schemas.microsoft.com/office/drawing/2014/main" id="{2D51DD9C-65AC-4108-A06A-38E8F2A0A7EA}"/>
              </a:ext>
            </a:extLst>
          </p:cNvPr>
          <p:cNvSpPr txBox="1">
            <a:spLocks noChangeArrowheads="1"/>
          </p:cNvSpPr>
          <p:nvPr/>
        </p:nvSpPr>
        <p:spPr bwMode="auto">
          <a:xfrm>
            <a:off x="2418597" y="1861680"/>
            <a:ext cx="7324644" cy="313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en-US" altLang="en-US" sz="6583" dirty="0">
                <a:ln w="22225">
                  <a:solidFill>
                    <a:schemeClr val="accent2"/>
                  </a:solid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rPr>
              <a:t>1. </a:t>
            </a:r>
            <a:r>
              <a:rPr lang="vi-VN" altLang="en-US" sz="6583" dirty="0">
                <a:ln w="22225">
                  <a:solidFill>
                    <a:schemeClr val="accent2"/>
                  </a:solid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rPr>
              <a:t>Đọc bức thư điện tử và trả lời câu hỏi</a:t>
            </a:r>
            <a:endParaRPr lang="vi-VN" altLang="en-US" sz="6583" kern="1200" dirty="0">
              <a:ln w="22225">
                <a:solidFill>
                  <a:schemeClr val="accent2"/>
                </a:solid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354673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E3177FE-7AFD-4FC4-8D67-77CE3B3DC92D}"/>
              </a:ext>
            </a:extLst>
          </p:cNvPr>
          <p:cNvSpPr/>
          <p:nvPr/>
        </p:nvSpPr>
        <p:spPr>
          <a:xfrm>
            <a:off x="8161733" y="2215119"/>
            <a:ext cx="3620047" cy="325669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DFD5F9C3-F977-4E0E-A849-8B3AD1A80EBA}"/>
              </a:ext>
            </a:extLst>
          </p:cNvPr>
          <p:cNvSpPr/>
          <p:nvPr/>
        </p:nvSpPr>
        <p:spPr>
          <a:xfrm>
            <a:off x="6841034" y="363203"/>
            <a:ext cx="4503680" cy="1146507"/>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7027150" y="342326"/>
            <a:ext cx="4131448" cy="104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it-IT" altLang="en-US" sz="3092" b="1" dirty="0">
                <a:solidFill>
                  <a:srgbClr val="C00000"/>
                </a:solidFill>
                <a:latin typeface="Cambria" panose="02040503050406030204" pitchFamily="18" charset="0"/>
                <a:ea typeface="Cambria" panose="02040503050406030204" pitchFamily="18" charset="0"/>
              </a:rPr>
              <a:t>a. Bức thư trên do ai viết, gửi cho ai?</a:t>
            </a:r>
            <a:endParaRPr lang="vi-VN" altLang="en-US" sz="3092" b="1" kern="1200" dirty="0">
              <a:solidFill>
                <a:srgbClr val="C00000"/>
              </a:solidFill>
              <a:latin typeface="Cambria" panose="02040503050406030204" pitchFamily="18" charset="0"/>
              <a:ea typeface="Cambria" panose="02040503050406030204" pitchFamily="18" charset="0"/>
            </a:endParaRPr>
          </a:p>
        </p:txBody>
      </p:sp>
      <p:sp>
        <p:nvSpPr>
          <p:cNvPr id="11" name="Hộp Văn bản 14">
            <a:extLst>
              <a:ext uri="{FF2B5EF4-FFF2-40B4-BE49-F238E27FC236}">
                <a16:creationId xmlns:a16="http://schemas.microsoft.com/office/drawing/2014/main" id="{9C9C9290-F6FC-4C31-99EC-BB1A9FC6DD82}"/>
              </a:ext>
            </a:extLst>
          </p:cNvPr>
          <p:cNvSpPr txBox="1"/>
          <p:nvPr/>
        </p:nvSpPr>
        <p:spPr>
          <a:xfrm>
            <a:off x="8247246" y="2417618"/>
            <a:ext cx="3429153" cy="2793838"/>
          </a:xfrm>
          <a:prstGeom prst="rect">
            <a:avLst/>
          </a:prstGeom>
          <a:noFill/>
        </p:spPr>
        <p:txBody>
          <a:bodyPr wrap="square">
            <a:spAutoFit/>
          </a:bodyPr>
          <a:lstStyle/>
          <a:p>
            <a:pPr algn="ctr" defTabSz="456057"/>
            <a:r>
              <a:rPr lang="vi-VN" sz="4389" b="1"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rPr>
              <a:t>Lá thư do bạn Sơn viết và gửi cho bạn Dương.</a:t>
            </a:r>
            <a:endParaRPr lang="en-US" sz="4389" b="1" kern="1200"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589B5798-6207-44A6-885A-C56D0AA46609}"/>
              </a:ext>
            </a:extLst>
          </p:cNvPr>
          <p:cNvPicPr>
            <a:picLocks noChangeAspect="1"/>
          </p:cNvPicPr>
          <p:nvPr/>
        </p:nvPicPr>
        <p:blipFill>
          <a:blip r:embed="rId3"/>
          <a:stretch>
            <a:fillRect/>
          </a:stretch>
        </p:blipFill>
        <p:spPr>
          <a:xfrm>
            <a:off x="133020" y="1580971"/>
            <a:ext cx="7487131" cy="4133124"/>
          </a:xfrm>
          <a:prstGeom prst="rect">
            <a:avLst/>
          </a:prstGeom>
        </p:spPr>
      </p:pic>
      <p:cxnSp>
        <p:nvCxnSpPr>
          <p:cNvPr id="5" name="Straight Connector 4">
            <a:extLst>
              <a:ext uri="{FF2B5EF4-FFF2-40B4-BE49-F238E27FC236}">
                <a16:creationId xmlns:a16="http://schemas.microsoft.com/office/drawing/2014/main" id="{5105A413-B49A-41F9-AFB6-E7132015FD7B}"/>
              </a:ext>
            </a:extLst>
          </p:cNvPr>
          <p:cNvCxnSpPr/>
          <p:nvPr/>
        </p:nvCxnSpPr>
        <p:spPr>
          <a:xfrm>
            <a:off x="2840929" y="3124954"/>
            <a:ext cx="7981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EA26531-17FF-491E-8005-D759C2A7EE02}"/>
              </a:ext>
            </a:extLst>
          </p:cNvPr>
          <p:cNvCxnSpPr>
            <a:cxnSpLocks/>
          </p:cNvCxnSpPr>
          <p:nvPr/>
        </p:nvCxnSpPr>
        <p:spPr>
          <a:xfrm>
            <a:off x="2821927" y="4759201"/>
            <a:ext cx="3800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08566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3277996" y="230183"/>
            <a:ext cx="4503680" cy="1146507"/>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3578129" y="294819"/>
            <a:ext cx="4131448" cy="104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vi-VN" altLang="en-US" sz="3092" b="1" dirty="0">
                <a:solidFill>
                  <a:srgbClr val="C00000"/>
                </a:solidFill>
                <a:latin typeface="Cambria" panose="02040503050406030204" pitchFamily="18" charset="0"/>
                <a:ea typeface="Cambria" panose="02040503050406030204" pitchFamily="18" charset="0"/>
              </a:rPr>
              <a:t>b. Thư gồm những phần nào?</a:t>
            </a:r>
            <a:endParaRPr lang="vi-VN" altLang="en-US" sz="3092" b="1" kern="1200" dirty="0">
              <a:solidFill>
                <a:srgbClr val="C0000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589B5798-6207-44A6-885A-C56D0AA46609}"/>
              </a:ext>
            </a:extLst>
          </p:cNvPr>
          <p:cNvPicPr>
            <a:picLocks noChangeAspect="1"/>
          </p:cNvPicPr>
          <p:nvPr/>
        </p:nvPicPr>
        <p:blipFill>
          <a:blip r:embed="rId3"/>
          <a:stretch>
            <a:fillRect/>
          </a:stretch>
        </p:blipFill>
        <p:spPr>
          <a:xfrm>
            <a:off x="2555887" y="1635833"/>
            <a:ext cx="8076220" cy="4458320"/>
          </a:xfrm>
          <a:prstGeom prst="rect">
            <a:avLst/>
          </a:prstGeom>
        </p:spPr>
      </p:pic>
      <p:cxnSp>
        <p:nvCxnSpPr>
          <p:cNvPr id="5" name="Straight Connector 4">
            <a:extLst>
              <a:ext uri="{FF2B5EF4-FFF2-40B4-BE49-F238E27FC236}">
                <a16:creationId xmlns:a16="http://schemas.microsoft.com/office/drawing/2014/main" id="{5105A413-B49A-41F9-AFB6-E7132015FD7B}"/>
              </a:ext>
            </a:extLst>
          </p:cNvPr>
          <p:cNvCxnSpPr/>
          <p:nvPr/>
        </p:nvCxnSpPr>
        <p:spPr>
          <a:xfrm>
            <a:off x="1862281" y="2364839"/>
            <a:ext cx="7981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C47EF88-97E4-4382-87A7-C8241E6ECA17}"/>
              </a:ext>
            </a:extLst>
          </p:cNvPr>
          <p:cNvCxnSpPr/>
          <p:nvPr/>
        </p:nvCxnSpPr>
        <p:spPr>
          <a:xfrm>
            <a:off x="1862281" y="2754398"/>
            <a:ext cx="7981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A184A47-97F1-467D-AF53-6A854BBE3393}"/>
              </a:ext>
            </a:extLst>
          </p:cNvPr>
          <p:cNvCxnSpPr/>
          <p:nvPr/>
        </p:nvCxnSpPr>
        <p:spPr>
          <a:xfrm>
            <a:off x="1871783" y="3181963"/>
            <a:ext cx="7981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D673E7-1039-44F9-956A-0DBA6871C9F9}"/>
              </a:ext>
            </a:extLst>
          </p:cNvPr>
          <p:cNvCxnSpPr/>
          <p:nvPr/>
        </p:nvCxnSpPr>
        <p:spPr>
          <a:xfrm>
            <a:off x="1871783" y="3790055"/>
            <a:ext cx="7981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0C597E8-62CB-45BE-9209-F0E488D8E8D0}"/>
              </a:ext>
            </a:extLst>
          </p:cNvPr>
          <p:cNvCxnSpPr/>
          <p:nvPr/>
        </p:nvCxnSpPr>
        <p:spPr>
          <a:xfrm>
            <a:off x="1871783" y="4749700"/>
            <a:ext cx="7981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024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1487</TotalTime>
  <Words>505</Words>
  <Application>Microsoft Office PowerPoint</Application>
  <PresentationFormat>Custom</PresentationFormat>
  <Paragraphs>63</Paragraphs>
  <Slides>19</Slides>
  <Notes>12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19</vt:i4>
      </vt:variant>
    </vt:vector>
  </HeadingPairs>
  <TitlesOfParts>
    <vt:vector size="33" baseType="lpstr">
      <vt:lpstr>等线</vt:lpstr>
      <vt:lpstr>HP001 4 hàng</vt:lpstr>
      <vt:lpstr>Annifont</vt:lpstr>
      <vt:lpstr>HP001 5 hàng</vt:lpstr>
      <vt:lpstr>Raleway SemiBold</vt:lpstr>
      <vt:lpstr>Nunito</vt:lpstr>
      <vt:lpstr>Maven Pro</vt:lpstr>
      <vt:lpstr>Calibri</vt:lpstr>
      <vt:lpstr>Cambria</vt:lpstr>
      <vt:lpstr>Gloria Hallelujah</vt:lpstr>
      <vt:lpstr>Fira Sans Extra Condensed</vt:lpstr>
      <vt:lpstr>Arial</vt:lpstr>
      <vt:lpstr>字魂35号-经典雅黑</vt:lpstr>
      <vt:lpstr>Team Building Class for Elementary by Slidesgo</vt:lpstr>
      <vt:lpstr>PowerPoint Presentation</vt:lpstr>
      <vt:lpstr>TIẾNG VIỆT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Building Class</dc:title>
  <dc:creator>PC</dc:creator>
  <cp:lastModifiedBy>Anh Nguyen</cp:lastModifiedBy>
  <cp:revision>198</cp:revision>
  <dcterms:modified xsi:type="dcterms:W3CDTF">2023-03-10T05:59:58Z</dcterms:modified>
</cp:coreProperties>
</file>