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87" r:id="rId4"/>
    <p:sldMasterId id="2147483690" r:id="rId5"/>
  </p:sldMasterIdLst>
  <p:notesMasterIdLst>
    <p:notesMasterId r:id="rId28"/>
  </p:notesMasterIdLst>
  <p:sldIdLst>
    <p:sldId id="777" r:id="rId6"/>
    <p:sldId id="823" r:id="rId7"/>
    <p:sldId id="824" r:id="rId8"/>
    <p:sldId id="825" r:id="rId9"/>
    <p:sldId id="826" r:id="rId10"/>
    <p:sldId id="827" r:id="rId11"/>
    <p:sldId id="808" r:id="rId12"/>
    <p:sldId id="297" r:id="rId13"/>
    <p:sldId id="260" r:id="rId14"/>
    <p:sldId id="275" r:id="rId15"/>
    <p:sldId id="812" r:id="rId16"/>
    <p:sldId id="813" r:id="rId17"/>
    <p:sldId id="828" r:id="rId18"/>
    <p:sldId id="829" r:id="rId19"/>
    <p:sldId id="822" r:id="rId20"/>
    <p:sldId id="815" r:id="rId21"/>
    <p:sldId id="819" r:id="rId22"/>
    <p:sldId id="830" r:id="rId23"/>
    <p:sldId id="831" r:id="rId24"/>
    <p:sldId id="832" r:id="rId25"/>
    <p:sldId id="834" r:id="rId26"/>
    <p:sldId id="26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ED5ADF-93AE-4238-903C-1AC36264F4B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550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225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306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977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87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1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457051" indent="0" algn="ctr">
              <a:buNone/>
              <a:defRPr sz="1999"/>
            </a:lvl2pPr>
            <a:lvl3pPr marL="914104" indent="0" algn="ctr">
              <a:buNone/>
              <a:defRPr sz="1799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8" indent="0" algn="ctr">
              <a:buNone/>
              <a:defRPr sz="1600"/>
            </a:lvl6pPr>
            <a:lvl7pPr marL="2742309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1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278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127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4" y="365133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0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77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9B07EC92-474C-49F8-8D07-F585877D2FF2}"/>
              </a:ext>
            </a:extLst>
          </p:cNvPr>
          <p:cNvSpPr/>
          <p:nvPr userDrawn="1"/>
        </p:nvSpPr>
        <p:spPr>
          <a:xfrm>
            <a:off x="503495" y="261259"/>
            <a:ext cx="11185011" cy="5513112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 dirty="0">
              <a:latin typeface="字魂59号-创粗黑" panose="00000500000000000000" pitchFamily="2" charset="-122"/>
              <a:ea typeface="字魂59号-创粗黑" panose="00000500000000000000" pitchFamily="2" charset="-122"/>
            </a:endParaRPr>
          </a:p>
        </p:txBody>
      </p:sp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0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4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2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48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4" indent="0">
              <a:buNone/>
              <a:defRPr sz="1799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8" indent="0">
              <a:buNone/>
              <a:defRPr sz="1600" b="1"/>
            </a:lvl6pPr>
            <a:lvl7pPr marL="2742309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1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8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695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1468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722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4" indent="0">
              <a:buNone/>
              <a:defRPr sz="2399"/>
            </a:lvl3pPr>
            <a:lvl4pPr marL="1371155" indent="0">
              <a:buNone/>
              <a:defRPr sz="1999"/>
            </a:lvl4pPr>
            <a:lvl5pPr marL="1828205" indent="0">
              <a:buNone/>
              <a:defRPr sz="1999"/>
            </a:lvl5pPr>
            <a:lvl6pPr marL="2285258" indent="0">
              <a:buNone/>
              <a:defRPr sz="1999"/>
            </a:lvl6pPr>
            <a:lvl7pPr marL="2742309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3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051" indent="0">
              <a:buNone/>
              <a:defRPr sz="1400"/>
            </a:lvl2pPr>
            <a:lvl3pPr marL="914104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8" indent="0">
              <a:buNone/>
              <a:defRPr sz="1000"/>
            </a:lvl6pPr>
            <a:lvl7pPr marL="2742309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652CDF8A-D63E-4C76-907D-14E0621C443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0566EBE7-A632-4266-8BA8-D06C247E5B2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79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/>
          <a:stretch/>
        </p:blipFill>
        <p:spPr>
          <a:xfrm>
            <a:off x="1" y="-19051"/>
            <a:ext cx="12192000" cy="68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3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104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8" indent="-228525" algn="l" defTabSz="91410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4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8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9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4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992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70473" y="3788145"/>
            <a:ext cx="6836715" cy="31958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2" y="3462389"/>
            <a:ext cx="12188825" cy="355297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7935" y="-1717224"/>
            <a:ext cx="2678801" cy="167257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601" y="4497987"/>
            <a:ext cx="1628675" cy="1992732"/>
          </a:xfrm>
          <a:prstGeom prst="rect">
            <a:avLst/>
          </a:prstGeom>
        </p:spPr>
      </p:pic>
      <p:pic>
        <p:nvPicPr>
          <p:cNvPr id="9" name="GAME ĐƯỢC CHIA SẺ MIỄN PHÍ BỞI NK POWERSKILLS">
            <a:extLst>
              <a:ext uri="{FF2B5EF4-FFF2-40B4-BE49-F238E27FC236}">
                <a16:creationId xmlns:a16="http://schemas.microsoft.com/office/drawing/2014/main" id="{51DD034D-DD41-4B52-804B-2EF418A120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8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95" y="2303631"/>
            <a:ext cx="3745667" cy="4991100"/>
          </a:xfrm>
          <a:prstGeom prst="rect">
            <a:avLst/>
          </a:prstGeom>
        </p:spPr>
      </p:pic>
      <p:pic>
        <p:nvPicPr>
          <p:cNvPr id="10" name="XEM THÊM NHIỀU GAME, TEMP KHÁC TẠI: https://www.facebook.com/nkpowerskills">
            <a:extLst>
              <a:ext uri="{FF2B5EF4-FFF2-40B4-BE49-F238E27FC236}">
                <a16:creationId xmlns:a16="http://schemas.microsoft.com/office/drawing/2014/main" id="{899BAD91-67AB-4BE2-9405-4CA454B59B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5984" y="3725992"/>
            <a:ext cx="4236155" cy="45708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397BBE-C65A-4F42-994B-F35F934A9D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656" y="697049"/>
            <a:ext cx="8716323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81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6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onnsiteX0" fmla="*/ 0 w 2888541"/>
                <a:gd name="connsiteY0" fmla="*/ 276268 h 1657573"/>
                <a:gd name="connsiteX1" fmla="*/ 276268 w 2888541"/>
                <a:gd name="connsiteY1" fmla="*/ 0 h 1657573"/>
                <a:gd name="connsiteX2" fmla="*/ 2612273 w 2888541"/>
                <a:gd name="connsiteY2" fmla="*/ 0 h 1657573"/>
                <a:gd name="connsiteX3" fmla="*/ 2888541 w 2888541"/>
                <a:gd name="connsiteY3" fmla="*/ 276268 h 1657573"/>
                <a:gd name="connsiteX4" fmla="*/ 2888541 w 2888541"/>
                <a:gd name="connsiteY4" fmla="*/ 1381305 h 1657573"/>
                <a:gd name="connsiteX5" fmla="*/ 2612273 w 2888541"/>
                <a:gd name="connsiteY5" fmla="*/ 1657573 h 1657573"/>
                <a:gd name="connsiteX6" fmla="*/ 276268 w 2888541"/>
                <a:gd name="connsiteY6" fmla="*/ 1657573 h 1657573"/>
                <a:gd name="connsiteX7" fmla="*/ 0 w 2888541"/>
                <a:gd name="connsiteY7" fmla="*/ 1381305 h 1657573"/>
                <a:gd name="connsiteX8" fmla="*/ 0 w 2888541"/>
                <a:gd name="connsiteY8" fmla="*/ 276268 h 1657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83656A5D-C681-438A-B091-CF3DA54A787F}"/>
              </a:ext>
            </a:extLst>
          </p:cNvPr>
          <p:cNvSpPr/>
          <p:nvPr/>
        </p:nvSpPr>
        <p:spPr>
          <a:xfrm>
            <a:off x="352926" y="240632"/>
            <a:ext cx="11486147" cy="5149516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rgbClr val="F9B5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307EB0-9CC4-4619-B270-56F3748B6E20}"/>
              </a:ext>
            </a:extLst>
          </p:cNvPr>
          <p:cNvSpPr txBox="1"/>
          <p:nvPr/>
        </p:nvSpPr>
        <p:spPr>
          <a:xfrm>
            <a:off x="761121" y="1685078"/>
            <a:ext cx="1086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2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………….?</a:t>
            </a:r>
          </a:p>
          <a:p>
            <a:pPr marL="285750" indent="-285750">
              <a:buFontTx/>
              <a:buChar char="-"/>
            </a:pP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ngờ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thưởng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en-GB" sz="32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766EF-155B-4CCD-8199-B3188C8ED739}"/>
              </a:ext>
            </a:extLst>
          </p:cNvPr>
          <p:cNvSpPr txBox="1"/>
          <p:nvPr/>
        </p:nvSpPr>
        <p:spPr>
          <a:xfrm>
            <a:off x="2379943" y="2288738"/>
            <a:ext cx="79464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b="1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5400" dirty="0" err="1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GB" sz="54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7A585D-2FE1-4755-A07A-569010FD7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780" y="46005"/>
            <a:ext cx="878509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00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học được gì từ nhà bác học Đác -uyn?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153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698689" y="692336"/>
            <a:ext cx="8956060" cy="4502518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A9D575-27B1-43BD-9614-BECD7265B8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4991" y="1301731"/>
            <a:ext cx="7169517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7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đặt ở cuối câu báo hiệu câu đã kết thúc. 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lang="en-US" sz="3733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lang="en-US" sz="3733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06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Dấu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báo hiệu sự liệt kê hoặc nhấn mạnh ý trích dẫn trực tiếp.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599154" y="1534097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hai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6961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ùng để đánh dấu các trích dẫn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ngoặc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kép</a:t>
              </a:r>
              <a:endPara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7145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3449DA-F01E-405D-8C28-EE930D81C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32" b="99110" l="0" r="99216">
                        <a14:foregroundMark x1="12353" y1="47626" x2="19412" y2="20326"/>
                        <a14:foregroundMark x1="14706" y1="33531" x2="12059" y2="45846"/>
                        <a14:foregroundMark x1="14020" y1="34125" x2="10882" y2="46884"/>
                        <a14:foregroundMark x1="23235" y1="27300" x2="78039" y2="82047"/>
                        <a14:foregroundMark x1="52353" y1="8160" x2="77451" y2="81306"/>
                        <a14:foregroundMark x1="19314" y1="24332" x2="24902" y2="28635"/>
                        <a14:foregroundMark x1="41373" y1="89021" x2="66667" y2="6825"/>
                        <a14:foregroundMark x1="30686" y1="9792" x2="30882" y2="88279"/>
                        <a14:foregroundMark x1="18137" y1="37092" x2="57745" y2="87834"/>
                        <a14:foregroundMark x1="33333" y1="12611" x2="86471" y2="37389"/>
                        <a14:foregroundMark x1="76765" y1="22107" x2="64020" y2="89318"/>
                        <a14:foregroundMark x1="39902" y1="13798" x2="38725" y2="87982"/>
                        <a14:foregroundMark x1="44216" y1="9792" x2="62745" y2="87240"/>
                        <a14:foregroundMark x1="63529" y1="10831" x2="82353" y2="47329"/>
                        <a14:foregroundMark x1="69510" y1="15579" x2="84706" y2="37389"/>
                        <a14:foregroundMark x1="13824" y1="32641" x2="10392" y2="49110"/>
                        <a14:foregroundMark x1="58137" y1="39021" x2="68824" y2="66766"/>
                        <a14:foregroundMark x1="40882" y1="19288" x2="47059" y2="477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18" y="225688"/>
            <a:ext cx="9716856" cy="64207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45424F-B36B-4306-84FE-AAB8713A64C3}"/>
              </a:ext>
            </a:extLst>
          </p:cNvPr>
          <p:cNvSpPr txBox="1"/>
          <p:nvPr/>
        </p:nvSpPr>
        <p:spPr>
          <a:xfrm>
            <a:off x="3267075" y="1714500"/>
            <a:ext cx="56864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dấu được dùng để kết thúc câu cảm thán, câu cầu khiến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045837-E1AA-4FA6-B9EC-85F7BCA3192C}"/>
              </a:ext>
            </a:extLst>
          </p:cNvPr>
          <p:cNvGrpSpPr/>
          <p:nvPr/>
        </p:nvGrpSpPr>
        <p:grpSpPr>
          <a:xfrm>
            <a:off x="4543884" y="3616906"/>
            <a:ext cx="4208656" cy="2041793"/>
            <a:chOff x="449660" y="1005840"/>
            <a:chExt cx="3609269" cy="2194560"/>
          </a:xfrm>
        </p:grpSpPr>
        <p:pic>
          <p:nvPicPr>
            <p:cNvPr id="5" name="Picture 4" descr="Background pattern&#10;&#10;Description automatically generated">
              <a:extLst>
                <a:ext uri="{FF2B5EF4-FFF2-40B4-BE49-F238E27FC236}">
                  <a16:creationId xmlns:a16="http://schemas.microsoft.com/office/drawing/2014/main" id="{D1DC84DF-3A23-49B3-A985-531899E990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B7A925-7435-4234-AC49-330503F97DE4}"/>
                </a:ext>
              </a:extLst>
            </p:cNvPr>
            <p:cNvSpPr txBox="1"/>
            <p:nvPr/>
          </p:nvSpPr>
          <p:spPr>
            <a:xfrm>
              <a:off x="787029" y="1544335"/>
              <a:ext cx="2583893" cy="1334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Dấu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kumimoji="0" lang="en-US" sz="3733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chấm</a:t>
              </a:r>
              <a:r>
                <a: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than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4110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B2F1A7-B4D7-18BB-CDA9-E9B520A1F3EB}"/>
              </a:ext>
            </a:extLst>
          </p:cNvPr>
          <p:cNvSpPr txBox="1"/>
          <p:nvPr/>
        </p:nvSpPr>
        <p:spPr>
          <a:xfrm>
            <a:off x="2971800" y="376747"/>
            <a:ext cx="739569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4267" dirty="0" err="1">
                <a:solidFill>
                  <a:srgbClr val="0070C0"/>
                </a:solidFill>
                <a:latin typeface="+mj-lt"/>
              </a:rPr>
              <a:t>Thứ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ngày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tháng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… </a:t>
            </a:r>
            <a:r>
              <a:rPr lang="en-US" sz="4267" dirty="0" err="1">
                <a:solidFill>
                  <a:srgbClr val="0070C0"/>
                </a:solidFill>
                <a:latin typeface="+mj-lt"/>
              </a:rPr>
              <a:t>năm</a:t>
            </a:r>
            <a:r>
              <a:rPr lang="en-US" sz="4267" dirty="0">
                <a:solidFill>
                  <a:srgbClr val="0070C0"/>
                </a:solidFill>
                <a:latin typeface="+mj-lt"/>
              </a:rPr>
              <a:t> 2023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iai-điệu-thần-tiê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D152CF-289C-4C57-ACC2-3AB611856AEB}"/>
              </a:ext>
            </a:extLst>
          </p:cNvPr>
          <p:cNvSpPr txBox="1"/>
          <p:nvPr/>
        </p:nvSpPr>
        <p:spPr>
          <a:xfrm>
            <a:off x="1108348" y="835401"/>
            <a:ext cx="99895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 CẦU CẦN ĐẠT</a:t>
            </a:r>
            <a:endParaRPr lang="en-US" altLang="en-US" sz="4800" dirty="0">
              <a:solidFill>
                <a:srgbClr val="FF0C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组合 13">
            <a:extLst>
              <a:ext uri="{FF2B5EF4-FFF2-40B4-BE49-F238E27FC236}">
                <a16:creationId xmlns:a16="http://schemas.microsoft.com/office/drawing/2014/main" id="{00A65D10-5EBD-E888-BC93-64C9441F8A78}"/>
              </a:ext>
            </a:extLst>
          </p:cNvPr>
          <p:cNvGrpSpPr>
            <a:grpSpLocks/>
          </p:cNvGrpSpPr>
          <p:nvPr/>
        </p:nvGrpSpPr>
        <p:grpSpPr bwMode="auto">
          <a:xfrm>
            <a:off x="1430361" y="1845111"/>
            <a:ext cx="9331279" cy="2554545"/>
            <a:chOff x="1079045" y="3034407"/>
            <a:chExt cx="5935623" cy="2555565"/>
          </a:xfrm>
        </p:grpSpPr>
        <p:sp>
          <p:nvSpPr>
            <p:cNvPr id="5" name="文本框 15">
              <a:extLst>
                <a:ext uri="{FF2B5EF4-FFF2-40B4-BE49-F238E27FC236}">
                  <a16:creationId xmlns:a16="http://schemas.microsoft.com/office/drawing/2014/main" id="{9FF6E716-F5E6-80BD-6857-0C28FABC8698}"/>
                </a:ext>
              </a:extLst>
            </p:cNvPr>
            <p:cNvSpPr txBox="1"/>
            <p:nvPr/>
          </p:nvSpPr>
          <p:spPr>
            <a:xfrm>
              <a:off x="1222122" y="4423120"/>
              <a:ext cx="117507" cy="36947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just" defTabSz="914308">
                <a:defRPr/>
              </a:pPr>
              <a:endParaRPr lang="zh-CN" altLang="en-US" cap="all" dirty="0">
                <a:solidFill>
                  <a:sysClr val="windowText" lastClr="000000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  <a:cs typeface="Microsoft JhengHei Light" panose="020B0304030504040204" pitchFamily="34" charset="-122"/>
              </a:endParaRPr>
            </a:p>
          </p:txBody>
        </p:sp>
        <p:sp>
          <p:nvSpPr>
            <p:cNvPr id="6" name="文本框 12">
              <a:extLst>
                <a:ext uri="{FF2B5EF4-FFF2-40B4-BE49-F238E27FC236}">
                  <a16:creationId xmlns:a16="http://schemas.microsoft.com/office/drawing/2014/main" id="{19EEE8CF-77DD-828E-326E-5A9C21F54D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9045" y="3034407"/>
              <a:ext cx="5935623" cy="2555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 diện và hiểu được tác dụng của dấu gạch ngang đặt ở dấu câu để đánh dấu lời nói trực tiếp của nhân vật. </a:t>
              </a:r>
            </a:p>
            <a:p>
              <a:pPr marL="914389" lvl="1" indent="-457200" algn="just" defTabSz="914377">
                <a:buFont typeface="Wingdings" panose="05000000000000000000" pitchFamily="2" charset="2"/>
                <a:buChar char="ü"/>
                <a:defRPr/>
              </a:pPr>
              <a:r>
                <a:rPr lang="vi-VN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 sử dụng dấu gạch ngang để đánh dấu lời nói của nhân vật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2854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189"/>
            <a:endParaRPr lang="zh-CN" altLang="en-US" dirty="0">
              <a:solidFill>
                <a:prstClr val="white"/>
              </a:solidFill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7544C6-EE05-4B9A-95F7-AB506CF676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527" y="2635284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84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616</Words>
  <Application>Microsoft Office PowerPoint</Application>
  <PresentationFormat>Widescreen</PresentationFormat>
  <Paragraphs>59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Arial</vt:lpstr>
      <vt:lpstr>Calibri</vt:lpstr>
      <vt:lpstr>Calibri Light</vt:lpstr>
      <vt:lpstr>Cambria</vt:lpstr>
      <vt:lpstr>方正姚体</vt:lpstr>
      <vt:lpstr>Times New Roman</vt:lpstr>
      <vt:lpstr>UTM Cookies</vt:lpstr>
      <vt:lpstr>Wingdings</vt:lpstr>
      <vt:lpstr>华康海报体W12(P)</vt:lpstr>
      <vt:lpstr>字魂59号-创粗黑</vt:lpstr>
      <vt:lpstr>方正清刻本悦宋简体</vt:lpstr>
      <vt:lpstr>3_Office 主题</vt:lpstr>
      <vt:lpstr>5_Office Theme</vt:lpstr>
      <vt:lpstr>1_Office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Anh Nguyen</cp:lastModifiedBy>
  <cp:revision>27</cp:revision>
  <dcterms:created xsi:type="dcterms:W3CDTF">2022-11-26T06:23:00Z</dcterms:created>
  <dcterms:modified xsi:type="dcterms:W3CDTF">2023-03-10T05:52:23Z</dcterms:modified>
</cp:coreProperties>
</file>