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2"/>
  </p:notesMasterIdLst>
  <p:sldIdLst>
    <p:sldId id="630" r:id="rId2"/>
    <p:sldId id="634" r:id="rId3"/>
    <p:sldId id="256" r:id="rId4"/>
    <p:sldId id="338" r:id="rId5"/>
    <p:sldId id="312" r:id="rId6"/>
    <p:sldId id="319" r:id="rId7"/>
    <p:sldId id="320" r:id="rId8"/>
    <p:sldId id="313" r:id="rId9"/>
    <p:sldId id="376" r:id="rId10"/>
    <p:sldId id="635" r:id="rId11"/>
    <p:sldId id="352" r:id="rId12"/>
    <p:sldId id="353" r:id="rId13"/>
    <p:sldId id="636" r:id="rId14"/>
    <p:sldId id="637" r:id="rId15"/>
    <p:sldId id="632" r:id="rId16"/>
    <p:sldId id="633" r:id="rId17"/>
    <p:sldId id="631" r:id="rId18"/>
    <p:sldId id="330" r:id="rId19"/>
    <p:sldId id="373" r:id="rId20"/>
    <p:sldId id="374" r:id="rId21"/>
  </p:sldIdLst>
  <p:sldSz cx="12161838" cy="6858000"/>
  <p:notesSz cx="6858000" cy="9144000"/>
  <p:embeddedFontLst>
    <p:embeddedFont>
      <p:font typeface="Chau Philomene One" panose="020B0604020202020204" charset="0"/>
      <p:regular r:id="rId23"/>
      <p:italic r:id="rId24"/>
    </p:embeddedFont>
    <p:embeddedFont>
      <p:font typeface="Hind" panose="02000000000000000000" pitchFamily="2" charset="0"/>
      <p:regular r:id="rId25"/>
      <p:bold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Karla" pitchFamily="2" charset="0"/>
      <p:regular r:id="rId29"/>
      <p:bold r:id="rId30"/>
    </p:embeddedFont>
    <p:embeddedFont>
      <p:font typeface="Laila" panose="020B0604020202020204" charset="0"/>
      <p:regular r:id="rId31"/>
      <p:bold r:id="rId32"/>
    </p:embeddedFont>
    <p:embeddedFont>
      <p:font typeface="SVN-Billo" panose="00000400000000000000" pitchFamily="2" charset="0"/>
      <p:regular r:id="rId33"/>
    </p:embeddedFont>
    <p:embeddedFont>
      <p:font typeface="Varela Round" panose="00000500000000000000" pitchFamily="2" charset="-79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0D6EC"/>
    <a:srgbClr val="B4E3F2"/>
    <a:srgbClr val="FF3300"/>
    <a:srgbClr val="FFC679"/>
    <a:srgbClr val="FFD49B"/>
    <a:srgbClr val="FFE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C0EC94-272A-422F-9613-FF4686595C71}">
  <a:tblStyle styleId="{49C0EC94-272A-422F-9613-FF4686595C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7199" autoAdjust="0"/>
  </p:normalViewPr>
  <p:slideViewPr>
    <p:cSldViewPr snapToGrid="0">
      <p:cViewPr varScale="1">
        <p:scale>
          <a:sx n="72" d="100"/>
          <a:sy n="72" d="100"/>
        </p:scale>
        <p:origin x="666" y="5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3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962238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971063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Mỗi tổ làm 1 phép tính vào bảng con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599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218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533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388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94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1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4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5" y="2962634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" name="Google Shape;21;p2"/>
          <p:cNvSpPr/>
          <p:nvPr/>
        </p:nvSpPr>
        <p:spPr>
          <a:xfrm>
            <a:off x="66" y="5437466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" name="Google Shape;22;p2"/>
          <p:cNvSpPr/>
          <p:nvPr/>
        </p:nvSpPr>
        <p:spPr>
          <a:xfrm>
            <a:off x="10825769" y="4992504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" name="Google Shape;23;p2"/>
          <p:cNvSpPr/>
          <p:nvPr/>
        </p:nvSpPr>
        <p:spPr>
          <a:xfrm>
            <a:off x="4094795" y="59407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" name="Google Shape;24;p2"/>
          <p:cNvSpPr/>
          <p:nvPr/>
        </p:nvSpPr>
        <p:spPr>
          <a:xfrm>
            <a:off x="10492211" y="55966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88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4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2"/>
          <p:cNvSpPr/>
          <p:nvPr/>
        </p:nvSpPr>
        <p:spPr>
          <a:xfrm>
            <a:off x="4684267" y="64966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2"/>
          <p:cNvSpPr/>
          <p:nvPr/>
        </p:nvSpPr>
        <p:spPr>
          <a:xfrm>
            <a:off x="138308" y="57326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" name="Google Shape;37;p2"/>
          <p:cNvSpPr/>
          <p:nvPr/>
        </p:nvSpPr>
        <p:spPr>
          <a:xfrm>
            <a:off x="5299574" y="6344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2"/>
          <p:cNvSpPr/>
          <p:nvPr/>
        </p:nvSpPr>
        <p:spPr>
          <a:xfrm>
            <a:off x="2313663" y="254737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85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8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4789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5995681" y="1532233"/>
            <a:ext cx="1641928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5995698" y="3634267"/>
            <a:ext cx="3218817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5995697" y="2652900"/>
            <a:ext cx="521746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11645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4" name="Google Shape;44;p3"/>
          <p:cNvGrpSpPr/>
          <p:nvPr/>
        </p:nvGrpSpPr>
        <p:grpSpPr>
          <a:xfrm>
            <a:off x="10305194" y="5943910"/>
            <a:ext cx="156842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37623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3"/>
          <p:cNvSpPr/>
          <p:nvPr/>
        </p:nvSpPr>
        <p:spPr>
          <a:xfrm>
            <a:off x="8461100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3"/>
          <p:cNvSpPr/>
          <p:nvPr/>
        </p:nvSpPr>
        <p:spPr>
          <a:xfrm>
            <a:off x="11041733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3"/>
          <p:cNvSpPr/>
          <p:nvPr/>
        </p:nvSpPr>
        <p:spPr>
          <a:xfrm>
            <a:off x="1171215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3"/>
          <p:cNvSpPr/>
          <p:nvPr/>
        </p:nvSpPr>
        <p:spPr>
          <a:xfrm>
            <a:off x="74849" y="0"/>
            <a:ext cx="5445525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3"/>
          <p:cNvSpPr/>
          <p:nvPr/>
        </p:nvSpPr>
        <p:spPr>
          <a:xfrm>
            <a:off x="238708" y="-126400"/>
            <a:ext cx="512901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subTitle" idx="1"/>
          </p:nvPr>
        </p:nvSpPr>
        <p:spPr>
          <a:xfrm>
            <a:off x="7107241" y="1087667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398" name="Google Shape;398;p17"/>
          <p:cNvSpPr txBox="1">
            <a:spLocks noGrp="1"/>
          </p:cNvSpPr>
          <p:nvPr>
            <p:ph type="subTitle" idx="2"/>
          </p:nvPr>
        </p:nvSpPr>
        <p:spPr>
          <a:xfrm>
            <a:off x="7107253" y="1500160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399" name="Google Shape;399;p17"/>
          <p:cNvSpPr txBox="1">
            <a:spLocks noGrp="1"/>
          </p:cNvSpPr>
          <p:nvPr>
            <p:ph type="subTitle" idx="3"/>
          </p:nvPr>
        </p:nvSpPr>
        <p:spPr>
          <a:xfrm>
            <a:off x="7107245" y="2792484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0" name="Google Shape;400;p17"/>
          <p:cNvSpPr txBox="1">
            <a:spLocks noGrp="1"/>
          </p:cNvSpPr>
          <p:nvPr>
            <p:ph type="subTitle" idx="4"/>
          </p:nvPr>
        </p:nvSpPr>
        <p:spPr>
          <a:xfrm>
            <a:off x="7107256" y="3202485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5"/>
          </p:nvPr>
        </p:nvSpPr>
        <p:spPr>
          <a:xfrm>
            <a:off x="7107245" y="4494800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subTitle" idx="6"/>
          </p:nvPr>
        </p:nvSpPr>
        <p:spPr>
          <a:xfrm>
            <a:off x="7107239" y="4912200"/>
            <a:ext cx="3204852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958024" y="2731200"/>
            <a:ext cx="5142446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7"/>
          <p:cNvSpPr/>
          <p:nvPr/>
        </p:nvSpPr>
        <p:spPr>
          <a:xfrm rot="5400000" flipH="1">
            <a:off x="1588139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5" name="Google Shape;405;p17"/>
          <p:cNvGrpSpPr/>
          <p:nvPr/>
        </p:nvGrpSpPr>
        <p:grpSpPr>
          <a:xfrm flipH="1">
            <a:off x="288296" y="5943910"/>
            <a:ext cx="1568426" cy="1037021"/>
            <a:chOff x="4657725" y="1431175"/>
            <a:chExt cx="1117125" cy="736800"/>
          </a:xfrm>
        </p:grpSpPr>
        <p:sp>
          <p:nvSpPr>
            <p:cNvPr id="406" name="Google Shape;406;p1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4" name="Google Shape;414;p17"/>
          <p:cNvSpPr/>
          <p:nvPr/>
        </p:nvSpPr>
        <p:spPr>
          <a:xfrm flipH="1">
            <a:off x="4190720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5" name="Google Shape;415;p17"/>
          <p:cNvSpPr/>
          <p:nvPr/>
        </p:nvSpPr>
        <p:spPr>
          <a:xfrm flipH="1">
            <a:off x="3268223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" name="Google Shape;416;p17"/>
          <p:cNvSpPr/>
          <p:nvPr/>
        </p:nvSpPr>
        <p:spPr>
          <a:xfrm flipH="1">
            <a:off x="687589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" name="Google Shape;417;p17"/>
          <p:cNvSpPr/>
          <p:nvPr/>
        </p:nvSpPr>
        <p:spPr>
          <a:xfrm flipH="1">
            <a:off x="11619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8" name="Google Shape;418;p17"/>
          <p:cNvGrpSpPr/>
          <p:nvPr/>
        </p:nvGrpSpPr>
        <p:grpSpPr>
          <a:xfrm>
            <a:off x="9785117" y="4497349"/>
            <a:ext cx="2267725" cy="2589963"/>
            <a:chOff x="-350062" y="2696962"/>
            <a:chExt cx="1705012" cy="1942472"/>
          </a:xfrm>
        </p:grpSpPr>
        <p:grpSp>
          <p:nvGrpSpPr>
            <p:cNvPr id="419" name="Google Shape;419;p17"/>
            <p:cNvGrpSpPr/>
            <p:nvPr/>
          </p:nvGrpSpPr>
          <p:grpSpPr>
            <a:xfrm flipH="1">
              <a:off x="-350062" y="2696962"/>
              <a:ext cx="1705012" cy="1942472"/>
              <a:chOff x="2802913" y="2788687"/>
              <a:chExt cx="1705012" cy="1942472"/>
            </a:xfrm>
          </p:grpSpPr>
          <p:sp>
            <p:nvSpPr>
              <p:cNvPr id="420" name="Google Shape;420;p17"/>
              <p:cNvSpPr/>
              <p:nvPr/>
            </p:nvSpPr>
            <p:spPr>
              <a:xfrm flipH="1">
                <a:off x="2845180" y="3406413"/>
                <a:ext cx="645925" cy="63590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 rot="7200044" flipH="1">
                <a:off x="3108811" y="3891282"/>
                <a:ext cx="338768" cy="207745"/>
              </a:xfrm>
              <a:custGeom>
                <a:avLst/>
                <a:gdLst/>
                <a:ahLst/>
                <a:cxnLst/>
                <a:rect l="l" t="t" r="r" b="b"/>
                <a:pathLst>
                  <a:path w="13551" h="8310" extrusionOk="0">
                    <a:moveTo>
                      <a:pt x="11598" y="1"/>
                    </a:moveTo>
                    <a:cubicBezTo>
                      <a:pt x="11109" y="13"/>
                      <a:pt x="10633" y="263"/>
                      <a:pt x="10193" y="453"/>
                    </a:cubicBezTo>
                    <a:cubicBezTo>
                      <a:pt x="9347" y="846"/>
                      <a:pt x="8573" y="1322"/>
                      <a:pt x="7919" y="1977"/>
                    </a:cubicBezTo>
                    <a:cubicBezTo>
                      <a:pt x="7252" y="2644"/>
                      <a:pt x="6657" y="3358"/>
                      <a:pt x="6014" y="4037"/>
                    </a:cubicBezTo>
                    <a:cubicBezTo>
                      <a:pt x="5299" y="4799"/>
                      <a:pt x="4466" y="5454"/>
                      <a:pt x="3692" y="6144"/>
                    </a:cubicBezTo>
                    <a:cubicBezTo>
                      <a:pt x="3025" y="6740"/>
                      <a:pt x="2370" y="7168"/>
                      <a:pt x="1513" y="7466"/>
                    </a:cubicBezTo>
                    <a:cubicBezTo>
                      <a:pt x="1037" y="7633"/>
                      <a:pt x="96" y="7680"/>
                      <a:pt x="49" y="7799"/>
                    </a:cubicBezTo>
                    <a:cubicBezTo>
                      <a:pt x="1" y="7907"/>
                      <a:pt x="2096" y="8240"/>
                      <a:pt x="2656" y="8276"/>
                    </a:cubicBezTo>
                    <a:cubicBezTo>
                      <a:pt x="3081" y="8291"/>
                      <a:pt x="3520" y="8309"/>
                      <a:pt x="3959" y="8309"/>
                    </a:cubicBezTo>
                    <a:cubicBezTo>
                      <a:pt x="4517" y="8309"/>
                      <a:pt x="5076" y="8280"/>
                      <a:pt x="5609" y="8180"/>
                    </a:cubicBezTo>
                    <a:cubicBezTo>
                      <a:pt x="7252" y="7883"/>
                      <a:pt x="8859" y="7145"/>
                      <a:pt x="10216" y="6192"/>
                    </a:cubicBezTo>
                    <a:cubicBezTo>
                      <a:pt x="11490" y="5299"/>
                      <a:pt x="12788" y="3954"/>
                      <a:pt x="13264" y="2442"/>
                    </a:cubicBezTo>
                    <a:cubicBezTo>
                      <a:pt x="13443" y="1870"/>
                      <a:pt x="13550" y="953"/>
                      <a:pt x="13026" y="501"/>
                    </a:cubicBezTo>
                    <a:cubicBezTo>
                      <a:pt x="12788" y="299"/>
                      <a:pt x="12491" y="179"/>
                      <a:pt x="12181" y="84"/>
                    </a:cubicBezTo>
                    <a:cubicBezTo>
                      <a:pt x="12014" y="37"/>
                      <a:pt x="11776" y="1"/>
                      <a:pt x="11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 rot="-729750" flipH="1">
                <a:off x="3376096" y="3439570"/>
                <a:ext cx="629380" cy="264569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4690" extrusionOk="0">
                    <a:moveTo>
                      <a:pt x="1073" y="1"/>
                    </a:moveTo>
                    <a:cubicBezTo>
                      <a:pt x="1009" y="1"/>
                      <a:pt x="945" y="4"/>
                      <a:pt x="881" y="11"/>
                    </a:cubicBezTo>
                    <a:cubicBezTo>
                      <a:pt x="726" y="23"/>
                      <a:pt x="607" y="118"/>
                      <a:pt x="488" y="178"/>
                    </a:cubicBezTo>
                    <a:cubicBezTo>
                      <a:pt x="429" y="213"/>
                      <a:pt x="357" y="249"/>
                      <a:pt x="298" y="297"/>
                    </a:cubicBezTo>
                    <a:cubicBezTo>
                      <a:pt x="0" y="547"/>
                      <a:pt x="131" y="1011"/>
                      <a:pt x="298" y="1285"/>
                    </a:cubicBezTo>
                    <a:cubicBezTo>
                      <a:pt x="738" y="2059"/>
                      <a:pt x="1381" y="2571"/>
                      <a:pt x="2143" y="3035"/>
                    </a:cubicBezTo>
                    <a:cubicBezTo>
                      <a:pt x="3846" y="4052"/>
                      <a:pt x="5846" y="4690"/>
                      <a:pt x="7858" y="4690"/>
                    </a:cubicBezTo>
                    <a:cubicBezTo>
                      <a:pt x="8013" y="4690"/>
                      <a:pt x="8168" y="4686"/>
                      <a:pt x="8323" y="4678"/>
                    </a:cubicBezTo>
                    <a:cubicBezTo>
                      <a:pt x="9001" y="4654"/>
                      <a:pt x="10978" y="4416"/>
                      <a:pt x="11121" y="4011"/>
                    </a:cubicBezTo>
                    <a:cubicBezTo>
                      <a:pt x="11156" y="3869"/>
                      <a:pt x="10847" y="3892"/>
                      <a:pt x="10704" y="3869"/>
                    </a:cubicBezTo>
                    <a:cubicBezTo>
                      <a:pt x="10442" y="3821"/>
                      <a:pt x="10180" y="3750"/>
                      <a:pt x="9930" y="3690"/>
                    </a:cubicBezTo>
                    <a:cubicBezTo>
                      <a:pt x="8918" y="3464"/>
                      <a:pt x="7965" y="3059"/>
                      <a:pt x="7037" y="2595"/>
                    </a:cubicBezTo>
                    <a:cubicBezTo>
                      <a:pt x="6144" y="2154"/>
                      <a:pt x="5263" y="1666"/>
                      <a:pt x="4370" y="1202"/>
                    </a:cubicBezTo>
                    <a:cubicBezTo>
                      <a:pt x="3679" y="844"/>
                      <a:pt x="2941" y="440"/>
                      <a:pt x="2191" y="213"/>
                    </a:cubicBezTo>
                    <a:cubicBezTo>
                      <a:pt x="1834" y="112"/>
                      <a:pt x="1452" y="1"/>
                      <a:pt x="1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 rot="4243405" flipH="1">
                <a:off x="3619882" y="3823948"/>
                <a:ext cx="739785" cy="839115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 flipH="1">
                <a:off x="3972455" y="3615888"/>
                <a:ext cx="134700" cy="134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 flipH="1">
                <a:off x="3613155" y="328384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 flipH="1">
                <a:off x="3262580" y="325479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 rot="-6931456">
                <a:off x="3113379" y="2693366"/>
                <a:ext cx="271775" cy="76577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27646" extrusionOk="0">
                    <a:moveTo>
                      <a:pt x="187" y="1"/>
                    </a:moveTo>
                    <a:cubicBezTo>
                      <a:pt x="104" y="1"/>
                      <a:pt x="53" y="55"/>
                      <a:pt x="48" y="185"/>
                    </a:cubicBezTo>
                    <a:cubicBezTo>
                      <a:pt x="1" y="1067"/>
                      <a:pt x="1953" y="2436"/>
                      <a:pt x="2525" y="8972"/>
                    </a:cubicBezTo>
                    <a:cubicBezTo>
                      <a:pt x="2501" y="10425"/>
                      <a:pt x="2501" y="11901"/>
                      <a:pt x="2429" y="13342"/>
                    </a:cubicBezTo>
                    <a:cubicBezTo>
                      <a:pt x="2334" y="15128"/>
                      <a:pt x="2168" y="16914"/>
                      <a:pt x="2084" y="18700"/>
                    </a:cubicBezTo>
                    <a:cubicBezTo>
                      <a:pt x="2025" y="19783"/>
                      <a:pt x="1870" y="20890"/>
                      <a:pt x="1894" y="21974"/>
                    </a:cubicBezTo>
                    <a:cubicBezTo>
                      <a:pt x="1906" y="22498"/>
                      <a:pt x="1977" y="23057"/>
                      <a:pt x="2084" y="23581"/>
                    </a:cubicBezTo>
                    <a:cubicBezTo>
                      <a:pt x="2429" y="25189"/>
                      <a:pt x="3418" y="27022"/>
                      <a:pt x="5108" y="27510"/>
                    </a:cubicBezTo>
                    <a:cubicBezTo>
                      <a:pt x="5376" y="27592"/>
                      <a:pt x="5616" y="27646"/>
                      <a:pt x="5871" y="27646"/>
                    </a:cubicBezTo>
                    <a:cubicBezTo>
                      <a:pt x="6025" y="27646"/>
                      <a:pt x="6184" y="27626"/>
                      <a:pt x="6359" y="27582"/>
                    </a:cubicBezTo>
                    <a:cubicBezTo>
                      <a:pt x="7275" y="27344"/>
                      <a:pt x="7918" y="26546"/>
                      <a:pt x="8418" y="25796"/>
                    </a:cubicBezTo>
                    <a:cubicBezTo>
                      <a:pt x="8799" y="25236"/>
                      <a:pt x="8978" y="24677"/>
                      <a:pt x="9168" y="24022"/>
                    </a:cubicBezTo>
                    <a:cubicBezTo>
                      <a:pt x="9347" y="23403"/>
                      <a:pt x="9538" y="22807"/>
                      <a:pt x="9633" y="22164"/>
                    </a:cubicBezTo>
                    <a:cubicBezTo>
                      <a:pt x="9752" y="21319"/>
                      <a:pt x="9764" y="20438"/>
                      <a:pt x="9776" y="19593"/>
                    </a:cubicBezTo>
                    <a:cubicBezTo>
                      <a:pt x="9788" y="18533"/>
                      <a:pt x="9811" y="17473"/>
                      <a:pt x="9645" y="16426"/>
                    </a:cubicBezTo>
                    <a:cubicBezTo>
                      <a:pt x="9276" y="14128"/>
                      <a:pt x="8537" y="11913"/>
                      <a:pt x="7609" y="9782"/>
                    </a:cubicBezTo>
                    <a:cubicBezTo>
                      <a:pt x="7228" y="8948"/>
                      <a:pt x="6894" y="8091"/>
                      <a:pt x="6442" y="7282"/>
                    </a:cubicBezTo>
                    <a:cubicBezTo>
                      <a:pt x="6073" y="6615"/>
                      <a:pt x="5620" y="5996"/>
                      <a:pt x="5192" y="5353"/>
                    </a:cubicBezTo>
                    <a:cubicBezTo>
                      <a:pt x="4715" y="4650"/>
                      <a:pt x="4251" y="3995"/>
                      <a:pt x="3692" y="3376"/>
                    </a:cubicBezTo>
                    <a:cubicBezTo>
                      <a:pt x="3227" y="2852"/>
                      <a:pt x="2787" y="2317"/>
                      <a:pt x="2275" y="1840"/>
                    </a:cubicBezTo>
                    <a:cubicBezTo>
                      <a:pt x="2084" y="1662"/>
                      <a:pt x="1929" y="1424"/>
                      <a:pt x="1751" y="1245"/>
                    </a:cubicBezTo>
                    <a:cubicBezTo>
                      <a:pt x="1369" y="883"/>
                      <a:pt x="522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 rot="4799500">
                <a:off x="2961019" y="4016156"/>
                <a:ext cx="364505" cy="626909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26625" extrusionOk="0">
                    <a:moveTo>
                      <a:pt x="7098" y="138"/>
                    </a:moveTo>
                    <a:cubicBezTo>
                      <a:pt x="7096" y="138"/>
                      <a:pt x="7101" y="152"/>
                      <a:pt x="7120" y="193"/>
                    </a:cubicBezTo>
                    <a:cubicBezTo>
                      <a:pt x="7122" y="198"/>
                      <a:pt x="7124" y="202"/>
                      <a:pt x="7127" y="207"/>
                    </a:cubicBezTo>
                    <a:lnTo>
                      <a:pt x="7127" y="207"/>
                    </a:lnTo>
                    <a:cubicBezTo>
                      <a:pt x="7136" y="219"/>
                      <a:pt x="7141" y="224"/>
                      <a:pt x="7142" y="224"/>
                    </a:cubicBezTo>
                    <a:cubicBezTo>
                      <a:pt x="7149" y="224"/>
                      <a:pt x="7102" y="138"/>
                      <a:pt x="7098" y="138"/>
                    </a:cubicBezTo>
                    <a:close/>
                    <a:moveTo>
                      <a:pt x="8262" y="7985"/>
                    </a:moveTo>
                    <a:cubicBezTo>
                      <a:pt x="8310" y="8068"/>
                      <a:pt x="8344" y="8127"/>
                      <a:pt x="8342" y="8127"/>
                    </a:cubicBezTo>
                    <a:cubicBezTo>
                      <a:pt x="8340" y="8127"/>
                      <a:pt x="8316" y="8090"/>
                      <a:pt x="8260" y="8000"/>
                    </a:cubicBezTo>
                    <a:lnTo>
                      <a:pt x="8260" y="8000"/>
                    </a:lnTo>
                    <a:cubicBezTo>
                      <a:pt x="8261" y="8000"/>
                      <a:pt x="8261" y="8000"/>
                      <a:pt x="8262" y="8000"/>
                    </a:cubicBezTo>
                    <a:cubicBezTo>
                      <a:pt x="8264" y="8000"/>
                      <a:pt x="8265" y="7997"/>
                      <a:pt x="8263" y="7991"/>
                    </a:cubicBezTo>
                    <a:cubicBezTo>
                      <a:pt x="8263" y="7989"/>
                      <a:pt x="8262" y="7987"/>
                      <a:pt x="8262" y="7985"/>
                    </a:cubicBezTo>
                    <a:close/>
                    <a:moveTo>
                      <a:pt x="7016" y="1"/>
                    </a:moveTo>
                    <a:cubicBezTo>
                      <a:pt x="7015" y="1"/>
                      <a:pt x="7014" y="1"/>
                      <a:pt x="7013" y="2"/>
                    </a:cubicBezTo>
                    <a:cubicBezTo>
                      <a:pt x="6953" y="62"/>
                      <a:pt x="6965" y="169"/>
                      <a:pt x="6953" y="252"/>
                    </a:cubicBezTo>
                    <a:cubicBezTo>
                      <a:pt x="6882" y="586"/>
                      <a:pt x="6799" y="895"/>
                      <a:pt x="6775" y="1217"/>
                    </a:cubicBezTo>
                    <a:cubicBezTo>
                      <a:pt x="6727" y="1669"/>
                      <a:pt x="6703" y="2098"/>
                      <a:pt x="6763" y="2526"/>
                    </a:cubicBezTo>
                    <a:cubicBezTo>
                      <a:pt x="6894" y="3586"/>
                      <a:pt x="7477" y="4598"/>
                      <a:pt x="7906" y="5562"/>
                    </a:cubicBezTo>
                    <a:cubicBezTo>
                      <a:pt x="8108" y="6062"/>
                      <a:pt x="8311" y="6574"/>
                      <a:pt x="8263" y="7134"/>
                    </a:cubicBezTo>
                    <a:cubicBezTo>
                      <a:pt x="8251" y="7325"/>
                      <a:pt x="8251" y="7503"/>
                      <a:pt x="8215" y="7694"/>
                    </a:cubicBezTo>
                    <a:cubicBezTo>
                      <a:pt x="8206" y="7750"/>
                      <a:pt x="8196" y="7814"/>
                      <a:pt x="8193" y="7868"/>
                    </a:cubicBezTo>
                    <a:lnTo>
                      <a:pt x="8193" y="7868"/>
                    </a:lnTo>
                    <a:cubicBezTo>
                      <a:pt x="8200" y="7881"/>
                      <a:pt x="8208" y="7893"/>
                      <a:pt x="8215" y="7906"/>
                    </a:cubicBezTo>
                    <a:lnTo>
                      <a:pt x="8215" y="7906"/>
                    </a:lnTo>
                    <a:cubicBezTo>
                      <a:pt x="8208" y="7897"/>
                      <a:pt x="8200" y="7889"/>
                      <a:pt x="8192" y="7880"/>
                    </a:cubicBezTo>
                    <a:lnTo>
                      <a:pt x="8192" y="7880"/>
                    </a:lnTo>
                    <a:cubicBezTo>
                      <a:pt x="8192" y="7883"/>
                      <a:pt x="8192" y="7886"/>
                      <a:pt x="8192" y="7889"/>
                    </a:cubicBezTo>
                    <a:lnTo>
                      <a:pt x="8192" y="7889"/>
                    </a:lnTo>
                    <a:cubicBezTo>
                      <a:pt x="8186" y="7879"/>
                      <a:pt x="8180" y="7869"/>
                      <a:pt x="8173" y="7859"/>
                    </a:cubicBezTo>
                    <a:lnTo>
                      <a:pt x="8173" y="7859"/>
                    </a:lnTo>
                    <a:cubicBezTo>
                      <a:pt x="8161" y="7844"/>
                      <a:pt x="8150" y="7829"/>
                      <a:pt x="8144" y="7813"/>
                    </a:cubicBezTo>
                    <a:cubicBezTo>
                      <a:pt x="8137" y="7801"/>
                      <a:pt x="8130" y="7789"/>
                      <a:pt x="8124" y="7778"/>
                    </a:cubicBezTo>
                    <a:lnTo>
                      <a:pt x="8124" y="7778"/>
                    </a:lnTo>
                    <a:cubicBezTo>
                      <a:pt x="8142" y="7807"/>
                      <a:pt x="8158" y="7834"/>
                      <a:pt x="8173" y="7859"/>
                    </a:cubicBezTo>
                    <a:lnTo>
                      <a:pt x="8173" y="7859"/>
                    </a:lnTo>
                    <a:cubicBezTo>
                      <a:pt x="8179" y="7866"/>
                      <a:pt x="8186" y="7873"/>
                      <a:pt x="8192" y="7880"/>
                    </a:cubicBezTo>
                    <a:lnTo>
                      <a:pt x="8192" y="7880"/>
                    </a:lnTo>
                    <a:cubicBezTo>
                      <a:pt x="8192" y="7876"/>
                      <a:pt x="8193" y="7872"/>
                      <a:pt x="8193" y="7868"/>
                    </a:cubicBezTo>
                    <a:lnTo>
                      <a:pt x="8193" y="7868"/>
                    </a:lnTo>
                    <a:cubicBezTo>
                      <a:pt x="8085" y="7686"/>
                      <a:pt x="7957" y="7473"/>
                      <a:pt x="7953" y="7473"/>
                    </a:cubicBezTo>
                    <a:lnTo>
                      <a:pt x="7953" y="7473"/>
                    </a:lnTo>
                    <a:cubicBezTo>
                      <a:pt x="7951" y="7473"/>
                      <a:pt x="7996" y="7556"/>
                      <a:pt x="8124" y="7778"/>
                    </a:cubicBezTo>
                    <a:lnTo>
                      <a:pt x="8124" y="7778"/>
                    </a:lnTo>
                    <a:cubicBezTo>
                      <a:pt x="8066" y="7682"/>
                      <a:pt x="7994" y="7564"/>
                      <a:pt x="7906" y="7420"/>
                    </a:cubicBezTo>
                    <a:cubicBezTo>
                      <a:pt x="7656" y="6979"/>
                      <a:pt x="7370" y="6586"/>
                      <a:pt x="7060" y="6193"/>
                    </a:cubicBezTo>
                    <a:cubicBezTo>
                      <a:pt x="6548" y="5574"/>
                      <a:pt x="6025" y="4943"/>
                      <a:pt x="5382" y="4443"/>
                    </a:cubicBezTo>
                    <a:cubicBezTo>
                      <a:pt x="4513" y="3717"/>
                      <a:pt x="3512" y="3205"/>
                      <a:pt x="2524" y="2657"/>
                    </a:cubicBezTo>
                    <a:cubicBezTo>
                      <a:pt x="1929" y="2312"/>
                      <a:pt x="1262" y="1919"/>
                      <a:pt x="786" y="1419"/>
                    </a:cubicBezTo>
                    <a:cubicBezTo>
                      <a:pt x="607" y="1240"/>
                      <a:pt x="417" y="1026"/>
                      <a:pt x="298" y="824"/>
                    </a:cubicBezTo>
                    <a:cubicBezTo>
                      <a:pt x="250" y="740"/>
                      <a:pt x="191" y="669"/>
                      <a:pt x="143" y="598"/>
                    </a:cubicBezTo>
                    <a:cubicBezTo>
                      <a:pt x="131" y="574"/>
                      <a:pt x="107" y="550"/>
                      <a:pt x="83" y="526"/>
                    </a:cubicBezTo>
                    <a:cubicBezTo>
                      <a:pt x="73" y="506"/>
                      <a:pt x="63" y="476"/>
                      <a:pt x="53" y="476"/>
                    </a:cubicBezTo>
                    <a:cubicBezTo>
                      <a:pt x="51" y="476"/>
                      <a:pt x="49" y="477"/>
                      <a:pt x="48" y="478"/>
                    </a:cubicBezTo>
                    <a:cubicBezTo>
                      <a:pt x="0" y="598"/>
                      <a:pt x="48" y="740"/>
                      <a:pt x="48" y="883"/>
                    </a:cubicBezTo>
                    <a:cubicBezTo>
                      <a:pt x="48" y="1121"/>
                      <a:pt x="60" y="1371"/>
                      <a:pt x="71" y="1610"/>
                    </a:cubicBezTo>
                    <a:cubicBezTo>
                      <a:pt x="131" y="2729"/>
                      <a:pt x="298" y="3836"/>
                      <a:pt x="643" y="4896"/>
                    </a:cubicBezTo>
                    <a:cubicBezTo>
                      <a:pt x="976" y="5943"/>
                      <a:pt x="1441" y="6967"/>
                      <a:pt x="2036" y="7872"/>
                    </a:cubicBezTo>
                    <a:cubicBezTo>
                      <a:pt x="3048" y="9396"/>
                      <a:pt x="4298" y="10718"/>
                      <a:pt x="5370" y="12194"/>
                    </a:cubicBezTo>
                    <a:cubicBezTo>
                      <a:pt x="6191" y="13325"/>
                      <a:pt x="6775" y="14611"/>
                      <a:pt x="7322" y="15885"/>
                    </a:cubicBezTo>
                    <a:cubicBezTo>
                      <a:pt x="7906" y="17195"/>
                      <a:pt x="8084" y="18588"/>
                      <a:pt x="8203" y="20005"/>
                    </a:cubicBezTo>
                    <a:cubicBezTo>
                      <a:pt x="8275" y="20933"/>
                      <a:pt x="8275" y="21838"/>
                      <a:pt x="7977" y="22719"/>
                    </a:cubicBezTo>
                    <a:cubicBezTo>
                      <a:pt x="7739" y="23422"/>
                      <a:pt x="7906" y="22862"/>
                      <a:pt x="7680" y="23422"/>
                    </a:cubicBezTo>
                    <a:cubicBezTo>
                      <a:pt x="7453" y="24017"/>
                      <a:pt x="7263" y="24636"/>
                      <a:pt x="6977" y="25196"/>
                    </a:cubicBezTo>
                    <a:cubicBezTo>
                      <a:pt x="6810" y="25505"/>
                      <a:pt x="6632" y="25803"/>
                      <a:pt x="6453" y="26124"/>
                    </a:cubicBezTo>
                    <a:cubicBezTo>
                      <a:pt x="6358" y="26303"/>
                      <a:pt x="6251" y="26291"/>
                      <a:pt x="6251" y="26494"/>
                    </a:cubicBezTo>
                    <a:cubicBezTo>
                      <a:pt x="6251" y="26541"/>
                      <a:pt x="6298" y="26565"/>
                      <a:pt x="6334" y="26625"/>
                    </a:cubicBezTo>
                    <a:lnTo>
                      <a:pt x="6429" y="26529"/>
                    </a:lnTo>
                    <a:cubicBezTo>
                      <a:pt x="6525" y="26434"/>
                      <a:pt x="6620" y="26351"/>
                      <a:pt x="6727" y="26255"/>
                    </a:cubicBezTo>
                    <a:cubicBezTo>
                      <a:pt x="6977" y="26029"/>
                      <a:pt x="7322" y="25874"/>
                      <a:pt x="7608" y="25672"/>
                    </a:cubicBezTo>
                    <a:cubicBezTo>
                      <a:pt x="7739" y="25589"/>
                      <a:pt x="7870" y="25482"/>
                      <a:pt x="7989" y="25362"/>
                    </a:cubicBezTo>
                    <a:cubicBezTo>
                      <a:pt x="9358" y="24053"/>
                      <a:pt x="10990" y="23053"/>
                      <a:pt x="12323" y="21719"/>
                    </a:cubicBezTo>
                    <a:cubicBezTo>
                      <a:pt x="12644" y="21386"/>
                      <a:pt x="12930" y="20957"/>
                      <a:pt x="13204" y="20576"/>
                    </a:cubicBezTo>
                    <a:cubicBezTo>
                      <a:pt x="13406" y="20290"/>
                      <a:pt x="13561" y="19945"/>
                      <a:pt x="13752" y="19647"/>
                    </a:cubicBezTo>
                    <a:cubicBezTo>
                      <a:pt x="13966" y="19326"/>
                      <a:pt x="14180" y="19040"/>
                      <a:pt x="14383" y="18695"/>
                    </a:cubicBezTo>
                    <a:cubicBezTo>
                      <a:pt x="14692" y="18147"/>
                      <a:pt x="14859" y="17564"/>
                      <a:pt x="15050" y="16957"/>
                    </a:cubicBezTo>
                    <a:cubicBezTo>
                      <a:pt x="15192" y="16504"/>
                      <a:pt x="15347" y="16016"/>
                      <a:pt x="15371" y="15540"/>
                    </a:cubicBezTo>
                    <a:cubicBezTo>
                      <a:pt x="15478" y="14159"/>
                      <a:pt x="15252" y="12682"/>
                      <a:pt x="14859" y="11361"/>
                    </a:cubicBezTo>
                    <a:cubicBezTo>
                      <a:pt x="14633" y="10646"/>
                      <a:pt x="14335" y="9968"/>
                      <a:pt x="14061" y="9277"/>
                    </a:cubicBezTo>
                    <a:cubicBezTo>
                      <a:pt x="13740" y="8456"/>
                      <a:pt x="13383" y="7646"/>
                      <a:pt x="12859" y="6920"/>
                    </a:cubicBezTo>
                    <a:cubicBezTo>
                      <a:pt x="12394" y="6265"/>
                      <a:pt x="11787" y="5717"/>
                      <a:pt x="11240" y="5134"/>
                    </a:cubicBezTo>
                    <a:cubicBezTo>
                      <a:pt x="10728" y="4598"/>
                      <a:pt x="10275" y="4038"/>
                      <a:pt x="9763" y="3515"/>
                    </a:cubicBezTo>
                    <a:cubicBezTo>
                      <a:pt x="9204" y="2955"/>
                      <a:pt x="8644" y="2455"/>
                      <a:pt x="8156" y="1836"/>
                    </a:cubicBezTo>
                    <a:cubicBezTo>
                      <a:pt x="7846" y="1443"/>
                      <a:pt x="7596" y="1002"/>
                      <a:pt x="7334" y="574"/>
                    </a:cubicBezTo>
                    <a:cubicBezTo>
                      <a:pt x="7265" y="448"/>
                      <a:pt x="7186" y="332"/>
                      <a:pt x="7127" y="207"/>
                    </a:cubicBezTo>
                    <a:lnTo>
                      <a:pt x="7127" y="207"/>
                    </a:lnTo>
                    <a:cubicBezTo>
                      <a:pt x="7111" y="187"/>
                      <a:pt x="7083" y="146"/>
                      <a:pt x="7037" y="74"/>
                    </a:cubicBezTo>
                    <a:cubicBezTo>
                      <a:pt x="7026" y="52"/>
                      <a:pt x="7025" y="1"/>
                      <a:pt x="70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29" name="Google Shape;429;p17"/>
            <p:cNvSpPr/>
            <p:nvPr/>
          </p:nvSpPr>
          <p:spPr>
            <a:xfrm flipH="1">
              <a:off x="1240139" y="2862875"/>
              <a:ext cx="105900" cy="10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0" name="Google Shape;430;p17"/>
          <p:cNvGrpSpPr/>
          <p:nvPr/>
        </p:nvGrpSpPr>
        <p:grpSpPr>
          <a:xfrm rot="10800000">
            <a:off x="10124010" y="-31079"/>
            <a:ext cx="1949356" cy="1689301"/>
            <a:chOff x="2787482" y="3337228"/>
            <a:chExt cx="1465643" cy="1266976"/>
          </a:xfrm>
        </p:grpSpPr>
        <p:sp>
          <p:nvSpPr>
            <p:cNvPr id="431" name="Google Shape;431;p17"/>
            <p:cNvSpPr/>
            <p:nvPr/>
          </p:nvSpPr>
          <p:spPr>
            <a:xfrm rot="-313284" flipH="1">
              <a:off x="2943966" y="3365298"/>
              <a:ext cx="645892" cy="635868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17"/>
            <p:cNvSpPr/>
            <p:nvPr/>
          </p:nvSpPr>
          <p:spPr>
            <a:xfrm rot="10524002" flipH="1">
              <a:off x="3565563" y="4301699"/>
              <a:ext cx="338782" cy="207754"/>
            </a:xfrm>
            <a:custGeom>
              <a:avLst/>
              <a:gdLst/>
              <a:ahLst/>
              <a:cxnLst/>
              <a:rect l="l" t="t" r="r" b="b"/>
              <a:pathLst>
                <a:path w="13551" h="8310" extrusionOk="0">
                  <a:moveTo>
                    <a:pt x="11598" y="1"/>
                  </a:moveTo>
                  <a:cubicBezTo>
                    <a:pt x="11109" y="13"/>
                    <a:pt x="10633" y="263"/>
                    <a:pt x="10193" y="453"/>
                  </a:cubicBezTo>
                  <a:cubicBezTo>
                    <a:pt x="9347" y="846"/>
                    <a:pt x="8573" y="1322"/>
                    <a:pt x="7919" y="1977"/>
                  </a:cubicBezTo>
                  <a:cubicBezTo>
                    <a:pt x="7252" y="2644"/>
                    <a:pt x="6657" y="3358"/>
                    <a:pt x="6014" y="4037"/>
                  </a:cubicBezTo>
                  <a:cubicBezTo>
                    <a:pt x="5299" y="4799"/>
                    <a:pt x="4466" y="5454"/>
                    <a:pt x="3692" y="6144"/>
                  </a:cubicBezTo>
                  <a:cubicBezTo>
                    <a:pt x="3025" y="6740"/>
                    <a:pt x="2370" y="7168"/>
                    <a:pt x="1513" y="7466"/>
                  </a:cubicBezTo>
                  <a:cubicBezTo>
                    <a:pt x="1037" y="7633"/>
                    <a:pt x="96" y="7680"/>
                    <a:pt x="49" y="7799"/>
                  </a:cubicBezTo>
                  <a:cubicBezTo>
                    <a:pt x="1" y="7907"/>
                    <a:pt x="2096" y="8240"/>
                    <a:pt x="2656" y="8276"/>
                  </a:cubicBezTo>
                  <a:cubicBezTo>
                    <a:pt x="3081" y="8291"/>
                    <a:pt x="3520" y="8309"/>
                    <a:pt x="3959" y="8309"/>
                  </a:cubicBezTo>
                  <a:cubicBezTo>
                    <a:pt x="4517" y="8309"/>
                    <a:pt x="5076" y="8280"/>
                    <a:pt x="5609" y="8180"/>
                  </a:cubicBezTo>
                  <a:cubicBezTo>
                    <a:pt x="7252" y="7883"/>
                    <a:pt x="8859" y="7145"/>
                    <a:pt x="10216" y="6192"/>
                  </a:cubicBezTo>
                  <a:cubicBezTo>
                    <a:pt x="11490" y="5299"/>
                    <a:pt x="12788" y="3954"/>
                    <a:pt x="13264" y="2442"/>
                  </a:cubicBezTo>
                  <a:cubicBezTo>
                    <a:pt x="13443" y="1870"/>
                    <a:pt x="13550" y="953"/>
                    <a:pt x="13026" y="501"/>
                  </a:cubicBezTo>
                  <a:cubicBezTo>
                    <a:pt x="12788" y="299"/>
                    <a:pt x="12491" y="179"/>
                    <a:pt x="12181" y="84"/>
                  </a:cubicBezTo>
                  <a:cubicBezTo>
                    <a:pt x="12014" y="37"/>
                    <a:pt x="11776" y="1"/>
                    <a:pt x="11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17"/>
            <p:cNvSpPr/>
            <p:nvPr/>
          </p:nvSpPr>
          <p:spPr>
            <a:xfrm rot="4243405" flipH="1">
              <a:off x="3365082" y="3673673"/>
              <a:ext cx="739785" cy="839115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" name="Google Shape;434;p17"/>
            <p:cNvSpPr/>
            <p:nvPr/>
          </p:nvSpPr>
          <p:spPr>
            <a:xfrm rot="4257203" flipH="1">
              <a:off x="2961004" y="4016148"/>
              <a:ext cx="364519" cy="626936"/>
            </a:xfrm>
            <a:custGeom>
              <a:avLst/>
              <a:gdLst/>
              <a:ahLst/>
              <a:cxnLst/>
              <a:rect l="l" t="t" r="r" b="b"/>
              <a:pathLst>
                <a:path w="15479" h="26625" extrusionOk="0">
                  <a:moveTo>
                    <a:pt x="7098" y="138"/>
                  </a:moveTo>
                  <a:cubicBezTo>
                    <a:pt x="7096" y="138"/>
                    <a:pt x="7101" y="152"/>
                    <a:pt x="7120" y="193"/>
                  </a:cubicBezTo>
                  <a:cubicBezTo>
                    <a:pt x="7122" y="198"/>
                    <a:pt x="7124" y="202"/>
                    <a:pt x="7127" y="207"/>
                  </a:cubicBezTo>
                  <a:lnTo>
                    <a:pt x="7127" y="207"/>
                  </a:lnTo>
                  <a:cubicBezTo>
                    <a:pt x="7136" y="219"/>
                    <a:pt x="7141" y="224"/>
                    <a:pt x="7142" y="224"/>
                  </a:cubicBezTo>
                  <a:cubicBezTo>
                    <a:pt x="7149" y="224"/>
                    <a:pt x="7102" y="138"/>
                    <a:pt x="7098" y="138"/>
                  </a:cubicBezTo>
                  <a:close/>
                  <a:moveTo>
                    <a:pt x="8262" y="7985"/>
                  </a:moveTo>
                  <a:cubicBezTo>
                    <a:pt x="8310" y="8068"/>
                    <a:pt x="8344" y="8127"/>
                    <a:pt x="8342" y="8127"/>
                  </a:cubicBezTo>
                  <a:cubicBezTo>
                    <a:pt x="8340" y="8127"/>
                    <a:pt x="8316" y="8090"/>
                    <a:pt x="8260" y="8000"/>
                  </a:cubicBezTo>
                  <a:lnTo>
                    <a:pt x="8260" y="8000"/>
                  </a:lnTo>
                  <a:cubicBezTo>
                    <a:pt x="8261" y="8000"/>
                    <a:pt x="8261" y="8000"/>
                    <a:pt x="8262" y="8000"/>
                  </a:cubicBezTo>
                  <a:cubicBezTo>
                    <a:pt x="8264" y="8000"/>
                    <a:pt x="8265" y="7997"/>
                    <a:pt x="8263" y="7991"/>
                  </a:cubicBezTo>
                  <a:cubicBezTo>
                    <a:pt x="8263" y="7989"/>
                    <a:pt x="8262" y="7987"/>
                    <a:pt x="8262" y="7985"/>
                  </a:cubicBezTo>
                  <a:close/>
                  <a:moveTo>
                    <a:pt x="7016" y="1"/>
                  </a:moveTo>
                  <a:cubicBezTo>
                    <a:pt x="7015" y="1"/>
                    <a:pt x="7014" y="1"/>
                    <a:pt x="7013" y="2"/>
                  </a:cubicBezTo>
                  <a:cubicBezTo>
                    <a:pt x="6953" y="62"/>
                    <a:pt x="6965" y="169"/>
                    <a:pt x="6953" y="252"/>
                  </a:cubicBezTo>
                  <a:cubicBezTo>
                    <a:pt x="6882" y="586"/>
                    <a:pt x="6799" y="895"/>
                    <a:pt x="6775" y="1217"/>
                  </a:cubicBezTo>
                  <a:cubicBezTo>
                    <a:pt x="6727" y="1669"/>
                    <a:pt x="6703" y="2098"/>
                    <a:pt x="6763" y="2526"/>
                  </a:cubicBezTo>
                  <a:cubicBezTo>
                    <a:pt x="6894" y="3586"/>
                    <a:pt x="7477" y="4598"/>
                    <a:pt x="7906" y="5562"/>
                  </a:cubicBezTo>
                  <a:cubicBezTo>
                    <a:pt x="8108" y="6062"/>
                    <a:pt x="8311" y="6574"/>
                    <a:pt x="8263" y="7134"/>
                  </a:cubicBezTo>
                  <a:cubicBezTo>
                    <a:pt x="8251" y="7325"/>
                    <a:pt x="8251" y="7503"/>
                    <a:pt x="8215" y="7694"/>
                  </a:cubicBezTo>
                  <a:cubicBezTo>
                    <a:pt x="8206" y="7750"/>
                    <a:pt x="8196" y="7814"/>
                    <a:pt x="8193" y="7868"/>
                  </a:cubicBezTo>
                  <a:lnTo>
                    <a:pt x="8193" y="7868"/>
                  </a:lnTo>
                  <a:cubicBezTo>
                    <a:pt x="8200" y="7881"/>
                    <a:pt x="8208" y="7893"/>
                    <a:pt x="8215" y="7906"/>
                  </a:cubicBezTo>
                  <a:lnTo>
                    <a:pt x="8215" y="7906"/>
                  </a:lnTo>
                  <a:cubicBezTo>
                    <a:pt x="8208" y="7897"/>
                    <a:pt x="8200" y="7889"/>
                    <a:pt x="8192" y="7880"/>
                  </a:cubicBezTo>
                  <a:lnTo>
                    <a:pt x="8192" y="7880"/>
                  </a:lnTo>
                  <a:cubicBezTo>
                    <a:pt x="8192" y="7883"/>
                    <a:pt x="8192" y="7886"/>
                    <a:pt x="8192" y="7889"/>
                  </a:cubicBezTo>
                  <a:lnTo>
                    <a:pt x="8192" y="7889"/>
                  </a:lnTo>
                  <a:cubicBezTo>
                    <a:pt x="8186" y="7879"/>
                    <a:pt x="8180" y="7869"/>
                    <a:pt x="8173" y="7859"/>
                  </a:cubicBezTo>
                  <a:lnTo>
                    <a:pt x="8173" y="7859"/>
                  </a:lnTo>
                  <a:cubicBezTo>
                    <a:pt x="8161" y="7844"/>
                    <a:pt x="8150" y="7829"/>
                    <a:pt x="8144" y="7813"/>
                  </a:cubicBezTo>
                  <a:cubicBezTo>
                    <a:pt x="8137" y="7801"/>
                    <a:pt x="8130" y="7789"/>
                    <a:pt x="8124" y="7778"/>
                  </a:cubicBezTo>
                  <a:lnTo>
                    <a:pt x="8124" y="7778"/>
                  </a:lnTo>
                  <a:cubicBezTo>
                    <a:pt x="8142" y="7807"/>
                    <a:pt x="8158" y="7834"/>
                    <a:pt x="8173" y="7859"/>
                  </a:cubicBezTo>
                  <a:lnTo>
                    <a:pt x="8173" y="7859"/>
                  </a:lnTo>
                  <a:cubicBezTo>
                    <a:pt x="8179" y="7866"/>
                    <a:pt x="8186" y="7873"/>
                    <a:pt x="8192" y="7880"/>
                  </a:cubicBezTo>
                  <a:lnTo>
                    <a:pt x="8192" y="7880"/>
                  </a:lnTo>
                  <a:cubicBezTo>
                    <a:pt x="8192" y="7876"/>
                    <a:pt x="8193" y="7872"/>
                    <a:pt x="8193" y="7868"/>
                  </a:cubicBezTo>
                  <a:lnTo>
                    <a:pt x="8193" y="7868"/>
                  </a:lnTo>
                  <a:cubicBezTo>
                    <a:pt x="8085" y="7686"/>
                    <a:pt x="7957" y="7473"/>
                    <a:pt x="7953" y="7473"/>
                  </a:cubicBezTo>
                  <a:lnTo>
                    <a:pt x="7953" y="7473"/>
                  </a:lnTo>
                  <a:cubicBezTo>
                    <a:pt x="7951" y="7473"/>
                    <a:pt x="7996" y="7556"/>
                    <a:pt x="8124" y="7778"/>
                  </a:cubicBezTo>
                  <a:lnTo>
                    <a:pt x="8124" y="7778"/>
                  </a:lnTo>
                  <a:cubicBezTo>
                    <a:pt x="8066" y="7682"/>
                    <a:pt x="7994" y="7564"/>
                    <a:pt x="7906" y="7420"/>
                  </a:cubicBezTo>
                  <a:cubicBezTo>
                    <a:pt x="7656" y="6979"/>
                    <a:pt x="7370" y="6586"/>
                    <a:pt x="7060" y="6193"/>
                  </a:cubicBezTo>
                  <a:cubicBezTo>
                    <a:pt x="6548" y="5574"/>
                    <a:pt x="6025" y="4943"/>
                    <a:pt x="5382" y="4443"/>
                  </a:cubicBezTo>
                  <a:cubicBezTo>
                    <a:pt x="4513" y="3717"/>
                    <a:pt x="3512" y="3205"/>
                    <a:pt x="2524" y="2657"/>
                  </a:cubicBezTo>
                  <a:cubicBezTo>
                    <a:pt x="1929" y="2312"/>
                    <a:pt x="1262" y="1919"/>
                    <a:pt x="786" y="1419"/>
                  </a:cubicBezTo>
                  <a:cubicBezTo>
                    <a:pt x="607" y="1240"/>
                    <a:pt x="417" y="1026"/>
                    <a:pt x="298" y="824"/>
                  </a:cubicBezTo>
                  <a:cubicBezTo>
                    <a:pt x="250" y="740"/>
                    <a:pt x="191" y="669"/>
                    <a:pt x="143" y="598"/>
                  </a:cubicBezTo>
                  <a:cubicBezTo>
                    <a:pt x="131" y="574"/>
                    <a:pt x="107" y="550"/>
                    <a:pt x="83" y="526"/>
                  </a:cubicBezTo>
                  <a:cubicBezTo>
                    <a:pt x="73" y="506"/>
                    <a:pt x="63" y="476"/>
                    <a:pt x="53" y="476"/>
                  </a:cubicBezTo>
                  <a:cubicBezTo>
                    <a:pt x="51" y="476"/>
                    <a:pt x="49" y="477"/>
                    <a:pt x="48" y="478"/>
                  </a:cubicBezTo>
                  <a:cubicBezTo>
                    <a:pt x="0" y="598"/>
                    <a:pt x="48" y="740"/>
                    <a:pt x="48" y="883"/>
                  </a:cubicBezTo>
                  <a:cubicBezTo>
                    <a:pt x="48" y="1121"/>
                    <a:pt x="60" y="1371"/>
                    <a:pt x="71" y="1610"/>
                  </a:cubicBezTo>
                  <a:cubicBezTo>
                    <a:pt x="131" y="2729"/>
                    <a:pt x="298" y="3836"/>
                    <a:pt x="643" y="4896"/>
                  </a:cubicBezTo>
                  <a:cubicBezTo>
                    <a:pt x="976" y="5943"/>
                    <a:pt x="1441" y="6967"/>
                    <a:pt x="2036" y="7872"/>
                  </a:cubicBezTo>
                  <a:cubicBezTo>
                    <a:pt x="3048" y="9396"/>
                    <a:pt x="4298" y="10718"/>
                    <a:pt x="5370" y="12194"/>
                  </a:cubicBezTo>
                  <a:cubicBezTo>
                    <a:pt x="6191" y="13325"/>
                    <a:pt x="6775" y="14611"/>
                    <a:pt x="7322" y="15885"/>
                  </a:cubicBezTo>
                  <a:cubicBezTo>
                    <a:pt x="7906" y="17195"/>
                    <a:pt x="8084" y="18588"/>
                    <a:pt x="8203" y="20005"/>
                  </a:cubicBezTo>
                  <a:cubicBezTo>
                    <a:pt x="8275" y="20933"/>
                    <a:pt x="8275" y="21838"/>
                    <a:pt x="7977" y="22719"/>
                  </a:cubicBezTo>
                  <a:cubicBezTo>
                    <a:pt x="7739" y="23422"/>
                    <a:pt x="7906" y="22862"/>
                    <a:pt x="7680" y="23422"/>
                  </a:cubicBezTo>
                  <a:cubicBezTo>
                    <a:pt x="7453" y="24017"/>
                    <a:pt x="7263" y="24636"/>
                    <a:pt x="6977" y="25196"/>
                  </a:cubicBezTo>
                  <a:cubicBezTo>
                    <a:pt x="6810" y="25505"/>
                    <a:pt x="6632" y="25803"/>
                    <a:pt x="6453" y="26124"/>
                  </a:cubicBezTo>
                  <a:cubicBezTo>
                    <a:pt x="6358" y="26303"/>
                    <a:pt x="6251" y="26291"/>
                    <a:pt x="6251" y="26494"/>
                  </a:cubicBezTo>
                  <a:cubicBezTo>
                    <a:pt x="6251" y="26541"/>
                    <a:pt x="6298" y="26565"/>
                    <a:pt x="6334" y="26625"/>
                  </a:cubicBezTo>
                  <a:lnTo>
                    <a:pt x="6429" y="26529"/>
                  </a:lnTo>
                  <a:cubicBezTo>
                    <a:pt x="6525" y="26434"/>
                    <a:pt x="6620" y="26351"/>
                    <a:pt x="6727" y="26255"/>
                  </a:cubicBezTo>
                  <a:cubicBezTo>
                    <a:pt x="6977" y="26029"/>
                    <a:pt x="7322" y="25874"/>
                    <a:pt x="7608" y="25672"/>
                  </a:cubicBezTo>
                  <a:cubicBezTo>
                    <a:pt x="7739" y="25589"/>
                    <a:pt x="7870" y="25482"/>
                    <a:pt x="7989" y="25362"/>
                  </a:cubicBezTo>
                  <a:cubicBezTo>
                    <a:pt x="9358" y="24053"/>
                    <a:pt x="10990" y="23053"/>
                    <a:pt x="12323" y="21719"/>
                  </a:cubicBezTo>
                  <a:cubicBezTo>
                    <a:pt x="12644" y="21386"/>
                    <a:pt x="12930" y="20957"/>
                    <a:pt x="13204" y="20576"/>
                  </a:cubicBezTo>
                  <a:cubicBezTo>
                    <a:pt x="13406" y="20290"/>
                    <a:pt x="13561" y="19945"/>
                    <a:pt x="13752" y="19647"/>
                  </a:cubicBezTo>
                  <a:cubicBezTo>
                    <a:pt x="13966" y="19326"/>
                    <a:pt x="14180" y="19040"/>
                    <a:pt x="14383" y="18695"/>
                  </a:cubicBezTo>
                  <a:cubicBezTo>
                    <a:pt x="14692" y="18147"/>
                    <a:pt x="14859" y="17564"/>
                    <a:pt x="15050" y="16957"/>
                  </a:cubicBezTo>
                  <a:cubicBezTo>
                    <a:pt x="15192" y="16504"/>
                    <a:pt x="15347" y="16016"/>
                    <a:pt x="15371" y="15540"/>
                  </a:cubicBezTo>
                  <a:cubicBezTo>
                    <a:pt x="15478" y="14159"/>
                    <a:pt x="15252" y="12682"/>
                    <a:pt x="14859" y="11361"/>
                  </a:cubicBezTo>
                  <a:cubicBezTo>
                    <a:pt x="14633" y="10646"/>
                    <a:pt x="14335" y="9968"/>
                    <a:pt x="14061" y="9277"/>
                  </a:cubicBezTo>
                  <a:cubicBezTo>
                    <a:pt x="13740" y="8456"/>
                    <a:pt x="13383" y="7646"/>
                    <a:pt x="12859" y="6920"/>
                  </a:cubicBezTo>
                  <a:cubicBezTo>
                    <a:pt x="12394" y="6265"/>
                    <a:pt x="11787" y="5717"/>
                    <a:pt x="11240" y="5134"/>
                  </a:cubicBezTo>
                  <a:cubicBezTo>
                    <a:pt x="10728" y="4598"/>
                    <a:pt x="10275" y="4038"/>
                    <a:pt x="9763" y="3515"/>
                  </a:cubicBezTo>
                  <a:cubicBezTo>
                    <a:pt x="9204" y="2955"/>
                    <a:pt x="8644" y="2455"/>
                    <a:pt x="8156" y="1836"/>
                  </a:cubicBezTo>
                  <a:cubicBezTo>
                    <a:pt x="7846" y="1443"/>
                    <a:pt x="7596" y="1002"/>
                    <a:pt x="7334" y="574"/>
                  </a:cubicBezTo>
                  <a:cubicBezTo>
                    <a:pt x="7265" y="448"/>
                    <a:pt x="7186" y="332"/>
                    <a:pt x="7127" y="207"/>
                  </a:cubicBezTo>
                  <a:lnTo>
                    <a:pt x="7127" y="207"/>
                  </a:lnTo>
                  <a:cubicBezTo>
                    <a:pt x="7111" y="187"/>
                    <a:pt x="7083" y="146"/>
                    <a:pt x="7037" y="74"/>
                  </a:cubicBezTo>
                  <a:cubicBezTo>
                    <a:pt x="7026" y="52"/>
                    <a:pt x="7025" y="1"/>
                    <a:pt x="7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 flipH="1">
            <a:off x="-5" y="1711691"/>
            <a:ext cx="1300771" cy="1378144"/>
            <a:chOff x="486649" y="4348510"/>
            <a:chExt cx="1035576" cy="1094460"/>
          </a:xfrm>
        </p:grpSpPr>
        <p:sp>
          <p:nvSpPr>
            <p:cNvPr id="436" name="Google Shape;436;p17"/>
            <p:cNvSpPr/>
            <p:nvPr/>
          </p:nvSpPr>
          <p:spPr>
            <a:xfrm>
              <a:off x="1127274" y="5293094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751983" y="4348953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486649" y="4756259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363675" y="434851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220781" y="4583526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"/>
          <p:cNvSpPr txBox="1">
            <a:spLocks noGrp="1"/>
          </p:cNvSpPr>
          <p:nvPr>
            <p:ph type="body" idx="1"/>
          </p:nvPr>
        </p:nvSpPr>
        <p:spPr>
          <a:xfrm>
            <a:off x="2243835" y="2101467"/>
            <a:ext cx="7674168" cy="32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3916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28"/>
            </a:lvl1pPr>
            <a:lvl2pPr marL="1216152" lvl="1" indent="-422275" rtl="0">
              <a:spcBef>
                <a:spcPts val="2128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22"/>
          <p:cNvSpPr txBox="1">
            <a:spLocks noGrp="1"/>
          </p:cNvSpPr>
          <p:nvPr>
            <p:ph type="title"/>
          </p:nvPr>
        </p:nvSpPr>
        <p:spPr>
          <a:xfrm>
            <a:off x="948448" y="603100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2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3" name="Google Shape;523;p22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4" name="Google Shape;524;p22"/>
          <p:cNvGrpSpPr/>
          <p:nvPr/>
        </p:nvGrpSpPr>
        <p:grpSpPr>
          <a:xfrm rot="6142053" flipH="1">
            <a:off x="-535318" y="607407"/>
            <a:ext cx="1752984" cy="1262712"/>
            <a:chOff x="3929350" y="5625525"/>
            <a:chExt cx="1258800" cy="909075"/>
          </a:xfrm>
        </p:grpSpPr>
        <p:sp>
          <p:nvSpPr>
            <p:cNvPr id="525" name="Google Shape;525;p2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9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10981961" y="4525484"/>
            <a:ext cx="1050120" cy="454897"/>
            <a:chOff x="3165550" y="1111875"/>
            <a:chExt cx="604875" cy="261375"/>
          </a:xfrm>
        </p:grpSpPr>
        <p:sp>
          <p:nvSpPr>
            <p:cNvPr id="619" name="Google Shape;619;p27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23" name="Google Shape;623;p27"/>
          <p:cNvSpPr/>
          <p:nvPr/>
        </p:nvSpPr>
        <p:spPr>
          <a:xfrm>
            <a:off x="66" y="3998134"/>
            <a:ext cx="12162027" cy="284966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4" name="Google Shape;624;p27"/>
          <p:cNvSpPr/>
          <p:nvPr/>
        </p:nvSpPr>
        <p:spPr>
          <a:xfrm>
            <a:off x="611116" y="2326852"/>
            <a:ext cx="1292999" cy="2996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5" name="Google Shape;625;p27"/>
          <p:cNvSpPr/>
          <p:nvPr/>
        </p:nvSpPr>
        <p:spPr>
          <a:xfrm>
            <a:off x="1514228" y="4550985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6" name="Google Shape;626;p27"/>
          <p:cNvSpPr/>
          <p:nvPr/>
        </p:nvSpPr>
        <p:spPr>
          <a:xfrm>
            <a:off x="8857666" y="62423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7" name="Google Shape;627;p27"/>
          <p:cNvSpPr/>
          <p:nvPr/>
        </p:nvSpPr>
        <p:spPr>
          <a:xfrm>
            <a:off x="11290716" y="52210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8" name="Google Shape;628;p27"/>
          <p:cNvSpPr/>
          <p:nvPr/>
        </p:nvSpPr>
        <p:spPr>
          <a:xfrm>
            <a:off x="354139" y="4622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27"/>
          <p:cNvSpPr/>
          <p:nvPr/>
        </p:nvSpPr>
        <p:spPr>
          <a:xfrm>
            <a:off x="2765858" y="57236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0" name="Google Shape;630;p27"/>
          <p:cNvGrpSpPr/>
          <p:nvPr/>
        </p:nvGrpSpPr>
        <p:grpSpPr>
          <a:xfrm>
            <a:off x="462693" y="5596654"/>
            <a:ext cx="1968408" cy="1301484"/>
            <a:chOff x="4657725" y="1431175"/>
            <a:chExt cx="1117125" cy="736800"/>
          </a:xfrm>
        </p:grpSpPr>
        <p:sp>
          <p:nvSpPr>
            <p:cNvPr id="631" name="Google Shape;631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9" name="Google Shape;639;p27"/>
          <p:cNvSpPr/>
          <p:nvPr/>
        </p:nvSpPr>
        <p:spPr>
          <a:xfrm>
            <a:off x="10032384" y="52210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0" name="Google Shape;640;p27"/>
          <p:cNvGrpSpPr/>
          <p:nvPr/>
        </p:nvGrpSpPr>
        <p:grpSpPr>
          <a:xfrm>
            <a:off x="3153965" y="5855509"/>
            <a:ext cx="2406202" cy="1036980"/>
            <a:chOff x="3587650" y="1532750"/>
            <a:chExt cx="695925" cy="299175"/>
          </a:xfrm>
        </p:grpSpPr>
        <p:sp>
          <p:nvSpPr>
            <p:cNvPr id="641" name="Google Shape;641;p27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4" name="Google Shape;644;p27"/>
          <p:cNvGrpSpPr/>
          <p:nvPr/>
        </p:nvGrpSpPr>
        <p:grpSpPr>
          <a:xfrm flipH="1">
            <a:off x="10456743" y="5745257"/>
            <a:ext cx="1190583" cy="787099"/>
            <a:chOff x="4657725" y="1431175"/>
            <a:chExt cx="1117125" cy="736800"/>
          </a:xfrm>
        </p:grpSpPr>
        <p:sp>
          <p:nvSpPr>
            <p:cNvPr id="645" name="Google Shape;645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53" name="Google Shape;653;p27"/>
          <p:cNvSpPr/>
          <p:nvPr/>
        </p:nvSpPr>
        <p:spPr>
          <a:xfrm>
            <a:off x="6481443" y="56762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54" name="Google Shape;654;p27"/>
          <p:cNvGrpSpPr/>
          <p:nvPr/>
        </p:nvGrpSpPr>
        <p:grpSpPr>
          <a:xfrm flipH="1">
            <a:off x="-331078" y="257159"/>
            <a:ext cx="1851694" cy="1558312"/>
            <a:chOff x="370875" y="4219400"/>
            <a:chExt cx="1314775" cy="1103725"/>
          </a:xfrm>
        </p:grpSpPr>
        <p:sp>
          <p:nvSpPr>
            <p:cNvPr id="655" name="Google Shape;655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64" name="Google Shape;664;p27"/>
          <p:cNvSpPr/>
          <p:nvPr/>
        </p:nvSpPr>
        <p:spPr>
          <a:xfrm>
            <a:off x="8857666" y="293839"/>
            <a:ext cx="1851775" cy="429151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65" name="Google Shape;665;p27"/>
          <p:cNvGrpSpPr/>
          <p:nvPr/>
        </p:nvGrpSpPr>
        <p:grpSpPr>
          <a:xfrm flipH="1">
            <a:off x="10417132" y="77343"/>
            <a:ext cx="1851694" cy="1558312"/>
            <a:chOff x="370875" y="4219400"/>
            <a:chExt cx="1314775" cy="1103725"/>
          </a:xfrm>
        </p:grpSpPr>
        <p:sp>
          <p:nvSpPr>
            <p:cNvPr id="666" name="Google Shape;666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5" name="Google Shape;675;p27"/>
          <p:cNvGrpSpPr/>
          <p:nvPr/>
        </p:nvGrpSpPr>
        <p:grpSpPr>
          <a:xfrm flipH="1">
            <a:off x="1651381" y="-299205"/>
            <a:ext cx="2231270" cy="1615244"/>
            <a:chOff x="3929350" y="5625525"/>
            <a:chExt cx="1258800" cy="909075"/>
          </a:xfrm>
        </p:grpSpPr>
        <p:sp>
          <p:nvSpPr>
            <p:cNvPr id="676" name="Google Shape;676;p27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6" name="Google Shape;686;p27"/>
          <p:cNvSpPr txBox="1">
            <a:spLocks noGrp="1"/>
          </p:cNvSpPr>
          <p:nvPr>
            <p:ph type="title"/>
          </p:nvPr>
        </p:nvSpPr>
        <p:spPr>
          <a:xfrm>
            <a:off x="3692280" y="2065733"/>
            <a:ext cx="4777352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7" name="Google Shape;687;p27"/>
          <p:cNvSpPr txBox="1">
            <a:spLocks noGrp="1"/>
          </p:cNvSpPr>
          <p:nvPr>
            <p:ph type="subTitle" idx="1"/>
          </p:nvPr>
        </p:nvSpPr>
        <p:spPr>
          <a:xfrm>
            <a:off x="3692194" y="3561067"/>
            <a:ext cx="4777352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1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5" name="Google Shape;765;p31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7" name="Google Shape;767;p32"/>
          <p:cNvGrpSpPr/>
          <p:nvPr/>
        </p:nvGrpSpPr>
        <p:grpSpPr>
          <a:xfrm>
            <a:off x="161676" y="160986"/>
            <a:ext cx="1496203" cy="1069207"/>
            <a:chOff x="280391" y="932622"/>
            <a:chExt cx="1471465" cy="1048928"/>
          </a:xfrm>
        </p:grpSpPr>
        <p:sp>
          <p:nvSpPr>
            <p:cNvPr id="768" name="Google Shape;768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5" name="Google Shape;775;p32"/>
          <p:cNvGrpSpPr/>
          <p:nvPr/>
        </p:nvGrpSpPr>
        <p:grpSpPr>
          <a:xfrm flipH="1">
            <a:off x="359002" y="-73799"/>
            <a:ext cx="1771194" cy="1181572"/>
            <a:chOff x="4077583" y="5869600"/>
            <a:chExt cx="999242" cy="665000"/>
          </a:xfrm>
        </p:grpSpPr>
        <p:sp>
          <p:nvSpPr>
            <p:cNvPr id="776" name="Google Shape;776;p3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4077583" y="6158102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3" name="Google Shape;783;p32"/>
          <p:cNvGrpSpPr/>
          <p:nvPr/>
        </p:nvGrpSpPr>
        <p:grpSpPr>
          <a:xfrm rot="10800000" flipH="1">
            <a:off x="161676" y="5627819"/>
            <a:ext cx="1496203" cy="1069207"/>
            <a:chOff x="280391" y="932622"/>
            <a:chExt cx="1471465" cy="1048928"/>
          </a:xfrm>
        </p:grpSpPr>
        <p:sp>
          <p:nvSpPr>
            <p:cNvPr id="784" name="Google Shape;784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" name="Google Shape;788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9" name="Google Shape;789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91" name="Google Shape;791;p32"/>
          <p:cNvGrpSpPr/>
          <p:nvPr/>
        </p:nvGrpSpPr>
        <p:grpSpPr>
          <a:xfrm flipH="1">
            <a:off x="10503959" y="160986"/>
            <a:ext cx="1496203" cy="1069207"/>
            <a:chOff x="280391" y="932622"/>
            <a:chExt cx="1471465" cy="1048928"/>
          </a:xfrm>
        </p:grpSpPr>
        <p:sp>
          <p:nvSpPr>
            <p:cNvPr id="792" name="Google Shape;792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99" name="Google Shape;799;p32"/>
          <p:cNvGrpSpPr/>
          <p:nvPr/>
        </p:nvGrpSpPr>
        <p:grpSpPr>
          <a:xfrm rot="10800000">
            <a:off x="10503959" y="5627819"/>
            <a:ext cx="1496203" cy="1069207"/>
            <a:chOff x="280391" y="932622"/>
            <a:chExt cx="1471465" cy="1048928"/>
          </a:xfrm>
        </p:grpSpPr>
        <p:sp>
          <p:nvSpPr>
            <p:cNvPr id="800" name="Google Shape;800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7" name="Google Shape;807;p32"/>
          <p:cNvGrpSpPr/>
          <p:nvPr/>
        </p:nvGrpSpPr>
        <p:grpSpPr>
          <a:xfrm rot="-5400000" flipH="1">
            <a:off x="10709561" y="82607"/>
            <a:ext cx="1308111" cy="1273117"/>
            <a:chOff x="4621400" y="5625525"/>
            <a:chExt cx="736162" cy="718300"/>
          </a:xfrm>
        </p:grpSpPr>
        <p:sp>
          <p:nvSpPr>
            <p:cNvPr id="808" name="Google Shape;808;p3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5142042" y="62571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5249212" y="6036704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1" y="5593686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3" y="5420724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2" y="234318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5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49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3" y="762060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1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1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3" y="3482986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88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56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56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19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09" y="24938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3" y="5896474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6" y="6168786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7" y="6229218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5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89" y="51801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6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3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59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8024" y="603100"/>
            <a:ext cx="1024579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8024" y="1536633"/>
            <a:ext cx="1024579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3" r:id="rId3"/>
    <p:sldLayoutId id="2147483668" r:id="rId4"/>
    <p:sldLayoutId id="2147483673" r:id="rId5"/>
    <p:sldLayoutId id="2147483677" r:id="rId6"/>
    <p:sldLayoutId id="2147483678" r:id="rId7"/>
    <p:sldLayoutId id="2147483686" r:id="rId8"/>
    <p:sldLayoutId id="2147483687" r:id="rId9"/>
    <p:sldLayoutId id="2147483689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microsoft.com/office/2007/relationships/hdphoto" Target="../media/hdphoto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620" y="8483"/>
            <a:ext cx="8980599" cy="1309951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44586" y="1366203"/>
          <a:ext cx="12332112" cy="6122896"/>
        </p:xfrm>
        <a:graphic>
          <a:graphicData uri="http://schemas.openxmlformats.org/drawingml/2006/table">
            <a:tbl>
              <a:tblPr firstRow="1" bandRow="1"/>
              <a:tblGrid>
                <a:gridCol w="237156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099577" y="-758325"/>
            <a:ext cx="10652889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VN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89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89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89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89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28250" y="2753557"/>
            <a:ext cx="2243968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91290" y="7919058"/>
            <a:ext cx="9689975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726" y="4726417"/>
            <a:ext cx="1532366" cy="21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31" y="5034864"/>
            <a:ext cx="2359382" cy="17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625003" y="6057658"/>
            <a:ext cx="1082729" cy="6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400" y="4722210"/>
            <a:ext cx="1449937" cy="118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831752" y="4867859"/>
            <a:ext cx="611666" cy="175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870960" y="4348450"/>
            <a:ext cx="2359382" cy="19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85688" y="5381770"/>
            <a:ext cx="2259487" cy="22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374" y="6004042"/>
            <a:ext cx="691619" cy="44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12406" y="4695180"/>
            <a:ext cx="603997" cy="18874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1566" y="4971764"/>
            <a:ext cx="1881889" cy="1881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4615" y="1684089"/>
            <a:ext cx="10916195" cy="1228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62502" y="1820707"/>
            <a:ext cx="1355932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89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7213" y="1820707"/>
            <a:ext cx="1355932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89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0781" y="1820707"/>
            <a:ext cx="1355932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89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1F08-1EBE-0643-36C3-8A671B3EED1F}"/>
              </a:ext>
            </a:extLst>
          </p:cNvPr>
          <p:cNvSpPr txBox="1"/>
          <p:nvPr/>
        </p:nvSpPr>
        <p:spPr>
          <a:xfrm>
            <a:off x="2776906" y="2766217"/>
            <a:ext cx="8617953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Chia số có ba </a:t>
            </a:r>
            <a:r>
              <a:rPr lang="el-GR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ữ số</a:t>
            </a:r>
            <a:endParaRPr lang="en-VN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6A1F7-9C03-44DB-7133-7CCB64374599}"/>
              </a:ext>
            </a:extLst>
          </p:cNvPr>
          <p:cNvSpPr txBox="1"/>
          <p:nvPr/>
        </p:nvSpPr>
        <p:spPr>
          <a:xfrm>
            <a:off x="2894168" y="3702876"/>
            <a:ext cx="8617953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cho số có jŎ </a:t>
            </a:r>
            <a:r>
              <a:rPr lang="el-GR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ữ số</a:t>
            </a:r>
            <a:endParaRPr lang="en-VN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BB15D07-431E-C0DC-ACF4-54F3FAD8B5CF}"/>
              </a:ext>
            </a:extLst>
          </p:cNvPr>
          <p:cNvSpPr txBox="1"/>
          <p:nvPr/>
        </p:nvSpPr>
        <p:spPr>
          <a:xfrm>
            <a:off x="3712189" y="417822"/>
            <a:ext cx="473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102 : 5 =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BC99A-B630-25F2-92D9-94F10616C6AD}"/>
              </a:ext>
            </a:extLst>
          </p:cNvPr>
          <p:cNvSpPr txBox="1"/>
          <p:nvPr/>
        </p:nvSpPr>
        <p:spPr>
          <a:xfrm>
            <a:off x="-36894" y="417822"/>
            <a:ext cx="253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b)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CB4AAA-453A-FC63-72C3-6912184CF690}"/>
              </a:ext>
            </a:extLst>
          </p:cNvPr>
          <p:cNvSpPr/>
          <p:nvPr/>
        </p:nvSpPr>
        <p:spPr>
          <a:xfrm>
            <a:off x="493590" y="1155035"/>
            <a:ext cx="11152926" cy="556290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8A268-A125-3214-3F30-66A793911C1C}"/>
              </a:ext>
            </a:extLst>
          </p:cNvPr>
          <p:cNvSpPr txBox="1"/>
          <p:nvPr/>
        </p:nvSpPr>
        <p:spPr>
          <a:xfrm>
            <a:off x="793436" y="1324150"/>
            <a:ext cx="1462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99AA3-9E43-19E2-4456-BA3BD9B4EBF6}"/>
              </a:ext>
            </a:extLst>
          </p:cNvPr>
          <p:cNvSpPr txBox="1"/>
          <p:nvPr/>
        </p:nvSpPr>
        <p:spPr>
          <a:xfrm>
            <a:off x="2098480" y="1342125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74C33E-8B68-AE8E-49C0-70CD845DBC66}"/>
              </a:ext>
            </a:extLst>
          </p:cNvPr>
          <p:cNvCxnSpPr>
            <a:cxnSpLocks/>
          </p:cNvCxnSpPr>
          <p:nvPr/>
        </p:nvCxnSpPr>
        <p:spPr>
          <a:xfrm>
            <a:off x="1926989" y="1460423"/>
            <a:ext cx="0" cy="16032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F655C7-26B8-1A90-8472-ECA8FCFBA46B}"/>
              </a:ext>
            </a:extLst>
          </p:cNvPr>
          <p:cNvCxnSpPr>
            <a:cxnSpLocks/>
          </p:cNvCxnSpPr>
          <p:nvPr/>
        </p:nvCxnSpPr>
        <p:spPr>
          <a:xfrm flipH="1">
            <a:off x="1923817" y="2217235"/>
            <a:ext cx="11851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A562C24-D301-650C-A244-146E92685FBB}"/>
              </a:ext>
            </a:extLst>
          </p:cNvPr>
          <p:cNvSpPr txBox="1"/>
          <p:nvPr/>
        </p:nvSpPr>
        <p:spPr>
          <a:xfrm>
            <a:off x="1955609" y="2147313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0D9CE-98CB-CFBD-5438-724CF0CC1F92}"/>
              </a:ext>
            </a:extLst>
          </p:cNvPr>
          <p:cNvSpPr txBox="1"/>
          <p:nvPr/>
        </p:nvSpPr>
        <p:spPr>
          <a:xfrm>
            <a:off x="802966" y="2101105"/>
            <a:ext cx="1081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D82A23-2572-6B00-EE2A-B1CB0D0A3900}"/>
              </a:ext>
            </a:extLst>
          </p:cNvPr>
          <p:cNvCxnSpPr>
            <a:cxnSpLocks/>
          </p:cNvCxnSpPr>
          <p:nvPr/>
        </p:nvCxnSpPr>
        <p:spPr>
          <a:xfrm flipH="1">
            <a:off x="855275" y="2987353"/>
            <a:ext cx="9057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94D7E11-80F3-937C-4640-70368F91C2AF}"/>
              </a:ext>
            </a:extLst>
          </p:cNvPr>
          <p:cNvSpPr txBox="1"/>
          <p:nvPr/>
        </p:nvSpPr>
        <p:spPr>
          <a:xfrm>
            <a:off x="1077847" y="2950300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76D7C8-B1DB-073F-87B8-041165D3D08D}"/>
              </a:ext>
            </a:extLst>
          </p:cNvPr>
          <p:cNvSpPr txBox="1"/>
          <p:nvPr/>
        </p:nvSpPr>
        <p:spPr>
          <a:xfrm>
            <a:off x="1446952" y="2950300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12DF58-AC94-FCF1-5465-48758376358A}"/>
              </a:ext>
            </a:extLst>
          </p:cNvPr>
          <p:cNvSpPr txBox="1"/>
          <p:nvPr/>
        </p:nvSpPr>
        <p:spPr>
          <a:xfrm>
            <a:off x="2292413" y="2161602"/>
            <a:ext cx="6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1470AA-6A97-AF41-D601-1D6988062BFE}"/>
              </a:ext>
            </a:extLst>
          </p:cNvPr>
          <p:cNvSpPr txBox="1"/>
          <p:nvPr/>
        </p:nvSpPr>
        <p:spPr>
          <a:xfrm>
            <a:off x="1441458" y="3762752"/>
            <a:ext cx="98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5B86F4-8A95-80E3-C6E5-BD7B9337302C}"/>
              </a:ext>
            </a:extLst>
          </p:cNvPr>
          <p:cNvCxnSpPr>
            <a:cxnSpLocks/>
          </p:cNvCxnSpPr>
          <p:nvPr/>
        </p:nvCxnSpPr>
        <p:spPr>
          <a:xfrm flipH="1">
            <a:off x="1300634" y="4602793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DC1C249-0B98-3A93-502C-35EA785CBEF5}"/>
              </a:ext>
            </a:extLst>
          </p:cNvPr>
          <p:cNvSpPr txBox="1"/>
          <p:nvPr/>
        </p:nvSpPr>
        <p:spPr>
          <a:xfrm>
            <a:off x="1418946" y="4602623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FCC221-EAC9-8B5F-119E-1A2EEDB2C435}"/>
              </a:ext>
            </a:extLst>
          </p:cNvPr>
          <p:cNvSpPr txBox="1"/>
          <p:nvPr/>
        </p:nvSpPr>
        <p:spPr>
          <a:xfrm>
            <a:off x="3474383" y="1867317"/>
            <a:ext cx="7748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10 chia 5 được 2, viết 2.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78D09D-8C74-441D-560E-1C8D1833B067}"/>
              </a:ext>
            </a:extLst>
          </p:cNvPr>
          <p:cNvSpPr txBox="1"/>
          <p:nvPr/>
        </p:nvSpPr>
        <p:spPr>
          <a:xfrm>
            <a:off x="4063855" y="2444146"/>
            <a:ext cx="7748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2 nhân 5 bằng 10; 10 trừ 10 bằng 0.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81F133-1916-6E8A-011F-3A974A9CA481}"/>
              </a:ext>
            </a:extLst>
          </p:cNvPr>
          <p:cNvSpPr txBox="1"/>
          <p:nvPr/>
        </p:nvSpPr>
        <p:spPr>
          <a:xfrm>
            <a:off x="3438999" y="3374484"/>
            <a:ext cx="846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/>
              <a:t>Hạ 2; 2 chia 5 được 0, viết 0.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574078-B2CB-F65E-CBEF-2579778E91D6}"/>
              </a:ext>
            </a:extLst>
          </p:cNvPr>
          <p:cNvSpPr txBox="1"/>
          <p:nvPr/>
        </p:nvSpPr>
        <p:spPr>
          <a:xfrm>
            <a:off x="4027305" y="4056422"/>
            <a:ext cx="7748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0 nhân 5 bằng 0; 2 trừ 0 bằng 0.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86F8549-9860-03E9-5E08-60AC537EA31F}"/>
              </a:ext>
            </a:extLst>
          </p:cNvPr>
          <p:cNvSpPr/>
          <p:nvPr/>
        </p:nvSpPr>
        <p:spPr>
          <a:xfrm>
            <a:off x="4885454" y="5163635"/>
            <a:ext cx="4926443" cy="716280"/>
          </a:xfrm>
          <a:prstGeom prst="roundRect">
            <a:avLst/>
          </a:prstGeom>
          <a:solidFill>
            <a:srgbClr val="FEFCFD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102 : 5 = </a:t>
            </a:r>
            <a:r>
              <a:rPr lang="en-US" sz="3200">
                <a:solidFill>
                  <a:srgbClr val="FF0000"/>
                </a:solidFill>
              </a:rPr>
              <a:t>20 (dư 2)</a:t>
            </a:r>
          </a:p>
        </p:txBody>
      </p:sp>
    </p:spTree>
    <p:extLst>
      <p:ext uri="{BB962C8B-B14F-4D97-AF65-F5344CB8AC3E}">
        <p14:creationId xmlns:p14="http://schemas.microsoft.com/office/powerpoint/2010/main" val="2492586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1" grpId="0"/>
      <p:bldP spid="12" grpId="0"/>
      <p:bldP spid="19" grpId="0"/>
      <p:bldP spid="20" grpId="0"/>
      <p:bldP spid="21" grpId="0"/>
      <p:bldP spid="22" grpId="0"/>
      <p:bldP spid="24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6" y="2086779"/>
            <a:ext cx="11974366" cy="22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95446" y="203168"/>
            <a:ext cx="7705716" cy="912138"/>
            <a:chOff x="906178" y="518160"/>
            <a:chExt cx="772482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2" y="751323"/>
              <a:ext cx="6938763" cy="58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92"/>
                <a:t>Tính.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114D0A5-128E-7598-1A47-718CDDEB8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673" y="1552214"/>
            <a:ext cx="10296155" cy="1801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68C52F-AFED-557C-A260-B82081947A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14" r="1969"/>
          <a:stretch/>
        </p:blipFill>
        <p:spPr>
          <a:xfrm>
            <a:off x="797672" y="3504472"/>
            <a:ext cx="10296155" cy="192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DC0FFE-7A99-BBCD-92E0-F27FAD95C88E}"/>
              </a:ext>
            </a:extLst>
          </p:cNvPr>
          <p:cNvSpPr txBox="1"/>
          <p:nvPr/>
        </p:nvSpPr>
        <p:spPr>
          <a:xfrm>
            <a:off x="1352361" y="1347892"/>
            <a:ext cx="1462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270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8F34EF-A2F6-C203-478B-3F8ACA29C906}"/>
              </a:ext>
            </a:extLst>
          </p:cNvPr>
          <p:cNvSpPr txBox="1"/>
          <p:nvPr/>
        </p:nvSpPr>
        <p:spPr>
          <a:xfrm>
            <a:off x="2657405" y="1365867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10A08F-BCA0-CCB9-39D8-8003D1DDD53F}"/>
              </a:ext>
            </a:extLst>
          </p:cNvPr>
          <p:cNvCxnSpPr>
            <a:cxnSpLocks/>
          </p:cNvCxnSpPr>
          <p:nvPr/>
        </p:nvCxnSpPr>
        <p:spPr>
          <a:xfrm>
            <a:off x="2485914" y="1484165"/>
            <a:ext cx="0" cy="16032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6B0D8B-EA86-5837-56F1-F43B593A8B90}"/>
              </a:ext>
            </a:extLst>
          </p:cNvPr>
          <p:cNvCxnSpPr>
            <a:cxnSpLocks/>
          </p:cNvCxnSpPr>
          <p:nvPr/>
        </p:nvCxnSpPr>
        <p:spPr>
          <a:xfrm flipH="1">
            <a:off x="2482742" y="2240977"/>
            <a:ext cx="11851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4A5CFC2-D4A1-7DFF-8399-2024C981F9D3}"/>
              </a:ext>
            </a:extLst>
          </p:cNvPr>
          <p:cNvSpPr txBox="1"/>
          <p:nvPr/>
        </p:nvSpPr>
        <p:spPr>
          <a:xfrm>
            <a:off x="2514534" y="2171055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230E5-4D17-4313-3C66-BC94303FEDB3}"/>
              </a:ext>
            </a:extLst>
          </p:cNvPr>
          <p:cNvSpPr txBox="1"/>
          <p:nvPr/>
        </p:nvSpPr>
        <p:spPr>
          <a:xfrm>
            <a:off x="1346651" y="2124847"/>
            <a:ext cx="973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7A6459-0E37-B20A-FE0B-797616A11234}"/>
              </a:ext>
            </a:extLst>
          </p:cNvPr>
          <p:cNvCxnSpPr>
            <a:cxnSpLocks/>
          </p:cNvCxnSpPr>
          <p:nvPr/>
        </p:nvCxnSpPr>
        <p:spPr>
          <a:xfrm flipH="1">
            <a:off x="1374444" y="3011095"/>
            <a:ext cx="9057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E7DCA2-2E75-2F65-9018-725CD18EA061}"/>
              </a:ext>
            </a:extLst>
          </p:cNvPr>
          <p:cNvSpPr txBox="1"/>
          <p:nvPr/>
        </p:nvSpPr>
        <p:spPr>
          <a:xfrm>
            <a:off x="1583156" y="2967864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F0A8B-C086-52AD-2425-A001DFE59BE7}"/>
              </a:ext>
            </a:extLst>
          </p:cNvPr>
          <p:cNvSpPr txBox="1"/>
          <p:nvPr/>
        </p:nvSpPr>
        <p:spPr>
          <a:xfrm>
            <a:off x="1900684" y="2967864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845DC1-7228-0E14-C6C0-6069B2F19DD8}"/>
              </a:ext>
            </a:extLst>
          </p:cNvPr>
          <p:cNvSpPr txBox="1"/>
          <p:nvPr/>
        </p:nvSpPr>
        <p:spPr>
          <a:xfrm>
            <a:off x="2851338" y="2185344"/>
            <a:ext cx="6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5D354D-2559-0A11-5AAE-F817BD2A5A03}"/>
              </a:ext>
            </a:extLst>
          </p:cNvPr>
          <p:cNvSpPr txBox="1"/>
          <p:nvPr/>
        </p:nvSpPr>
        <p:spPr>
          <a:xfrm>
            <a:off x="1859877" y="3775372"/>
            <a:ext cx="98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423B83-7DF0-DE61-968B-A3295577E225}"/>
              </a:ext>
            </a:extLst>
          </p:cNvPr>
          <p:cNvCxnSpPr>
            <a:cxnSpLocks/>
          </p:cNvCxnSpPr>
          <p:nvPr/>
        </p:nvCxnSpPr>
        <p:spPr>
          <a:xfrm flipH="1">
            <a:off x="1625321" y="4655719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7982719-9458-6161-93C7-39C883EA5E8D}"/>
              </a:ext>
            </a:extLst>
          </p:cNvPr>
          <p:cNvSpPr txBox="1"/>
          <p:nvPr/>
        </p:nvSpPr>
        <p:spPr>
          <a:xfrm>
            <a:off x="1867481" y="4626535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E16BAD-FD1B-02A3-BE4A-36157D3FDA79}"/>
              </a:ext>
            </a:extLst>
          </p:cNvPr>
          <p:cNvGrpSpPr/>
          <p:nvPr/>
        </p:nvGrpSpPr>
        <p:grpSpPr>
          <a:xfrm>
            <a:off x="558046" y="203168"/>
            <a:ext cx="4105394" cy="1714901"/>
            <a:chOff x="868685" y="518160"/>
            <a:chExt cx="4115576" cy="171915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9360B7-F329-7846-4DE1-6B0CF4566E12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E28773C-7518-DE44-C80C-BE9B8C2F687F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9D46912-DD0A-37B5-D115-365D0B5BA5D7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15E0C3-E851-0884-F766-33D9B3DAA0AF}"/>
                </a:ext>
              </a:extLst>
            </p:cNvPr>
            <p:cNvSpPr txBox="1"/>
            <p:nvPr/>
          </p:nvSpPr>
          <p:spPr>
            <a:xfrm>
              <a:off x="1692242" y="751323"/>
              <a:ext cx="3292019" cy="58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92"/>
                <a:t>Tính.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C92B27-C23F-600B-3640-F9BAB2342DD3}"/>
                </a:ext>
              </a:extLst>
            </p:cNvPr>
            <p:cNvSpPr txBox="1"/>
            <p:nvPr/>
          </p:nvSpPr>
          <p:spPr>
            <a:xfrm>
              <a:off x="868685" y="1589380"/>
              <a:ext cx="989386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0C2F3A6-94D7-4F4A-7F05-BB6C9F27BDE6}"/>
              </a:ext>
            </a:extLst>
          </p:cNvPr>
          <p:cNvSpPr txBox="1"/>
          <p:nvPr/>
        </p:nvSpPr>
        <p:spPr>
          <a:xfrm>
            <a:off x="5100696" y="1362730"/>
            <a:ext cx="1462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560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97398-68C3-B96D-5916-5588180A01F5}"/>
              </a:ext>
            </a:extLst>
          </p:cNvPr>
          <p:cNvSpPr txBox="1"/>
          <p:nvPr/>
        </p:nvSpPr>
        <p:spPr>
          <a:xfrm>
            <a:off x="6405740" y="1380705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402FE8-BA8E-1F18-C00F-6AAF1A74A8C4}"/>
              </a:ext>
            </a:extLst>
          </p:cNvPr>
          <p:cNvCxnSpPr>
            <a:cxnSpLocks/>
          </p:cNvCxnSpPr>
          <p:nvPr/>
        </p:nvCxnSpPr>
        <p:spPr>
          <a:xfrm>
            <a:off x="6234249" y="1499003"/>
            <a:ext cx="0" cy="16032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05DBDC-BA7C-AA98-4766-5D58BAA38D98}"/>
              </a:ext>
            </a:extLst>
          </p:cNvPr>
          <p:cNvCxnSpPr>
            <a:cxnSpLocks/>
          </p:cNvCxnSpPr>
          <p:nvPr/>
        </p:nvCxnSpPr>
        <p:spPr>
          <a:xfrm flipH="1">
            <a:off x="6231077" y="2255815"/>
            <a:ext cx="11851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B24DBBC-B470-7BA5-5765-77F7095587D4}"/>
              </a:ext>
            </a:extLst>
          </p:cNvPr>
          <p:cNvSpPr txBox="1"/>
          <p:nvPr/>
        </p:nvSpPr>
        <p:spPr>
          <a:xfrm>
            <a:off x="6262869" y="2185893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E0CCE6-603F-6B41-CC18-D01AF6F8FE6B}"/>
              </a:ext>
            </a:extLst>
          </p:cNvPr>
          <p:cNvSpPr txBox="1"/>
          <p:nvPr/>
        </p:nvSpPr>
        <p:spPr>
          <a:xfrm>
            <a:off x="5094986" y="2139685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56BEF44-F27C-BFD8-66C9-F7295A50232D}"/>
              </a:ext>
            </a:extLst>
          </p:cNvPr>
          <p:cNvCxnSpPr>
            <a:cxnSpLocks/>
          </p:cNvCxnSpPr>
          <p:nvPr/>
        </p:nvCxnSpPr>
        <p:spPr>
          <a:xfrm flipH="1">
            <a:off x="5162535" y="3025933"/>
            <a:ext cx="9057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DF09E88-7C15-BF4B-4285-0FA904F09C7F}"/>
              </a:ext>
            </a:extLst>
          </p:cNvPr>
          <p:cNvSpPr txBox="1"/>
          <p:nvPr/>
        </p:nvSpPr>
        <p:spPr>
          <a:xfrm>
            <a:off x="5095547" y="2988880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F4AFCC-7928-2DB2-6304-177461CB203F}"/>
              </a:ext>
            </a:extLst>
          </p:cNvPr>
          <p:cNvSpPr txBox="1"/>
          <p:nvPr/>
        </p:nvSpPr>
        <p:spPr>
          <a:xfrm>
            <a:off x="5464652" y="2988880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16150D-9250-6B30-23BF-4BAAE32C3898}"/>
              </a:ext>
            </a:extLst>
          </p:cNvPr>
          <p:cNvSpPr txBox="1"/>
          <p:nvPr/>
        </p:nvSpPr>
        <p:spPr>
          <a:xfrm>
            <a:off x="6599673" y="2200182"/>
            <a:ext cx="6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34C735-DAF0-C893-7AD8-705A199B51A8}"/>
              </a:ext>
            </a:extLst>
          </p:cNvPr>
          <p:cNvSpPr txBox="1"/>
          <p:nvPr/>
        </p:nvSpPr>
        <p:spPr>
          <a:xfrm>
            <a:off x="5130978" y="3838075"/>
            <a:ext cx="98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16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4B08C1F-647F-5949-0279-3CDD52993704}"/>
              </a:ext>
            </a:extLst>
          </p:cNvPr>
          <p:cNvCxnSpPr>
            <a:cxnSpLocks/>
          </p:cNvCxnSpPr>
          <p:nvPr/>
        </p:nvCxnSpPr>
        <p:spPr>
          <a:xfrm flipH="1">
            <a:off x="5242134" y="4641373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BA72902-E203-6091-FBA9-28B3B9F35007}"/>
              </a:ext>
            </a:extLst>
          </p:cNvPr>
          <p:cNvSpPr txBox="1"/>
          <p:nvPr/>
        </p:nvSpPr>
        <p:spPr>
          <a:xfrm>
            <a:off x="5468611" y="4640942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DB08B1-5E70-B138-ED01-05F884F53D3D}"/>
              </a:ext>
            </a:extLst>
          </p:cNvPr>
          <p:cNvSpPr txBox="1"/>
          <p:nvPr/>
        </p:nvSpPr>
        <p:spPr>
          <a:xfrm>
            <a:off x="5772785" y="4640941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6B7A73-52BC-F386-C1D9-88EC989650E2}"/>
              </a:ext>
            </a:extLst>
          </p:cNvPr>
          <p:cNvSpPr txBox="1"/>
          <p:nvPr/>
        </p:nvSpPr>
        <p:spPr>
          <a:xfrm>
            <a:off x="6951872" y="2200182"/>
            <a:ext cx="6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EF5FA3-FE72-E0AE-31C6-72EAD00D5530}"/>
              </a:ext>
            </a:extLst>
          </p:cNvPr>
          <p:cNvSpPr txBox="1"/>
          <p:nvPr/>
        </p:nvSpPr>
        <p:spPr>
          <a:xfrm>
            <a:off x="5780908" y="5257898"/>
            <a:ext cx="98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EA5B2D-5E12-7E83-D588-A95E7917B2AC}"/>
              </a:ext>
            </a:extLst>
          </p:cNvPr>
          <p:cNvCxnSpPr>
            <a:cxnSpLocks/>
          </p:cNvCxnSpPr>
          <p:nvPr/>
        </p:nvCxnSpPr>
        <p:spPr>
          <a:xfrm flipH="1">
            <a:off x="5537191" y="5987076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68DC6C9-01DE-5075-513C-515F1482F07E}"/>
              </a:ext>
            </a:extLst>
          </p:cNvPr>
          <p:cNvSpPr txBox="1"/>
          <p:nvPr/>
        </p:nvSpPr>
        <p:spPr>
          <a:xfrm>
            <a:off x="5789473" y="5970214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C0F84E7-07D1-2603-145E-AF74EC1DEBFE}"/>
              </a:ext>
            </a:extLst>
          </p:cNvPr>
          <p:cNvSpPr txBox="1"/>
          <p:nvPr/>
        </p:nvSpPr>
        <p:spPr>
          <a:xfrm>
            <a:off x="8850002" y="1362730"/>
            <a:ext cx="1462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450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4CD3C97-8647-D25D-155B-4109BC510548}"/>
              </a:ext>
            </a:extLst>
          </p:cNvPr>
          <p:cNvSpPr txBox="1"/>
          <p:nvPr/>
        </p:nvSpPr>
        <p:spPr>
          <a:xfrm>
            <a:off x="10155046" y="1380705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9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71BB4AB-AA21-D949-5607-BED1E5BE0D6C}"/>
              </a:ext>
            </a:extLst>
          </p:cNvPr>
          <p:cNvCxnSpPr>
            <a:cxnSpLocks/>
          </p:cNvCxnSpPr>
          <p:nvPr/>
        </p:nvCxnSpPr>
        <p:spPr>
          <a:xfrm>
            <a:off x="9983555" y="1499003"/>
            <a:ext cx="0" cy="16032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EE8B299-51EB-2B8E-1BD7-BE3F53E8AEF1}"/>
              </a:ext>
            </a:extLst>
          </p:cNvPr>
          <p:cNvCxnSpPr>
            <a:cxnSpLocks/>
          </p:cNvCxnSpPr>
          <p:nvPr/>
        </p:nvCxnSpPr>
        <p:spPr>
          <a:xfrm flipH="1">
            <a:off x="9980383" y="2255815"/>
            <a:ext cx="11851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D63E9068-E02B-54B9-1724-9C65132CAE33}"/>
              </a:ext>
            </a:extLst>
          </p:cNvPr>
          <p:cNvSpPr txBox="1"/>
          <p:nvPr/>
        </p:nvSpPr>
        <p:spPr>
          <a:xfrm>
            <a:off x="10012175" y="2185893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4626A4F-A31B-91F7-5AD5-684AA6ED4155}"/>
              </a:ext>
            </a:extLst>
          </p:cNvPr>
          <p:cNvSpPr txBox="1"/>
          <p:nvPr/>
        </p:nvSpPr>
        <p:spPr>
          <a:xfrm>
            <a:off x="8844292" y="2139685"/>
            <a:ext cx="973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45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4E461A0-DBDE-6177-2F3C-979686EFE2AD}"/>
              </a:ext>
            </a:extLst>
          </p:cNvPr>
          <p:cNvCxnSpPr>
            <a:cxnSpLocks/>
          </p:cNvCxnSpPr>
          <p:nvPr/>
        </p:nvCxnSpPr>
        <p:spPr>
          <a:xfrm flipH="1">
            <a:off x="8872085" y="3025933"/>
            <a:ext cx="9057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8971EF15-4F5A-B19A-8055-859527CC510C}"/>
              </a:ext>
            </a:extLst>
          </p:cNvPr>
          <p:cNvSpPr txBox="1"/>
          <p:nvPr/>
        </p:nvSpPr>
        <p:spPr>
          <a:xfrm>
            <a:off x="9080797" y="2982702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BBD0A61-D5B9-2184-45F2-A133ED7525BA}"/>
              </a:ext>
            </a:extLst>
          </p:cNvPr>
          <p:cNvSpPr txBox="1"/>
          <p:nvPr/>
        </p:nvSpPr>
        <p:spPr>
          <a:xfrm>
            <a:off x="9398325" y="2982702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23FE49F-2F70-9EA1-D5D1-1CE0C6A3DBB0}"/>
              </a:ext>
            </a:extLst>
          </p:cNvPr>
          <p:cNvSpPr txBox="1"/>
          <p:nvPr/>
        </p:nvSpPr>
        <p:spPr>
          <a:xfrm>
            <a:off x="10348979" y="2200182"/>
            <a:ext cx="6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6576FEA-696A-CF22-F327-35D2051CA632}"/>
              </a:ext>
            </a:extLst>
          </p:cNvPr>
          <p:cNvSpPr txBox="1"/>
          <p:nvPr/>
        </p:nvSpPr>
        <p:spPr>
          <a:xfrm>
            <a:off x="9357518" y="3790210"/>
            <a:ext cx="98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C913F6B-1041-94A6-6539-CC0313D85B7D}"/>
              </a:ext>
            </a:extLst>
          </p:cNvPr>
          <p:cNvCxnSpPr>
            <a:cxnSpLocks/>
          </p:cNvCxnSpPr>
          <p:nvPr/>
        </p:nvCxnSpPr>
        <p:spPr>
          <a:xfrm flipH="1">
            <a:off x="9122962" y="4670557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F9667D58-E9A9-EDF9-57E4-5935954A85B4}"/>
              </a:ext>
            </a:extLst>
          </p:cNvPr>
          <p:cNvSpPr txBox="1"/>
          <p:nvPr/>
        </p:nvSpPr>
        <p:spPr>
          <a:xfrm>
            <a:off x="9365122" y="4641373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7605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4" grpId="0"/>
      <p:bldP spid="30" grpId="0"/>
      <p:bldP spid="31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43" grpId="0"/>
      <p:bldP spid="97" grpId="0"/>
      <p:bldP spid="98" grpId="0"/>
      <p:bldP spid="100" grpId="0"/>
      <p:bldP spid="101" grpId="0"/>
      <p:bldP spid="102" grpId="0"/>
      <p:bldP spid="103" grpId="0"/>
      <p:bldP spid="1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4E16BAD-FD1B-02A3-BE4A-36157D3FDA79}"/>
              </a:ext>
            </a:extLst>
          </p:cNvPr>
          <p:cNvGrpSpPr/>
          <p:nvPr/>
        </p:nvGrpSpPr>
        <p:grpSpPr>
          <a:xfrm>
            <a:off x="558046" y="203168"/>
            <a:ext cx="4105394" cy="1714901"/>
            <a:chOff x="868685" y="518160"/>
            <a:chExt cx="4115576" cy="171915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9360B7-F329-7846-4DE1-6B0CF4566E12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E28773C-7518-DE44-C80C-BE9B8C2F687F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9D46912-DD0A-37B5-D115-365D0B5BA5D7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15E0C3-E851-0884-F766-33D9B3DAA0AF}"/>
                </a:ext>
              </a:extLst>
            </p:cNvPr>
            <p:cNvSpPr txBox="1"/>
            <p:nvPr/>
          </p:nvSpPr>
          <p:spPr>
            <a:xfrm>
              <a:off x="1692242" y="751323"/>
              <a:ext cx="3292019" cy="58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92"/>
                <a:t>Tính.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C92B27-C23F-600B-3640-F9BAB2342DD3}"/>
                </a:ext>
              </a:extLst>
            </p:cNvPr>
            <p:cNvSpPr txBox="1"/>
            <p:nvPr/>
          </p:nvSpPr>
          <p:spPr>
            <a:xfrm>
              <a:off x="868685" y="1589380"/>
              <a:ext cx="989386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 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A39768A-58BF-E456-EFC9-47D8F09E5CEE}"/>
              </a:ext>
            </a:extLst>
          </p:cNvPr>
          <p:cNvSpPr txBox="1"/>
          <p:nvPr/>
        </p:nvSpPr>
        <p:spPr>
          <a:xfrm>
            <a:off x="1639115" y="1344755"/>
            <a:ext cx="1462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215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A90258E-8FC1-25D4-7C83-2C55F2D0F0CD}"/>
              </a:ext>
            </a:extLst>
          </p:cNvPr>
          <p:cNvSpPr txBox="1"/>
          <p:nvPr/>
        </p:nvSpPr>
        <p:spPr>
          <a:xfrm>
            <a:off x="2944159" y="1362730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5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E1D9F38-B29F-4279-C51D-400EAC99E74E}"/>
              </a:ext>
            </a:extLst>
          </p:cNvPr>
          <p:cNvCxnSpPr>
            <a:cxnSpLocks/>
          </p:cNvCxnSpPr>
          <p:nvPr/>
        </p:nvCxnSpPr>
        <p:spPr>
          <a:xfrm>
            <a:off x="2772668" y="1481028"/>
            <a:ext cx="0" cy="16032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2848EA4-E61F-7751-0B5C-0776B138AA10}"/>
              </a:ext>
            </a:extLst>
          </p:cNvPr>
          <p:cNvCxnSpPr>
            <a:cxnSpLocks/>
          </p:cNvCxnSpPr>
          <p:nvPr/>
        </p:nvCxnSpPr>
        <p:spPr>
          <a:xfrm flipH="1">
            <a:off x="2769496" y="2237840"/>
            <a:ext cx="11851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62F27D0-EB84-7804-F380-4F1BBCFFF082}"/>
              </a:ext>
            </a:extLst>
          </p:cNvPr>
          <p:cNvSpPr txBox="1"/>
          <p:nvPr/>
        </p:nvSpPr>
        <p:spPr>
          <a:xfrm>
            <a:off x="2801288" y="2167918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A1F58B9-CC4F-4752-74FC-753F16325656}"/>
              </a:ext>
            </a:extLst>
          </p:cNvPr>
          <p:cNvSpPr txBox="1"/>
          <p:nvPr/>
        </p:nvSpPr>
        <p:spPr>
          <a:xfrm>
            <a:off x="1630859" y="2077819"/>
            <a:ext cx="1081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30E194D-4C40-3C7F-FEF0-416C247B5B0C}"/>
              </a:ext>
            </a:extLst>
          </p:cNvPr>
          <p:cNvCxnSpPr>
            <a:cxnSpLocks/>
          </p:cNvCxnSpPr>
          <p:nvPr/>
        </p:nvCxnSpPr>
        <p:spPr>
          <a:xfrm flipH="1">
            <a:off x="1700954" y="3007958"/>
            <a:ext cx="9057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AC9B49B-8D47-6E34-15FD-3078FA6BEC91}"/>
              </a:ext>
            </a:extLst>
          </p:cNvPr>
          <p:cNvSpPr txBox="1"/>
          <p:nvPr/>
        </p:nvSpPr>
        <p:spPr>
          <a:xfrm>
            <a:off x="1923526" y="2970905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0A8A8D9-83BA-0B41-452F-A6C3F5CCBF11}"/>
              </a:ext>
            </a:extLst>
          </p:cNvPr>
          <p:cNvSpPr txBox="1"/>
          <p:nvPr/>
        </p:nvSpPr>
        <p:spPr>
          <a:xfrm>
            <a:off x="2292631" y="2970905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045511-C646-F0DC-0791-6218CB3CA334}"/>
              </a:ext>
            </a:extLst>
          </p:cNvPr>
          <p:cNvSpPr txBox="1"/>
          <p:nvPr/>
        </p:nvSpPr>
        <p:spPr>
          <a:xfrm>
            <a:off x="3138092" y="2182207"/>
            <a:ext cx="6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00E4C8F-DC87-7D4D-B3D2-E2682496C784}"/>
              </a:ext>
            </a:extLst>
          </p:cNvPr>
          <p:cNvSpPr txBox="1"/>
          <p:nvPr/>
        </p:nvSpPr>
        <p:spPr>
          <a:xfrm>
            <a:off x="1963282" y="3756678"/>
            <a:ext cx="98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15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668255C-A5A6-1B6A-2E29-3FFB19CFABB5}"/>
              </a:ext>
            </a:extLst>
          </p:cNvPr>
          <p:cNvCxnSpPr>
            <a:cxnSpLocks/>
          </p:cNvCxnSpPr>
          <p:nvPr/>
        </p:nvCxnSpPr>
        <p:spPr>
          <a:xfrm flipH="1" flipV="1">
            <a:off x="1923526" y="4623228"/>
            <a:ext cx="971372" cy="1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9C45214-AA0A-51E8-3A2E-A5FBBD95DDE3}"/>
              </a:ext>
            </a:extLst>
          </p:cNvPr>
          <p:cNvSpPr txBox="1"/>
          <p:nvPr/>
        </p:nvSpPr>
        <p:spPr>
          <a:xfrm>
            <a:off x="2277877" y="4623228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100386D-ABCE-0928-78EC-31744E582665}"/>
              </a:ext>
            </a:extLst>
          </p:cNvPr>
          <p:cNvSpPr txBox="1"/>
          <p:nvPr/>
        </p:nvSpPr>
        <p:spPr>
          <a:xfrm>
            <a:off x="5088687" y="1276744"/>
            <a:ext cx="1462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638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3E1AF4-5ECF-E476-1EC5-5DA249B4F6FC}"/>
              </a:ext>
            </a:extLst>
          </p:cNvPr>
          <p:cNvSpPr txBox="1"/>
          <p:nvPr/>
        </p:nvSpPr>
        <p:spPr>
          <a:xfrm>
            <a:off x="6393731" y="1294719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4DAFB6-3507-7433-812D-E616311C528B}"/>
              </a:ext>
            </a:extLst>
          </p:cNvPr>
          <p:cNvCxnSpPr>
            <a:cxnSpLocks/>
          </p:cNvCxnSpPr>
          <p:nvPr/>
        </p:nvCxnSpPr>
        <p:spPr>
          <a:xfrm>
            <a:off x="6222240" y="1413017"/>
            <a:ext cx="0" cy="16032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6329036-F7B1-F376-4628-DF92296135E2}"/>
              </a:ext>
            </a:extLst>
          </p:cNvPr>
          <p:cNvCxnSpPr>
            <a:cxnSpLocks/>
          </p:cNvCxnSpPr>
          <p:nvPr/>
        </p:nvCxnSpPr>
        <p:spPr>
          <a:xfrm flipH="1">
            <a:off x="6219068" y="2169829"/>
            <a:ext cx="11851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BD3C31B-A4F2-0083-5692-8A3ECF98AF11}"/>
              </a:ext>
            </a:extLst>
          </p:cNvPr>
          <p:cNvSpPr txBox="1"/>
          <p:nvPr/>
        </p:nvSpPr>
        <p:spPr>
          <a:xfrm>
            <a:off x="6250860" y="2099907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CF5E3C1-3CF3-9756-2138-BE38F1AAC6E3}"/>
              </a:ext>
            </a:extLst>
          </p:cNvPr>
          <p:cNvSpPr txBox="1"/>
          <p:nvPr/>
        </p:nvSpPr>
        <p:spPr>
          <a:xfrm>
            <a:off x="5080431" y="2009808"/>
            <a:ext cx="1081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63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C817E2F-6C02-B7F3-7CE4-FBDA7058137D}"/>
              </a:ext>
            </a:extLst>
          </p:cNvPr>
          <p:cNvCxnSpPr>
            <a:cxnSpLocks/>
          </p:cNvCxnSpPr>
          <p:nvPr/>
        </p:nvCxnSpPr>
        <p:spPr>
          <a:xfrm flipH="1">
            <a:off x="5150526" y="2939947"/>
            <a:ext cx="9057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F72FC2A-4E20-87E3-8285-7156BA52E603}"/>
              </a:ext>
            </a:extLst>
          </p:cNvPr>
          <p:cNvSpPr txBox="1"/>
          <p:nvPr/>
        </p:nvSpPr>
        <p:spPr>
          <a:xfrm>
            <a:off x="5373098" y="2902894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D4CF8CB-DFB7-BEFC-8925-9AFD6CDA3D35}"/>
              </a:ext>
            </a:extLst>
          </p:cNvPr>
          <p:cNvSpPr txBox="1"/>
          <p:nvPr/>
        </p:nvSpPr>
        <p:spPr>
          <a:xfrm>
            <a:off x="5742203" y="2902894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D97911D-7199-C628-9CBC-92078A2295A0}"/>
              </a:ext>
            </a:extLst>
          </p:cNvPr>
          <p:cNvSpPr txBox="1"/>
          <p:nvPr/>
        </p:nvSpPr>
        <p:spPr>
          <a:xfrm>
            <a:off x="6587664" y="2114196"/>
            <a:ext cx="6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BA3C052-8108-47C1-4239-4348F70A52F7}"/>
              </a:ext>
            </a:extLst>
          </p:cNvPr>
          <p:cNvSpPr txBox="1"/>
          <p:nvPr/>
        </p:nvSpPr>
        <p:spPr>
          <a:xfrm>
            <a:off x="5737965" y="3705881"/>
            <a:ext cx="98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54DA010-715C-1CDE-B9DC-2396C0028F2A}"/>
              </a:ext>
            </a:extLst>
          </p:cNvPr>
          <p:cNvCxnSpPr>
            <a:cxnSpLocks/>
          </p:cNvCxnSpPr>
          <p:nvPr/>
        </p:nvCxnSpPr>
        <p:spPr>
          <a:xfrm flipH="1" flipV="1">
            <a:off x="5373098" y="4555217"/>
            <a:ext cx="971372" cy="1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FC12CF9-F4D3-A626-C429-5BAB0062747B}"/>
              </a:ext>
            </a:extLst>
          </p:cNvPr>
          <p:cNvSpPr txBox="1"/>
          <p:nvPr/>
        </p:nvSpPr>
        <p:spPr>
          <a:xfrm>
            <a:off x="5742203" y="4555217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5BD663-3685-2AA4-0978-742F48CF131F}"/>
              </a:ext>
            </a:extLst>
          </p:cNvPr>
          <p:cNvSpPr txBox="1"/>
          <p:nvPr/>
        </p:nvSpPr>
        <p:spPr>
          <a:xfrm>
            <a:off x="8459275" y="1262455"/>
            <a:ext cx="1462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764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DB480-42A5-A43B-5C07-D6FB4C07A3F6}"/>
              </a:ext>
            </a:extLst>
          </p:cNvPr>
          <p:cNvSpPr txBox="1"/>
          <p:nvPr/>
        </p:nvSpPr>
        <p:spPr>
          <a:xfrm>
            <a:off x="9764319" y="1280430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7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676117-A8F0-643B-A1D1-67D40CC761EC}"/>
              </a:ext>
            </a:extLst>
          </p:cNvPr>
          <p:cNvCxnSpPr>
            <a:cxnSpLocks/>
          </p:cNvCxnSpPr>
          <p:nvPr/>
        </p:nvCxnSpPr>
        <p:spPr>
          <a:xfrm>
            <a:off x="9592828" y="1398728"/>
            <a:ext cx="0" cy="16032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B3392B-E918-E885-08FC-FBFA99298317}"/>
              </a:ext>
            </a:extLst>
          </p:cNvPr>
          <p:cNvCxnSpPr>
            <a:cxnSpLocks/>
          </p:cNvCxnSpPr>
          <p:nvPr/>
        </p:nvCxnSpPr>
        <p:spPr>
          <a:xfrm flipH="1">
            <a:off x="9589656" y="2155540"/>
            <a:ext cx="11851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CE4705D-76B0-3EB6-8AB1-79FB9C26D145}"/>
              </a:ext>
            </a:extLst>
          </p:cNvPr>
          <p:cNvSpPr txBox="1"/>
          <p:nvPr/>
        </p:nvSpPr>
        <p:spPr>
          <a:xfrm>
            <a:off x="9621448" y="2085618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E03336-44CC-82A5-C3FF-64DFC54FB124}"/>
              </a:ext>
            </a:extLst>
          </p:cNvPr>
          <p:cNvSpPr txBox="1"/>
          <p:nvPr/>
        </p:nvSpPr>
        <p:spPr>
          <a:xfrm>
            <a:off x="8453565" y="2039410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137334-6A95-EDF4-9AF8-748F74224DD0}"/>
              </a:ext>
            </a:extLst>
          </p:cNvPr>
          <p:cNvCxnSpPr>
            <a:cxnSpLocks/>
          </p:cNvCxnSpPr>
          <p:nvPr/>
        </p:nvCxnSpPr>
        <p:spPr>
          <a:xfrm flipH="1">
            <a:off x="8521114" y="2925658"/>
            <a:ext cx="9057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692BDC3-E5F9-C89D-1444-CA620BEDD58C}"/>
              </a:ext>
            </a:extLst>
          </p:cNvPr>
          <p:cNvSpPr txBox="1"/>
          <p:nvPr/>
        </p:nvSpPr>
        <p:spPr>
          <a:xfrm>
            <a:off x="8454126" y="2888605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78D41-550D-1302-5288-0ABDF349FB27}"/>
              </a:ext>
            </a:extLst>
          </p:cNvPr>
          <p:cNvSpPr txBox="1"/>
          <p:nvPr/>
        </p:nvSpPr>
        <p:spPr>
          <a:xfrm>
            <a:off x="8823231" y="2888605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4E420-F924-A963-10DF-AC4CC610420B}"/>
              </a:ext>
            </a:extLst>
          </p:cNvPr>
          <p:cNvSpPr txBox="1"/>
          <p:nvPr/>
        </p:nvSpPr>
        <p:spPr>
          <a:xfrm>
            <a:off x="9958252" y="2099907"/>
            <a:ext cx="6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D05305-3B10-2EE8-53FC-A39538738915}"/>
              </a:ext>
            </a:extLst>
          </p:cNvPr>
          <p:cNvSpPr txBox="1"/>
          <p:nvPr/>
        </p:nvSpPr>
        <p:spPr>
          <a:xfrm>
            <a:off x="8827837" y="3723546"/>
            <a:ext cx="98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B70203-64CB-22AB-ED4E-C69A753BAC41}"/>
              </a:ext>
            </a:extLst>
          </p:cNvPr>
          <p:cNvCxnSpPr>
            <a:cxnSpLocks/>
          </p:cNvCxnSpPr>
          <p:nvPr/>
        </p:nvCxnSpPr>
        <p:spPr>
          <a:xfrm flipH="1">
            <a:off x="8600713" y="4541098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892ADD9-FA75-F193-EBAC-AAD1EA229E12}"/>
              </a:ext>
            </a:extLst>
          </p:cNvPr>
          <p:cNvSpPr txBox="1"/>
          <p:nvPr/>
        </p:nvSpPr>
        <p:spPr>
          <a:xfrm>
            <a:off x="8827190" y="4540667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54E1D9-FED7-D2D6-D297-FCE6332A484A}"/>
              </a:ext>
            </a:extLst>
          </p:cNvPr>
          <p:cNvSpPr txBox="1"/>
          <p:nvPr/>
        </p:nvSpPr>
        <p:spPr>
          <a:xfrm>
            <a:off x="9131364" y="4540666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BCA1F3-7210-4D51-5AC7-396F41DF564D}"/>
              </a:ext>
            </a:extLst>
          </p:cNvPr>
          <p:cNvSpPr txBox="1"/>
          <p:nvPr/>
        </p:nvSpPr>
        <p:spPr>
          <a:xfrm>
            <a:off x="10310451" y="2099907"/>
            <a:ext cx="6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501259-2A43-D4D1-8F79-E1D415BF0DE2}"/>
              </a:ext>
            </a:extLst>
          </p:cNvPr>
          <p:cNvSpPr txBox="1"/>
          <p:nvPr/>
        </p:nvSpPr>
        <p:spPr>
          <a:xfrm>
            <a:off x="8830292" y="5117360"/>
            <a:ext cx="98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797B26-1687-6223-7E74-4008930CAC48}"/>
              </a:ext>
            </a:extLst>
          </p:cNvPr>
          <p:cNvCxnSpPr>
            <a:cxnSpLocks/>
          </p:cNvCxnSpPr>
          <p:nvPr/>
        </p:nvCxnSpPr>
        <p:spPr>
          <a:xfrm flipH="1">
            <a:off x="8895770" y="5886801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3C9FD55-606C-05AB-86CA-9B9F79298E36}"/>
              </a:ext>
            </a:extLst>
          </p:cNvPr>
          <p:cNvSpPr txBox="1"/>
          <p:nvPr/>
        </p:nvSpPr>
        <p:spPr>
          <a:xfrm>
            <a:off x="9148052" y="5869939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6271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6" grpId="0"/>
      <p:bldP spid="67" grpId="0"/>
      <p:bldP spid="69" grpId="0"/>
      <p:bldP spid="70" grpId="0"/>
      <p:bldP spid="71" grpId="0"/>
      <p:bldP spid="72" grpId="0"/>
      <p:bldP spid="74" grpId="0"/>
      <p:bldP spid="76" grpId="0"/>
      <p:bldP spid="77" grpId="0"/>
      <p:bldP spid="80" grpId="0"/>
      <p:bldP spid="81" grpId="0"/>
      <p:bldP spid="83" grpId="0"/>
      <p:bldP spid="84" grpId="0"/>
      <p:bldP spid="85" grpId="0"/>
      <p:bldP spid="86" grpId="0"/>
      <p:bldP spid="88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6C9A7456-2072-0E37-6551-23236BEB2B51}"/>
              </a:ext>
            </a:extLst>
          </p:cNvPr>
          <p:cNvSpPr/>
          <p:nvPr/>
        </p:nvSpPr>
        <p:spPr>
          <a:xfrm>
            <a:off x="1003450" y="1061181"/>
            <a:ext cx="1050636" cy="63491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361254" y="217728"/>
            <a:ext cx="11175426" cy="2600991"/>
            <a:chOff x="906178" y="518160"/>
            <a:chExt cx="11203142" cy="26074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64971" y="734932"/>
              <a:ext cx="10444349" cy="2390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24"/>
                <a:t>Cửa hàng nướng được 460 cái bánh. Người ta xếp toàn bộ số bánh đó vào hộp, mỗi hộp đựng 4 cái bánh. Hỏi cửa hàng đó xếp được bao nhiêu hộp bánh như vậy?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4F7E1B-4FF5-0428-BC7D-3A03DE80F347}"/>
              </a:ext>
            </a:extLst>
          </p:cNvPr>
          <p:cNvCxnSpPr>
            <a:cxnSpLocks/>
          </p:cNvCxnSpPr>
          <p:nvPr/>
        </p:nvCxnSpPr>
        <p:spPr>
          <a:xfrm>
            <a:off x="1209609" y="1023412"/>
            <a:ext cx="10159431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4AFFB-22E9-16E7-F6A5-D3FBE88D2018}"/>
              </a:ext>
            </a:extLst>
          </p:cNvPr>
          <p:cNvCxnSpPr>
            <a:cxnSpLocks/>
          </p:cNvCxnSpPr>
          <p:nvPr/>
        </p:nvCxnSpPr>
        <p:spPr>
          <a:xfrm>
            <a:off x="4068418" y="2184654"/>
            <a:ext cx="745501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26BE1E-5247-DC85-9677-B38BA1041C33}"/>
              </a:ext>
            </a:extLst>
          </p:cNvPr>
          <p:cNvCxnSpPr>
            <a:cxnSpLocks/>
          </p:cNvCxnSpPr>
          <p:nvPr/>
        </p:nvCxnSpPr>
        <p:spPr>
          <a:xfrm>
            <a:off x="1197192" y="1605114"/>
            <a:ext cx="101718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6939F38-716B-41F5-97F2-51789B20AED3}"/>
              </a:ext>
            </a:extLst>
          </p:cNvPr>
          <p:cNvSpPr txBox="1"/>
          <p:nvPr/>
        </p:nvSpPr>
        <p:spPr>
          <a:xfrm>
            <a:off x="1118169" y="4150084"/>
            <a:ext cx="642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4 cái bánh: 1 hộp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9B26F5-EF96-B207-62BC-4877FD0ED52F}"/>
              </a:ext>
            </a:extLst>
          </p:cNvPr>
          <p:cNvSpPr txBox="1"/>
          <p:nvPr/>
        </p:nvSpPr>
        <p:spPr>
          <a:xfrm>
            <a:off x="2414344" y="3357136"/>
            <a:ext cx="349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/>
              <a:t>Tóm tắt: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44622C-E099-CC5A-92AB-3C4CE2E4897C}"/>
              </a:ext>
            </a:extLst>
          </p:cNvPr>
          <p:cNvCxnSpPr>
            <a:cxnSpLocks/>
          </p:cNvCxnSpPr>
          <p:nvPr/>
        </p:nvCxnSpPr>
        <p:spPr>
          <a:xfrm>
            <a:off x="1197192" y="2737631"/>
            <a:ext cx="50048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1236DA-3BF7-0CB7-DC33-658C83A2D1D3}"/>
              </a:ext>
            </a:extLst>
          </p:cNvPr>
          <p:cNvSpPr txBox="1"/>
          <p:nvPr/>
        </p:nvSpPr>
        <p:spPr>
          <a:xfrm>
            <a:off x="1118168" y="4881707"/>
            <a:ext cx="642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460 cái bánh: … hộp?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A07371-B0EE-0CF0-618F-6B0E48239810}"/>
              </a:ext>
            </a:extLst>
          </p:cNvPr>
          <p:cNvCxnSpPr>
            <a:cxnSpLocks/>
          </p:cNvCxnSpPr>
          <p:nvPr/>
        </p:nvCxnSpPr>
        <p:spPr>
          <a:xfrm>
            <a:off x="1209609" y="2184654"/>
            <a:ext cx="25805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3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9" grpId="0"/>
      <p:bldP spid="55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15044" y="8483"/>
          <a:ext cx="12332112" cy="6829384"/>
        </p:xfrm>
        <a:graphic>
          <a:graphicData uri="http://schemas.openxmlformats.org/drawingml/2006/table">
            <a:tbl>
              <a:tblPr firstRow="1" bandRow="1"/>
              <a:tblGrid>
                <a:gridCol w="237156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156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5714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83166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6283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45182" y="457375"/>
            <a:ext cx="9689975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en-VN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679446" y="463614"/>
            <a:ext cx="7365215" cy="81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68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68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856149" y="1401337"/>
            <a:ext cx="10750079" cy="81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vi-VN" sz="46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Cửa hàng </a:t>
            </a:r>
            <a:r>
              <a:rPr lang="el-GR" sz="46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Κ</a:t>
            </a:r>
            <a:r>
              <a:rPr lang="vi-VN" sz="46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Ğp đư</a:t>
            </a:r>
            <a:r>
              <a:rPr lang="el-GR" sz="46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ϑ </a:t>
            </a:r>
            <a:r>
              <a:rPr lang="vi-VN" sz="46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 hŅ bá</a:t>
            </a:r>
            <a:r>
              <a:rPr lang="el-GR" sz="46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ζ </a:t>
            </a:r>
            <a:r>
              <a:rPr lang="vi-VN" sz="46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là: </a:t>
            </a:r>
            <a:endParaRPr lang="en-US" sz="4688" b="1" kern="120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2739887" y="2323052"/>
            <a:ext cx="8304773" cy="81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68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460 : 4 = 115 (</a:t>
            </a:r>
            <a:r>
              <a:rPr lang="lv-LV" sz="46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hŅ</a:t>
            </a:r>
            <a:r>
              <a:rPr lang="en-US" sz="468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3740405" y="3293410"/>
            <a:ext cx="7695733" cy="81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68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 số: 115 </a:t>
            </a:r>
            <a:r>
              <a:rPr lang="lv-LV" sz="46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hŅ</a:t>
            </a:r>
            <a:r>
              <a:rPr lang="en-US" sz="46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.</a:t>
            </a:r>
            <a:endParaRPr lang="en-US" sz="4688" b="1" kern="120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8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161751" y="0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722920"/>
              <a:ext cx="6938763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Đ, S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A138BC9-0568-871A-375B-7A30437F3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889" y="820924"/>
            <a:ext cx="9971603" cy="596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F76CD6-B42C-67BA-81E7-CDC0D87BB934}"/>
              </a:ext>
            </a:extLst>
          </p:cNvPr>
          <p:cNvSpPr/>
          <p:nvPr/>
        </p:nvSpPr>
        <p:spPr>
          <a:xfrm>
            <a:off x="4967785" y="3395545"/>
            <a:ext cx="559559" cy="55955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11C0E3-7EE8-BC58-8AC5-F723DEB81A01}"/>
              </a:ext>
            </a:extLst>
          </p:cNvPr>
          <p:cNvSpPr/>
          <p:nvPr/>
        </p:nvSpPr>
        <p:spPr>
          <a:xfrm>
            <a:off x="10333630" y="3375738"/>
            <a:ext cx="559559" cy="55955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0CB331-CC45-D935-2103-1EC14458495A}"/>
              </a:ext>
            </a:extLst>
          </p:cNvPr>
          <p:cNvSpPr/>
          <p:nvPr/>
        </p:nvSpPr>
        <p:spPr>
          <a:xfrm>
            <a:off x="4967785" y="5757296"/>
            <a:ext cx="559559" cy="55955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43429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7384" y="891199"/>
            <a:ext cx="13396606" cy="2537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768" y="848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71309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12125" y="116671"/>
            <a:ext cx="1884849" cy="174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730" y="3809883"/>
            <a:ext cx="5516380" cy="2515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699" y="532585"/>
            <a:ext cx="8982295" cy="40806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6" y="1160622"/>
            <a:ext cx="11974366" cy="2268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051" y="3687418"/>
            <a:ext cx="3797736" cy="2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DD512-87BD-086B-BE0E-E625BA87F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64" y="1266322"/>
            <a:ext cx="9532909" cy="55916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21B76C-734A-7801-6278-B4AFE53D57D3}"/>
              </a:ext>
            </a:extLst>
          </p:cNvPr>
          <p:cNvSpPr txBox="1"/>
          <p:nvPr/>
        </p:nvSpPr>
        <p:spPr>
          <a:xfrm>
            <a:off x="2509319" y="3428999"/>
            <a:ext cx="2419514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20">
                <a:solidFill>
                  <a:schemeClr val="bg1"/>
                </a:solidFill>
              </a:rPr>
              <a:t>428 : 7</a:t>
            </a:r>
          </a:p>
        </p:txBody>
      </p:sp>
      <p:sp>
        <p:nvSpPr>
          <p:cNvPr id="28" name="Subtitle 4">
            <a:extLst>
              <a:ext uri="{FF2B5EF4-FFF2-40B4-BE49-F238E27FC236}">
                <a16:creationId xmlns:a16="http://schemas.microsoft.com/office/drawing/2014/main" id="{D071B90E-53D5-2FE5-5268-2CB483EA904D}"/>
              </a:ext>
            </a:extLst>
          </p:cNvPr>
          <p:cNvSpPr txBox="1">
            <a:spLocks/>
          </p:cNvSpPr>
          <p:nvPr/>
        </p:nvSpPr>
        <p:spPr>
          <a:xfrm>
            <a:off x="2195887" y="103979"/>
            <a:ext cx="7770063" cy="232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 sz="1862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 sz="1862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 sz="1862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 sz="1862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 sz="1862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 sz="1862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 sz="1862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 sz="1862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 sz="1862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139351" indent="0" algn="ctr">
              <a:buFont typeface="Hind"/>
              <a:buNone/>
            </a:pPr>
            <a:r>
              <a:rPr lang="en-US" sz="4788" b="1">
                <a:solidFill>
                  <a:srgbClr val="FF0000"/>
                </a:solidFill>
                <a:latin typeface="+mj-lt"/>
              </a:rPr>
              <a:t>THỬ TÀI CÁC TỔ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3E4B9-0451-F5FD-E1B7-F1445349CED6}"/>
              </a:ext>
            </a:extLst>
          </p:cNvPr>
          <p:cNvSpPr txBox="1"/>
          <p:nvPr/>
        </p:nvSpPr>
        <p:spPr>
          <a:xfrm>
            <a:off x="7233006" y="3428999"/>
            <a:ext cx="2419514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20">
                <a:solidFill>
                  <a:schemeClr val="bg1"/>
                </a:solidFill>
              </a:rPr>
              <a:t>428 : 6</a:t>
            </a:r>
          </a:p>
        </p:txBody>
      </p:sp>
    </p:spTree>
    <p:extLst>
      <p:ext uri="{BB962C8B-B14F-4D97-AF65-F5344CB8AC3E}">
        <p14:creationId xmlns:p14="http://schemas.microsoft.com/office/powerpoint/2010/main" val="146779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195887" y="267269"/>
            <a:ext cx="7770063" cy="2324685"/>
          </a:xfrm>
        </p:spPr>
        <p:txBody>
          <a:bodyPr/>
          <a:lstStyle/>
          <a:p>
            <a:pPr marL="139351" indent="0" algn="ctr">
              <a:buNone/>
            </a:pPr>
            <a:r>
              <a:rPr lang="en-US" sz="4788" b="1">
                <a:solidFill>
                  <a:srgbClr val="FF0000"/>
                </a:solidFill>
                <a:latin typeface="+mj-lt"/>
              </a:rPr>
              <a:t>CHỦ ĐỀ 6:</a:t>
            </a:r>
          </a:p>
          <a:p>
            <a:pPr marL="139351" indent="0" algn="ctr">
              <a:buNone/>
            </a:pPr>
            <a:r>
              <a:rPr lang="en-US" sz="4788" b="1">
                <a:solidFill>
                  <a:srgbClr val="FF0000"/>
                </a:solidFill>
                <a:latin typeface="+mj-lt"/>
              </a:rPr>
              <a:t>PHÉP NHÂN, PHÉP CHIA TRONG PHẠM VI 1 000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63607" y="6028172"/>
            <a:ext cx="2998231" cy="71999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4389">
                <a:solidFill>
                  <a:srgbClr val="0070C0"/>
                </a:solidFill>
              </a:rPr>
              <a:t>Trang 101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93464" y="3103929"/>
            <a:ext cx="11374908" cy="2324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87" b="1">
                <a:solidFill>
                  <a:srgbClr val="0070C0"/>
                </a:solidFill>
                <a:latin typeface="+mj-lt"/>
              </a:rPr>
              <a:t>BÀI 37:</a:t>
            </a:r>
          </a:p>
          <a:p>
            <a:r>
              <a:rPr lang="en-US" sz="5387" b="1">
                <a:solidFill>
                  <a:srgbClr val="0070C0"/>
                </a:solidFill>
                <a:latin typeface="+mj-lt"/>
              </a:rPr>
              <a:t>CHIA SỐ CÓ BA CHỮ SỐ </a:t>
            </a:r>
          </a:p>
          <a:p>
            <a:r>
              <a:rPr lang="en-US" sz="5387" b="1">
                <a:solidFill>
                  <a:srgbClr val="0070C0"/>
                </a:solidFill>
                <a:latin typeface="+mj-lt"/>
              </a:rPr>
              <a:t>CHO SỐ CÓ MỘT CHỮ SỐ</a:t>
            </a:r>
          </a:p>
          <a:p>
            <a:r>
              <a:rPr lang="en-US" sz="5387" b="1">
                <a:solidFill>
                  <a:srgbClr val="0070C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78298" y="-225974"/>
            <a:ext cx="5036133" cy="5521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38" y="2290508"/>
            <a:ext cx="11974366" cy="22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6B840-6878-0D3A-2C6C-F53F3A92D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26" y="473923"/>
            <a:ext cx="12267564" cy="591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8761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BB15D07-431E-C0DC-ACF4-54F3FAD8B5CF}"/>
              </a:ext>
            </a:extLst>
          </p:cNvPr>
          <p:cNvSpPr txBox="1"/>
          <p:nvPr/>
        </p:nvSpPr>
        <p:spPr>
          <a:xfrm>
            <a:off x="3712189" y="417822"/>
            <a:ext cx="473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714 : 7 =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BC99A-B630-25F2-92D9-94F10616C6AD}"/>
              </a:ext>
            </a:extLst>
          </p:cNvPr>
          <p:cNvSpPr txBox="1"/>
          <p:nvPr/>
        </p:nvSpPr>
        <p:spPr>
          <a:xfrm>
            <a:off x="-36894" y="417822"/>
            <a:ext cx="253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a)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CB4AAA-453A-FC63-72C3-6912184CF690}"/>
              </a:ext>
            </a:extLst>
          </p:cNvPr>
          <p:cNvSpPr/>
          <p:nvPr/>
        </p:nvSpPr>
        <p:spPr>
          <a:xfrm>
            <a:off x="493590" y="1155035"/>
            <a:ext cx="11152926" cy="556290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8A268-A125-3214-3F30-66A793911C1C}"/>
              </a:ext>
            </a:extLst>
          </p:cNvPr>
          <p:cNvSpPr txBox="1"/>
          <p:nvPr/>
        </p:nvSpPr>
        <p:spPr>
          <a:xfrm>
            <a:off x="793436" y="1324150"/>
            <a:ext cx="1462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714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99AA3-9E43-19E2-4456-BA3BD9B4EBF6}"/>
              </a:ext>
            </a:extLst>
          </p:cNvPr>
          <p:cNvSpPr txBox="1"/>
          <p:nvPr/>
        </p:nvSpPr>
        <p:spPr>
          <a:xfrm>
            <a:off x="2098480" y="1342125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7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74C33E-8B68-AE8E-49C0-70CD845DBC66}"/>
              </a:ext>
            </a:extLst>
          </p:cNvPr>
          <p:cNvCxnSpPr>
            <a:cxnSpLocks/>
          </p:cNvCxnSpPr>
          <p:nvPr/>
        </p:nvCxnSpPr>
        <p:spPr>
          <a:xfrm>
            <a:off x="1926989" y="1460423"/>
            <a:ext cx="0" cy="16032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F655C7-26B8-1A90-8472-ECA8FCFBA46B}"/>
              </a:ext>
            </a:extLst>
          </p:cNvPr>
          <p:cNvCxnSpPr>
            <a:cxnSpLocks/>
          </p:cNvCxnSpPr>
          <p:nvPr/>
        </p:nvCxnSpPr>
        <p:spPr>
          <a:xfrm flipH="1">
            <a:off x="1923817" y="2217235"/>
            <a:ext cx="11851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A562C24-D301-650C-A244-146E92685FBB}"/>
              </a:ext>
            </a:extLst>
          </p:cNvPr>
          <p:cNvSpPr txBox="1"/>
          <p:nvPr/>
        </p:nvSpPr>
        <p:spPr>
          <a:xfrm>
            <a:off x="1955609" y="2147313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0D9CE-98CB-CFBD-5438-724CF0CC1F92}"/>
              </a:ext>
            </a:extLst>
          </p:cNvPr>
          <p:cNvSpPr txBox="1"/>
          <p:nvPr/>
        </p:nvSpPr>
        <p:spPr>
          <a:xfrm>
            <a:off x="787726" y="2101105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D82A23-2572-6B00-EE2A-B1CB0D0A3900}"/>
              </a:ext>
            </a:extLst>
          </p:cNvPr>
          <p:cNvCxnSpPr>
            <a:cxnSpLocks/>
          </p:cNvCxnSpPr>
          <p:nvPr/>
        </p:nvCxnSpPr>
        <p:spPr>
          <a:xfrm flipH="1">
            <a:off x="855275" y="2987353"/>
            <a:ext cx="9057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94D7E11-80F3-937C-4640-70368F91C2AF}"/>
              </a:ext>
            </a:extLst>
          </p:cNvPr>
          <p:cNvSpPr txBox="1"/>
          <p:nvPr/>
        </p:nvSpPr>
        <p:spPr>
          <a:xfrm>
            <a:off x="788287" y="2950300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76D7C8-B1DB-073F-87B8-041165D3D08D}"/>
              </a:ext>
            </a:extLst>
          </p:cNvPr>
          <p:cNvSpPr txBox="1"/>
          <p:nvPr/>
        </p:nvSpPr>
        <p:spPr>
          <a:xfrm>
            <a:off x="1157392" y="2950300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12DF58-AC94-FCF1-5465-48758376358A}"/>
              </a:ext>
            </a:extLst>
          </p:cNvPr>
          <p:cNvSpPr txBox="1"/>
          <p:nvPr/>
        </p:nvSpPr>
        <p:spPr>
          <a:xfrm>
            <a:off x="2292413" y="2161602"/>
            <a:ext cx="6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1470AA-6A97-AF41-D601-1D6988062BFE}"/>
              </a:ext>
            </a:extLst>
          </p:cNvPr>
          <p:cNvSpPr txBox="1"/>
          <p:nvPr/>
        </p:nvSpPr>
        <p:spPr>
          <a:xfrm>
            <a:off x="1148496" y="3802754"/>
            <a:ext cx="98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5B86F4-8A95-80E3-C6E5-BD7B9337302C}"/>
              </a:ext>
            </a:extLst>
          </p:cNvPr>
          <p:cNvCxnSpPr>
            <a:cxnSpLocks/>
          </p:cNvCxnSpPr>
          <p:nvPr/>
        </p:nvCxnSpPr>
        <p:spPr>
          <a:xfrm flipH="1">
            <a:off x="934874" y="4602793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DC1C249-0B98-3A93-502C-35EA785CBEF5}"/>
              </a:ext>
            </a:extLst>
          </p:cNvPr>
          <p:cNvSpPr txBox="1"/>
          <p:nvPr/>
        </p:nvSpPr>
        <p:spPr>
          <a:xfrm>
            <a:off x="1161351" y="4602362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FCC221-EAC9-8B5F-119E-1A2EEDB2C435}"/>
              </a:ext>
            </a:extLst>
          </p:cNvPr>
          <p:cNvSpPr txBox="1"/>
          <p:nvPr/>
        </p:nvSpPr>
        <p:spPr>
          <a:xfrm>
            <a:off x="3474383" y="1716682"/>
            <a:ext cx="774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/>
              <a:t>7 chia 7 được 1, viết 1.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78D09D-8C74-441D-560E-1C8D1833B067}"/>
              </a:ext>
            </a:extLst>
          </p:cNvPr>
          <p:cNvSpPr txBox="1"/>
          <p:nvPr/>
        </p:nvSpPr>
        <p:spPr>
          <a:xfrm>
            <a:off x="4040799" y="2262036"/>
            <a:ext cx="774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 nhân 7 bằng 7; 7 trừ 7 bằng 0.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81F133-1916-6E8A-011F-3A974A9CA481}"/>
              </a:ext>
            </a:extLst>
          </p:cNvPr>
          <p:cNvSpPr txBox="1"/>
          <p:nvPr/>
        </p:nvSpPr>
        <p:spPr>
          <a:xfrm>
            <a:off x="3474383" y="2920528"/>
            <a:ext cx="8466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/>
              <a:t>Hạ 1; 1 chia 7 được 0, viết 0.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574078-B2CB-F65E-CBEF-2579778E91D6}"/>
              </a:ext>
            </a:extLst>
          </p:cNvPr>
          <p:cNvSpPr txBox="1"/>
          <p:nvPr/>
        </p:nvSpPr>
        <p:spPr>
          <a:xfrm>
            <a:off x="4076183" y="3493462"/>
            <a:ext cx="774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0 nhân 7 bằng 0; 1 trừ 0 bằng 1.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86F8549-9860-03E9-5E08-60AC537EA31F}"/>
              </a:ext>
            </a:extLst>
          </p:cNvPr>
          <p:cNvSpPr/>
          <p:nvPr/>
        </p:nvSpPr>
        <p:spPr>
          <a:xfrm>
            <a:off x="4785628" y="5872687"/>
            <a:ext cx="3200400" cy="716280"/>
          </a:xfrm>
          <a:prstGeom prst="roundRect">
            <a:avLst/>
          </a:prstGeom>
          <a:solidFill>
            <a:srgbClr val="FEFCFD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714 : 7 = </a:t>
            </a:r>
            <a:r>
              <a:rPr lang="en-US" sz="3200">
                <a:solidFill>
                  <a:srgbClr val="FF0000"/>
                </a:solidFill>
              </a:rPr>
              <a:t>102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C00EC5-A708-143B-18D7-17C8920B85DD}"/>
              </a:ext>
            </a:extLst>
          </p:cNvPr>
          <p:cNvSpPr txBox="1"/>
          <p:nvPr/>
        </p:nvSpPr>
        <p:spPr>
          <a:xfrm>
            <a:off x="1465525" y="4602361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B32E69-1C5A-2828-FD78-60393BD1BF54}"/>
              </a:ext>
            </a:extLst>
          </p:cNvPr>
          <p:cNvSpPr txBox="1"/>
          <p:nvPr/>
        </p:nvSpPr>
        <p:spPr>
          <a:xfrm>
            <a:off x="2644612" y="2161602"/>
            <a:ext cx="6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508EE1-24DA-2F5A-EF97-15B7555EEA9E}"/>
              </a:ext>
            </a:extLst>
          </p:cNvPr>
          <p:cNvSpPr txBox="1"/>
          <p:nvPr/>
        </p:nvSpPr>
        <p:spPr>
          <a:xfrm>
            <a:off x="1157392" y="5242229"/>
            <a:ext cx="98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14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6336738-9EC9-6CA5-099A-95C65EC90FB2}"/>
              </a:ext>
            </a:extLst>
          </p:cNvPr>
          <p:cNvCxnSpPr>
            <a:cxnSpLocks/>
          </p:cNvCxnSpPr>
          <p:nvPr/>
        </p:nvCxnSpPr>
        <p:spPr>
          <a:xfrm flipH="1">
            <a:off x="1229931" y="5948496"/>
            <a:ext cx="7485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2845739-2E85-FD53-F8B0-F69A46AEF140}"/>
              </a:ext>
            </a:extLst>
          </p:cNvPr>
          <p:cNvSpPr txBox="1"/>
          <p:nvPr/>
        </p:nvSpPr>
        <p:spPr>
          <a:xfrm>
            <a:off x="1452929" y="5948496"/>
            <a:ext cx="61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A0C3B9-98F2-8E05-EF0E-709914D6E044}"/>
              </a:ext>
            </a:extLst>
          </p:cNvPr>
          <p:cNvSpPr txBox="1"/>
          <p:nvPr/>
        </p:nvSpPr>
        <p:spPr>
          <a:xfrm>
            <a:off x="3474383" y="4142044"/>
            <a:ext cx="8466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/>
              <a:t>Hạ 4, được 14; 14 chia7 được 2, viết 2.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B91B32-CC31-235C-6034-9AA931A7639D}"/>
              </a:ext>
            </a:extLst>
          </p:cNvPr>
          <p:cNvSpPr txBox="1"/>
          <p:nvPr/>
        </p:nvSpPr>
        <p:spPr>
          <a:xfrm>
            <a:off x="4076183" y="4714978"/>
            <a:ext cx="774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2 nhân 7 bằng 14; 14 trừ 14 bằng 0.</a:t>
            </a:r>
          </a:p>
        </p:txBody>
      </p:sp>
    </p:spTree>
    <p:extLst>
      <p:ext uri="{BB962C8B-B14F-4D97-AF65-F5344CB8AC3E}">
        <p14:creationId xmlns:p14="http://schemas.microsoft.com/office/powerpoint/2010/main" val="1577253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1" grpId="0"/>
      <p:bldP spid="12" grpId="0"/>
      <p:bldP spid="19" grpId="0"/>
      <p:bldP spid="20" grpId="0"/>
      <p:bldP spid="21" grpId="0"/>
      <p:bldP spid="22" grpId="0"/>
      <p:bldP spid="24" grpId="0"/>
      <p:bldP spid="36" grpId="0" animBg="1"/>
      <p:bldP spid="38" grpId="0"/>
      <p:bldP spid="39" grpId="0"/>
      <p:bldP spid="40" grpId="0"/>
      <p:bldP spid="42" grpId="0"/>
    </p:bldLst>
  </p:timing>
</p:sld>
</file>

<file path=ppt/theme/theme1.xml><?xml version="1.0" encoding="utf-8"?>
<a:theme xmlns:a="http://schemas.openxmlformats.org/drawingml/2006/main" name="Happy Indian Independence Day! by Slidesgo">
  <a:themeElements>
    <a:clrScheme name="Simple Light">
      <a:dk1>
        <a:srgbClr val="232228"/>
      </a:dk1>
      <a:lt1>
        <a:srgbClr val="FFFFFF"/>
      </a:lt1>
      <a:dk2>
        <a:srgbClr val="663717"/>
      </a:dk2>
      <a:lt2>
        <a:srgbClr val="CC7646"/>
      </a:lt2>
      <a:accent1>
        <a:srgbClr val="F49019"/>
      </a:accent1>
      <a:accent2>
        <a:srgbClr val="548E11"/>
      </a:accent2>
      <a:accent3>
        <a:srgbClr val="FFEBCF"/>
      </a:accent3>
      <a:accent4>
        <a:srgbClr val="D63827"/>
      </a:accent4>
      <a:accent5>
        <a:srgbClr val="BBB533"/>
      </a:accent5>
      <a:accent6>
        <a:srgbClr val="FFD9A8"/>
      </a:accent6>
      <a:hlink>
        <a:srgbClr val="2322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2751</TotalTime>
  <Words>1117</Words>
  <Application>Microsoft Office PowerPoint</Application>
  <PresentationFormat>Custom</PresentationFormat>
  <Paragraphs>194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Laila</vt:lpstr>
      <vt:lpstr>Chau Philomene One</vt:lpstr>
      <vt:lpstr>Varela Round</vt:lpstr>
      <vt:lpstr>Karla</vt:lpstr>
      <vt:lpstr>Arial</vt:lpstr>
      <vt:lpstr>SVN-Billo</vt:lpstr>
      <vt:lpstr>HP001 4 hàng</vt:lpstr>
      <vt:lpstr>Hind</vt:lpstr>
      <vt:lpstr>Happy Indian Independence Day! by Slidesgo</vt:lpstr>
      <vt:lpstr>Chuẩn bị</vt:lpstr>
      <vt:lpstr>PowerPoint Presentation</vt:lpstr>
      <vt:lpstr>PowerPoint Presentation</vt:lpstr>
      <vt:lpstr>PowerPoint Presentation</vt:lpstr>
      <vt:lpstr>PowerPoint Presentation</vt:lpstr>
      <vt:lpstr>Trang 101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Tập làm việc nhà, việc trường</dc:title>
  <dc:creator>Kim Lien</dc:creator>
  <cp:lastModifiedBy>Linh Phan Thi  (FE FSC DN)</cp:lastModifiedBy>
  <cp:revision>162</cp:revision>
  <dcterms:modified xsi:type="dcterms:W3CDTF">2022-11-13T08:34:01Z</dcterms:modified>
</cp:coreProperties>
</file>