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1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D275A-EFB5-44B6-BF6A-B6803CCD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1" y="0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487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Cedarville Cursive</vt:lpstr>
      <vt:lpstr>等线</vt:lpstr>
      <vt:lpstr>Lilita One</vt:lpstr>
      <vt:lpstr>LNTH-Kids  Chinese Font 1</vt:lpstr>
      <vt:lpstr>微软雅黑</vt:lpstr>
      <vt:lpstr>UTM Showcard</vt:lpstr>
      <vt:lpstr>华康海报体W12(P)</vt:lpstr>
      <vt:lpstr>Arial</vt:lpstr>
      <vt:lpstr>Arial-Rounded</vt:lpstr>
      <vt:lpstr>Calibri</vt:lpstr>
      <vt:lpstr>Calibri Light</vt:lpstr>
      <vt:lpstr>Montserrat</vt:lpstr>
      <vt:lpstr>Montserrat Medium</vt:lpstr>
      <vt:lpstr>SVN-SAF</vt:lpstr>
      <vt:lpstr>Times New Roman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2022-06-29T04:18:14Z</dcterms:created>
  <dcterms:modified xsi:type="dcterms:W3CDTF">2022-07-22T08:19:40Z</dcterms:modified>
</cp:coreProperties>
</file>