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2.xml" ContentType="application/vnd.openxmlformats-officedocument.theme+xml"/>
  <Override PartName="/ppt/slideLayouts/slideLayout31.xml" ContentType="application/vnd.openxmlformats-officedocument.presentationml.slideLayout+xml"/>
  <Override PartName="/ppt/theme/theme3.xml" ContentType="application/vnd.openxmlformats-officedocument.theme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theme/themeOverride1.xml" ContentType="application/vnd.openxmlformats-officedocument.themeOverride+xml"/>
  <Override PartName="/ppt/notesSlides/notesSlide2.xml" ContentType="application/vnd.openxmlformats-officedocument.presentationml.notesSlide+xml"/>
  <Override PartName="/ppt/theme/themeOverride2.xml" ContentType="application/vnd.openxmlformats-officedocument.themeOverride+xml"/>
  <Override PartName="/ppt/notesSlides/notesSlide3.xml" ContentType="application/vnd.openxmlformats-officedocument.presentationml.notesSlide+xml"/>
  <Override PartName="/ppt/theme/themeOverride3.xml" ContentType="application/vnd.openxmlformats-officedocument.themeOverr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theme/themeOverride4.xml" ContentType="application/vnd.openxmlformats-officedocument.themeOverr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theme/themeOverride5.xml" ContentType="application/vnd.openxmlformats-officedocument.themeOverr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theme/themeOverride6.xml" ContentType="application/vnd.openxmlformats-officedocument.themeOverr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theme/themeOverride7.xml" ContentType="application/vnd.openxmlformats-officedocument.themeOverride+xml"/>
  <Override PartName="/ppt/notesSlides/notesSlide12.xml" ContentType="application/vnd.openxmlformats-officedocument.presentationml.notesSlide+xml"/>
  <Override PartName="/ppt/theme/themeOverride8.xml" ContentType="application/vnd.openxmlformats-officedocument.themeOverride+xml"/>
  <Override PartName="/ppt/notesSlides/notesSlide13.xml" ContentType="application/vnd.openxmlformats-officedocument.presentationml.notesSlide+xml"/>
  <Override PartName="/ppt/theme/themeOverride9.xml" ContentType="application/vnd.openxmlformats-officedocument.themeOverr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90" r:id="rId2"/>
    <p:sldMasterId id="2147483693" r:id="rId3"/>
    <p:sldMasterId id="2147483695" r:id="rId4"/>
  </p:sldMasterIdLst>
  <p:notesMasterIdLst>
    <p:notesMasterId r:id="rId22"/>
  </p:notesMasterIdLst>
  <p:sldIdLst>
    <p:sldId id="299" r:id="rId5"/>
    <p:sldId id="313" r:id="rId6"/>
    <p:sldId id="259" r:id="rId7"/>
    <p:sldId id="260" r:id="rId8"/>
    <p:sldId id="263" r:id="rId9"/>
    <p:sldId id="298" r:id="rId10"/>
    <p:sldId id="285" r:id="rId11"/>
    <p:sldId id="314" r:id="rId12"/>
    <p:sldId id="286" r:id="rId13"/>
    <p:sldId id="275" r:id="rId14"/>
    <p:sldId id="311" r:id="rId15"/>
    <p:sldId id="316" r:id="rId16"/>
    <p:sldId id="315" r:id="rId17"/>
    <p:sldId id="310" r:id="rId18"/>
    <p:sldId id="270" r:id="rId19"/>
    <p:sldId id="317" r:id="rId20"/>
    <p:sldId id="293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63" d="100"/>
          <a:sy n="63" d="100"/>
        </p:scale>
        <p:origin x="732" y="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F81E0C1-CB33-43A8-B048-DD83FB44812F}" type="datetimeFigureOut">
              <a:rPr lang="en-US" smtClean="0"/>
              <a:t>7/22/2022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BCE043E-3626-479A-8679-465C02C82E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62053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C1F1075-DF17-4AAA-9A7D-F8B846E4CDF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6072208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481013" y="1279525"/>
            <a:ext cx="6140450" cy="34544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D466E8F-A2D0-4D64-A702-5F7D260F887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C1F1075-DF17-4AAA-9A7D-F8B846E4CDF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6219107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481013" y="1279525"/>
            <a:ext cx="6140450" cy="34544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498F875-E561-406E-994F-D0D034794FB4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481013" y="1279525"/>
            <a:ext cx="6140450" cy="34544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498F875-E561-406E-994F-D0D034794FB4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9339563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481013" y="1279525"/>
            <a:ext cx="6140450" cy="34544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6837353-30EB-4A48-80EB-173D804AEFB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7238786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481013" y="1279525"/>
            <a:ext cx="6140450" cy="34544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6837353-30EB-4A48-80EB-173D804AEFB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093962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481013" y="1279525"/>
            <a:ext cx="6140450" cy="34544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6837353-30EB-4A48-80EB-173D804AEFB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7906735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481013" y="1279525"/>
            <a:ext cx="6140450" cy="34544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6837353-30EB-4A48-80EB-173D804AEFB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383597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C1F1075-DF17-4AAA-9A7D-F8B846E4CDF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6072208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481013" y="1279525"/>
            <a:ext cx="6140450" cy="34544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498F875-E561-406E-994F-D0D034794FB4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7083753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3AC6D98-046A-405E-9FCB-494EC8D89F4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4639861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481013" y="1279525"/>
            <a:ext cx="6140450" cy="34544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498F875-E561-406E-994F-D0D034794FB4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5847176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C1F1075-DF17-4AAA-9A7D-F8B846E4CDF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6970725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14401" y="2130428"/>
            <a:ext cx="10363200" cy="1470025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8801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83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67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51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3355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9194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503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872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671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2022/7/22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67857067"/>
      </p:ext>
    </p:extLst>
  </p:cSld>
  <p:clrMapOvr>
    <a:masterClrMapping/>
  </p:clrMapOvr>
  <p:transition spd="slow">
    <p:comb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0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14401" y="2130428"/>
            <a:ext cx="10363200" cy="1470025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8801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83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67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51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3355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9194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503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872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671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2022/7/22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24785179"/>
      </p:ext>
    </p:extLst>
  </p:cSld>
  <p:clrMapOvr>
    <a:masterClrMapping/>
  </p:clrMapOvr>
  <p:transition spd="slow">
    <p:comb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9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14401" y="2130428"/>
            <a:ext cx="10363200" cy="1470025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8801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83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67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51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3355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9194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503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872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671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2022/7/22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95957911"/>
      </p:ext>
    </p:extLst>
  </p:cSld>
  <p:clrMapOvr>
    <a:masterClrMapping/>
  </p:clrMapOvr>
  <p:transition spd="slow">
    <p:comb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8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14401" y="2130428"/>
            <a:ext cx="10363200" cy="1470025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8801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83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67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51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3355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9194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503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872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671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2022/7/22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11513001"/>
      </p:ext>
    </p:extLst>
  </p:cSld>
  <p:clrMapOvr>
    <a:masterClrMapping/>
  </p:clrMapOvr>
  <p:transition spd="slow">
    <p:comb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7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14401" y="2130428"/>
            <a:ext cx="10363200" cy="1470025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8801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83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67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51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3355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9194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503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872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671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2022/7/22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76372980"/>
      </p:ext>
    </p:extLst>
  </p:cSld>
  <p:clrMapOvr>
    <a:masterClrMapping/>
  </p:clrMapOvr>
  <p:transition spd="slow">
    <p:comb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6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14401" y="2130428"/>
            <a:ext cx="10363200" cy="1470025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8801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83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67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51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3355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9194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503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872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671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2022/7/22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09635981"/>
      </p:ext>
    </p:extLst>
  </p:cSld>
  <p:clrMapOvr>
    <a:masterClrMapping/>
  </p:clrMapOvr>
  <p:transition spd="slow">
    <p:comb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5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14401" y="2130428"/>
            <a:ext cx="10363200" cy="1470025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8801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83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67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51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3355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9194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503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872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671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2022/7/22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81598572"/>
      </p:ext>
    </p:extLst>
  </p:cSld>
  <p:clrMapOvr>
    <a:masterClrMapping/>
  </p:clrMapOvr>
  <p:transition spd="slow">
    <p:comb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4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14401" y="2130428"/>
            <a:ext cx="10363200" cy="1470025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8801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83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67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51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3355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9194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503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872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671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2022/7/22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38498085"/>
      </p:ext>
    </p:extLst>
  </p:cSld>
  <p:clrMapOvr>
    <a:masterClrMapping/>
  </p:clrMapOvr>
  <p:transition spd="slow">
    <p:comb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3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14401" y="2130428"/>
            <a:ext cx="10363200" cy="1470025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8801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83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67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51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3355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9194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503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872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671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2022/7/22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9329415"/>
      </p:ext>
    </p:extLst>
  </p:cSld>
  <p:clrMapOvr>
    <a:masterClrMapping/>
  </p:clrMapOvr>
  <p:transition spd="slow">
    <p:comb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14401" y="2130428"/>
            <a:ext cx="10363200" cy="1470025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8801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83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67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51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3355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9194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503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872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671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2022/7/22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36481169"/>
      </p:ext>
    </p:extLst>
  </p:cSld>
  <p:clrMapOvr>
    <a:masterClrMapping/>
  </p:clrMapOvr>
  <p:transition spd="slow">
    <p:comb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14401" y="2130428"/>
            <a:ext cx="10363200" cy="1470025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8801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83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67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51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3355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9194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503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872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671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2022/7/22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61563129"/>
      </p:ext>
    </p:extLst>
  </p:cSld>
  <p:clrMapOvr>
    <a:masterClrMapping/>
  </p:clrMapOvr>
  <p:transition spd="slow">
    <p:comb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8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14401" y="2130428"/>
            <a:ext cx="10363200" cy="1470025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8801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83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67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51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3355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9194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503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872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671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2022/7/22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77512872"/>
      </p:ext>
    </p:extLst>
  </p:cSld>
  <p:clrMapOvr>
    <a:masterClrMapping/>
  </p:clrMapOvr>
  <p:transition spd="slow">
    <p:comb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2022/7/22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32971958"/>
      </p:ext>
    </p:extLst>
  </p:cSld>
  <p:clrMapOvr>
    <a:masterClrMapping/>
  </p:clrMapOvr>
  <p:transition spd="slow">
    <p:comb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63084" y="4406903"/>
            <a:ext cx="10363200" cy="1362075"/>
          </a:xfrm>
        </p:spPr>
        <p:txBody>
          <a:bodyPr anchor="t"/>
          <a:lstStyle>
            <a:lvl1pPr algn="l">
              <a:defRPr sz="4010" b="1" cap="all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963084" y="2906716"/>
            <a:ext cx="10363200" cy="1500187"/>
          </a:xfrm>
        </p:spPr>
        <p:txBody>
          <a:bodyPr anchor="b"/>
          <a:lstStyle>
            <a:lvl1pPr marL="0" indent="0">
              <a:buNone/>
              <a:defRPr sz="2005">
                <a:solidFill>
                  <a:schemeClr val="tx1">
                    <a:tint val="75000"/>
                  </a:schemeClr>
                </a:solidFill>
              </a:defRPr>
            </a:lvl1pPr>
            <a:lvl2pPr marL="458389" indent="0">
              <a:buNone/>
              <a:defRPr sz="1805">
                <a:solidFill>
                  <a:schemeClr val="tx1">
                    <a:tint val="75000"/>
                  </a:schemeClr>
                </a:solidFill>
              </a:defRPr>
            </a:lvl2pPr>
            <a:lvl3pPr marL="916777" indent="0">
              <a:buNone/>
              <a:defRPr sz="1604">
                <a:solidFill>
                  <a:schemeClr val="tx1">
                    <a:tint val="75000"/>
                  </a:schemeClr>
                </a:solidFill>
              </a:defRPr>
            </a:lvl3pPr>
            <a:lvl4pPr marL="1375166" indent="0">
              <a:buNone/>
              <a:defRPr sz="1404">
                <a:solidFill>
                  <a:schemeClr val="tx1">
                    <a:tint val="75000"/>
                  </a:schemeClr>
                </a:solidFill>
              </a:defRPr>
            </a:lvl4pPr>
            <a:lvl5pPr marL="1833555" indent="0">
              <a:buNone/>
              <a:defRPr sz="1404">
                <a:solidFill>
                  <a:schemeClr val="tx1">
                    <a:tint val="75000"/>
                  </a:schemeClr>
                </a:solidFill>
              </a:defRPr>
            </a:lvl5pPr>
            <a:lvl6pPr marL="2291944" indent="0">
              <a:buNone/>
              <a:defRPr sz="1404">
                <a:solidFill>
                  <a:schemeClr val="tx1">
                    <a:tint val="75000"/>
                  </a:schemeClr>
                </a:solidFill>
              </a:defRPr>
            </a:lvl6pPr>
            <a:lvl7pPr marL="2750332" indent="0">
              <a:buNone/>
              <a:defRPr sz="1404">
                <a:solidFill>
                  <a:schemeClr val="tx1">
                    <a:tint val="75000"/>
                  </a:schemeClr>
                </a:solidFill>
              </a:defRPr>
            </a:lvl7pPr>
            <a:lvl8pPr marL="3208721" indent="0">
              <a:buNone/>
              <a:defRPr sz="1404">
                <a:solidFill>
                  <a:schemeClr val="tx1">
                    <a:tint val="75000"/>
                  </a:schemeClr>
                </a:solidFill>
              </a:defRPr>
            </a:lvl8pPr>
            <a:lvl9pPr marL="3667110" indent="0">
              <a:buNone/>
              <a:defRPr sz="1404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2022/7/22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21457750"/>
      </p:ext>
    </p:extLst>
  </p:cSld>
  <p:clrMapOvr>
    <a:masterClrMapping/>
  </p:clrMapOvr>
  <p:transition spd="slow">
    <p:comb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600" y="1600203"/>
            <a:ext cx="5384800" cy="4525963"/>
          </a:xfrm>
        </p:spPr>
        <p:txBody>
          <a:bodyPr/>
          <a:lstStyle>
            <a:lvl1pPr>
              <a:defRPr sz="2807"/>
            </a:lvl1pPr>
            <a:lvl2pPr>
              <a:defRPr sz="2406"/>
            </a:lvl2pPr>
            <a:lvl3pPr>
              <a:defRPr sz="2005"/>
            </a:lvl3pPr>
            <a:lvl4pPr>
              <a:defRPr sz="1805"/>
            </a:lvl4pPr>
            <a:lvl5pPr>
              <a:defRPr sz="1805"/>
            </a:lvl5pPr>
            <a:lvl6pPr>
              <a:defRPr sz="1805"/>
            </a:lvl6pPr>
            <a:lvl7pPr>
              <a:defRPr sz="1805"/>
            </a:lvl7pPr>
            <a:lvl8pPr>
              <a:defRPr sz="1805"/>
            </a:lvl8pPr>
            <a:lvl9pPr>
              <a:defRPr sz="1805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97601" y="1600203"/>
            <a:ext cx="5384800" cy="4525963"/>
          </a:xfrm>
        </p:spPr>
        <p:txBody>
          <a:bodyPr/>
          <a:lstStyle>
            <a:lvl1pPr>
              <a:defRPr sz="2807"/>
            </a:lvl1pPr>
            <a:lvl2pPr>
              <a:defRPr sz="2406"/>
            </a:lvl2pPr>
            <a:lvl3pPr>
              <a:defRPr sz="2005"/>
            </a:lvl3pPr>
            <a:lvl4pPr>
              <a:defRPr sz="1805"/>
            </a:lvl4pPr>
            <a:lvl5pPr>
              <a:defRPr sz="1805"/>
            </a:lvl5pPr>
            <a:lvl6pPr>
              <a:defRPr sz="1805"/>
            </a:lvl6pPr>
            <a:lvl7pPr>
              <a:defRPr sz="1805"/>
            </a:lvl7pPr>
            <a:lvl8pPr>
              <a:defRPr sz="1805"/>
            </a:lvl8pPr>
            <a:lvl9pPr>
              <a:defRPr sz="1805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2022/7/22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15251215"/>
      </p:ext>
    </p:extLst>
  </p:cSld>
  <p:clrMapOvr>
    <a:masterClrMapping/>
  </p:clrMapOvr>
  <p:transition spd="slow">
    <p:comb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2" y="1535113"/>
            <a:ext cx="5386917" cy="639762"/>
          </a:xfrm>
        </p:spPr>
        <p:txBody>
          <a:bodyPr anchor="b"/>
          <a:lstStyle>
            <a:lvl1pPr marL="0" indent="0">
              <a:buNone/>
              <a:defRPr sz="2406" b="1"/>
            </a:lvl1pPr>
            <a:lvl2pPr marL="458389" indent="0">
              <a:buNone/>
              <a:defRPr sz="2005" b="1"/>
            </a:lvl2pPr>
            <a:lvl3pPr marL="916777" indent="0">
              <a:buNone/>
              <a:defRPr sz="1805" b="1"/>
            </a:lvl3pPr>
            <a:lvl4pPr marL="1375166" indent="0">
              <a:buNone/>
              <a:defRPr sz="1604" b="1"/>
            </a:lvl4pPr>
            <a:lvl5pPr marL="1833555" indent="0">
              <a:buNone/>
              <a:defRPr sz="1604" b="1"/>
            </a:lvl5pPr>
            <a:lvl6pPr marL="2291944" indent="0">
              <a:buNone/>
              <a:defRPr sz="1604" b="1"/>
            </a:lvl6pPr>
            <a:lvl7pPr marL="2750332" indent="0">
              <a:buNone/>
              <a:defRPr sz="1604" b="1"/>
            </a:lvl7pPr>
            <a:lvl8pPr marL="3208721" indent="0">
              <a:buNone/>
              <a:defRPr sz="1604" b="1"/>
            </a:lvl8pPr>
            <a:lvl9pPr marL="3667110" indent="0">
              <a:buNone/>
              <a:defRPr sz="1604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09602" y="2174875"/>
            <a:ext cx="5386917" cy="3951288"/>
          </a:xfrm>
        </p:spPr>
        <p:txBody>
          <a:bodyPr/>
          <a:lstStyle>
            <a:lvl1pPr>
              <a:defRPr sz="2406"/>
            </a:lvl1pPr>
            <a:lvl2pPr>
              <a:defRPr sz="2005"/>
            </a:lvl2pPr>
            <a:lvl3pPr>
              <a:defRPr sz="1805"/>
            </a:lvl3pPr>
            <a:lvl4pPr>
              <a:defRPr sz="1604"/>
            </a:lvl4pPr>
            <a:lvl5pPr>
              <a:defRPr sz="1604"/>
            </a:lvl5pPr>
            <a:lvl6pPr>
              <a:defRPr sz="1604"/>
            </a:lvl6pPr>
            <a:lvl7pPr>
              <a:defRPr sz="1604"/>
            </a:lvl7pPr>
            <a:lvl8pPr>
              <a:defRPr sz="1604"/>
            </a:lvl8pPr>
            <a:lvl9pPr>
              <a:defRPr sz="1604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2"/>
          </a:xfrm>
        </p:spPr>
        <p:txBody>
          <a:bodyPr anchor="b"/>
          <a:lstStyle>
            <a:lvl1pPr marL="0" indent="0">
              <a:buNone/>
              <a:defRPr sz="2406" b="1"/>
            </a:lvl1pPr>
            <a:lvl2pPr marL="458389" indent="0">
              <a:buNone/>
              <a:defRPr sz="2005" b="1"/>
            </a:lvl2pPr>
            <a:lvl3pPr marL="916777" indent="0">
              <a:buNone/>
              <a:defRPr sz="1805" b="1"/>
            </a:lvl3pPr>
            <a:lvl4pPr marL="1375166" indent="0">
              <a:buNone/>
              <a:defRPr sz="1604" b="1"/>
            </a:lvl4pPr>
            <a:lvl5pPr marL="1833555" indent="0">
              <a:buNone/>
              <a:defRPr sz="1604" b="1"/>
            </a:lvl5pPr>
            <a:lvl6pPr marL="2291944" indent="0">
              <a:buNone/>
              <a:defRPr sz="1604" b="1"/>
            </a:lvl6pPr>
            <a:lvl7pPr marL="2750332" indent="0">
              <a:buNone/>
              <a:defRPr sz="1604" b="1"/>
            </a:lvl7pPr>
            <a:lvl8pPr marL="3208721" indent="0">
              <a:buNone/>
              <a:defRPr sz="1604" b="1"/>
            </a:lvl8pPr>
            <a:lvl9pPr marL="3667110" indent="0">
              <a:buNone/>
              <a:defRPr sz="1604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2406"/>
            </a:lvl1pPr>
            <a:lvl2pPr>
              <a:defRPr sz="2005"/>
            </a:lvl2pPr>
            <a:lvl3pPr>
              <a:defRPr sz="1805"/>
            </a:lvl3pPr>
            <a:lvl4pPr>
              <a:defRPr sz="1604"/>
            </a:lvl4pPr>
            <a:lvl5pPr>
              <a:defRPr sz="1604"/>
            </a:lvl5pPr>
            <a:lvl6pPr>
              <a:defRPr sz="1604"/>
            </a:lvl6pPr>
            <a:lvl7pPr>
              <a:defRPr sz="1604"/>
            </a:lvl7pPr>
            <a:lvl8pPr>
              <a:defRPr sz="1604"/>
            </a:lvl8pPr>
            <a:lvl9pPr>
              <a:defRPr sz="1604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2022/7/22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29338234"/>
      </p:ext>
    </p:extLst>
  </p:cSld>
  <p:clrMapOvr>
    <a:masterClrMapping/>
  </p:clrMapOvr>
  <p:transition spd="slow">
    <p:comb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2022/7/22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30414016"/>
      </p:ext>
    </p:extLst>
  </p:cSld>
  <p:clrMapOvr>
    <a:masterClrMapping/>
  </p:clrMapOvr>
  <p:transition spd="slow">
    <p:comb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2022/7/22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2009101"/>
      </p:ext>
    </p:extLst>
  </p:cSld>
  <p:clrMapOvr>
    <a:masterClrMapping/>
  </p:clrMapOvr>
  <p:transition spd="slow">
    <p:comb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2" y="273051"/>
            <a:ext cx="4011084" cy="1162050"/>
          </a:xfrm>
        </p:spPr>
        <p:txBody>
          <a:bodyPr anchor="b"/>
          <a:lstStyle>
            <a:lvl1pPr algn="l">
              <a:defRPr sz="2005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766735" y="273052"/>
            <a:ext cx="6815667" cy="5853113"/>
          </a:xfrm>
        </p:spPr>
        <p:txBody>
          <a:bodyPr/>
          <a:lstStyle>
            <a:lvl1pPr>
              <a:defRPr sz="3208"/>
            </a:lvl1pPr>
            <a:lvl2pPr>
              <a:defRPr sz="2807"/>
            </a:lvl2pPr>
            <a:lvl3pPr>
              <a:defRPr sz="2406"/>
            </a:lvl3pPr>
            <a:lvl4pPr>
              <a:defRPr sz="2005"/>
            </a:lvl4pPr>
            <a:lvl5pPr>
              <a:defRPr sz="2005"/>
            </a:lvl5pPr>
            <a:lvl6pPr>
              <a:defRPr sz="2005"/>
            </a:lvl6pPr>
            <a:lvl7pPr>
              <a:defRPr sz="2005"/>
            </a:lvl7pPr>
            <a:lvl8pPr>
              <a:defRPr sz="2005"/>
            </a:lvl8pPr>
            <a:lvl9pPr>
              <a:defRPr sz="2005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09602" y="1435103"/>
            <a:ext cx="4011084" cy="4691063"/>
          </a:xfrm>
        </p:spPr>
        <p:txBody>
          <a:bodyPr/>
          <a:lstStyle>
            <a:lvl1pPr marL="0" indent="0">
              <a:buNone/>
              <a:defRPr sz="1404"/>
            </a:lvl1pPr>
            <a:lvl2pPr marL="458389" indent="0">
              <a:buNone/>
              <a:defRPr sz="1203"/>
            </a:lvl2pPr>
            <a:lvl3pPr marL="916777" indent="0">
              <a:buNone/>
              <a:defRPr sz="1003"/>
            </a:lvl3pPr>
            <a:lvl4pPr marL="1375166" indent="0">
              <a:buNone/>
              <a:defRPr sz="902"/>
            </a:lvl4pPr>
            <a:lvl5pPr marL="1833555" indent="0">
              <a:buNone/>
              <a:defRPr sz="902"/>
            </a:lvl5pPr>
            <a:lvl6pPr marL="2291944" indent="0">
              <a:buNone/>
              <a:defRPr sz="902"/>
            </a:lvl6pPr>
            <a:lvl7pPr marL="2750332" indent="0">
              <a:buNone/>
              <a:defRPr sz="902"/>
            </a:lvl7pPr>
            <a:lvl8pPr marL="3208721" indent="0">
              <a:buNone/>
              <a:defRPr sz="902"/>
            </a:lvl8pPr>
            <a:lvl9pPr marL="3667110" indent="0">
              <a:buNone/>
              <a:defRPr sz="902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2022/7/22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14981936"/>
      </p:ext>
    </p:extLst>
  </p:cSld>
  <p:clrMapOvr>
    <a:masterClrMapping/>
  </p:clrMapOvr>
  <p:transition spd="slow">
    <p:comb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389719" y="4800601"/>
            <a:ext cx="7315200" cy="566738"/>
          </a:xfrm>
        </p:spPr>
        <p:txBody>
          <a:bodyPr anchor="b"/>
          <a:lstStyle>
            <a:lvl1pPr algn="l">
              <a:defRPr sz="2005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389719" y="612776"/>
            <a:ext cx="7315200" cy="4114800"/>
          </a:xfrm>
        </p:spPr>
        <p:txBody>
          <a:bodyPr/>
          <a:lstStyle>
            <a:lvl1pPr marL="0" indent="0">
              <a:buNone/>
              <a:defRPr sz="3208"/>
            </a:lvl1pPr>
            <a:lvl2pPr marL="458389" indent="0">
              <a:buNone/>
              <a:defRPr sz="2807"/>
            </a:lvl2pPr>
            <a:lvl3pPr marL="916777" indent="0">
              <a:buNone/>
              <a:defRPr sz="2406"/>
            </a:lvl3pPr>
            <a:lvl4pPr marL="1375166" indent="0">
              <a:buNone/>
              <a:defRPr sz="2005"/>
            </a:lvl4pPr>
            <a:lvl5pPr marL="1833555" indent="0">
              <a:buNone/>
              <a:defRPr sz="2005"/>
            </a:lvl5pPr>
            <a:lvl6pPr marL="2291944" indent="0">
              <a:buNone/>
              <a:defRPr sz="2005"/>
            </a:lvl6pPr>
            <a:lvl7pPr marL="2750332" indent="0">
              <a:buNone/>
              <a:defRPr sz="2005"/>
            </a:lvl7pPr>
            <a:lvl8pPr marL="3208721" indent="0">
              <a:buNone/>
              <a:defRPr sz="2005"/>
            </a:lvl8pPr>
            <a:lvl9pPr marL="3667110" indent="0">
              <a:buNone/>
              <a:defRPr sz="2005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389719" y="5367338"/>
            <a:ext cx="7315200" cy="804862"/>
          </a:xfrm>
        </p:spPr>
        <p:txBody>
          <a:bodyPr/>
          <a:lstStyle>
            <a:lvl1pPr marL="0" indent="0">
              <a:buNone/>
              <a:defRPr sz="1404"/>
            </a:lvl1pPr>
            <a:lvl2pPr marL="458389" indent="0">
              <a:buNone/>
              <a:defRPr sz="1203"/>
            </a:lvl2pPr>
            <a:lvl3pPr marL="916777" indent="0">
              <a:buNone/>
              <a:defRPr sz="1003"/>
            </a:lvl3pPr>
            <a:lvl4pPr marL="1375166" indent="0">
              <a:buNone/>
              <a:defRPr sz="902"/>
            </a:lvl4pPr>
            <a:lvl5pPr marL="1833555" indent="0">
              <a:buNone/>
              <a:defRPr sz="902"/>
            </a:lvl5pPr>
            <a:lvl6pPr marL="2291944" indent="0">
              <a:buNone/>
              <a:defRPr sz="902"/>
            </a:lvl6pPr>
            <a:lvl7pPr marL="2750332" indent="0">
              <a:buNone/>
              <a:defRPr sz="902"/>
            </a:lvl7pPr>
            <a:lvl8pPr marL="3208721" indent="0">
              <a:buNone/>
              <a:defRPr sz="902"/>
            </a:lvl8pPr>
            <a:lvl9pPr marL="3667110" indent="0">
              <a:buNone/>
              <a:defRPr sz="902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2022/7/22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48515872"/>
      </p:ext>
    </p:extLst>
  </p:cSld>
  <p:clrMapOvr>
    <a:masterClrMapping/>
  </p:clrMapOvr>
  <p:transition spd="slow">
    <p:comb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2022/7/22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94588692"/>
      </p:ext>
    </p:extLst>
  </p:cSld>
  <p:clrMapOvr>
    <a:masterClrMapping/>
  </p:clrMapOvr>
  <p:transition spd="slow">
    <p:comb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40"/>
            <a:ext cx="2743200" cy="5851525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1" y="274640"/>
            <a:ext cx="8026400" cy="5851525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2022/7/22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0007969"/>
      </p:ext>
    </p:extLst>
  </p:cSld>
  <p:clrMapOvr>
    <a:masterClrMapping/>
  </p:clrMapOvr>
  <p:transition spd="slow">
    <p:comb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7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14401" y="2130428"/>
            <a:ext cx="10363200" cy="1470025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8801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83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67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51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3355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9194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503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872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671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2022/7/22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11947851"/>
      </p:ext>
    </p:extLst>
  </p:cSld>
  <p:clrMapOvr>
    <a:masterClrMapping/>
  </p:clrMapOvr>
  <p:transition spd="slow">
    <p:comb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4_空白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 userDrawn="1"/>
        </p:nvSpPr>
        <p:spPr>
          <a:xfrm>
            <a:off x="7893549" y="6206376"/>
            <a:ext cx="734944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86694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PPT</a:t>
            </a:r>
            <a:r>
              <a:rPr kumimoji="0" lang="zh-CN" altLang="en-US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模板下载：</a:t>
            </a:r>
            <a:r>
              <a:rPr kumimoji="0" lang="en-US" altLang="zh-CN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www.1ppt.com/moban/     </a:t>
            </a:r>
            <a:r>
              <a:rPr kumimoji="0" lang="zh-CN" altLang="en-US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行业</a:t>
            </a:r>
            <a:r>
              <a:rPr kumimoji="0" lang="en-US" altLang="zh-CN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PPT</a:t>
            </a:r>
            <a:r>
              <a:rPr kumimoji="0" lang="zh-CN" altLang="en-US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模板：</a:t>
            </a:r>
            <a:r>
              <a:rPr kumimoji="0" lang="en-US" altLang="zh-CN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www.1ppt.com/hangye/ </a:t>
            </a:r>
          </a:p>
          <a:p>
            <a:pPr marL="0" marR="0" lvl="0" indent="0" algn="l" defTabSz="86694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节日</a:t>
            </a:r>
            <a:r>
              <a:rPr kumimoji="0" lang="en-US" altLang="zh-CN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PPT</a:t>
            </a:r>
            <a:r>
              <a:rPr kumimoji="0" lang="zh-CN" altLang="en-US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模板：</a:t>
            </a:r>
            <a:r>
              <a:rPr kumimoji="0" lang="en-US" altLang="zh-CN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www.1ppt.com/jieri/           PPT</a:t>
            </a:r>
            <a:r>
              <a:rPr kumimoji="0" lang="zh-CN" altLang="en-US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素材下载：</a:t>
            </a:r>
            <a:r>
              <a:rPr kumimoji="0" lang="en-US" altLang="zh-CN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www.1ppt.com/sucai/</a:t>
            </a:r>
          </a:p>
          <a:p>
            <a:pPr marL="0" marR="0" lvl="0" indent="0" algn="l" defTabSz="86694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PPT</a:t>
            </a:r>
            <a:r>
              <a:rPr kumimoji="0" lang="zh-CN" altLang="en-US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背景图片：</a:t>
            </a:r>
            <a:r>
              <a:rPr kumimoji="0" lang="en-US" altLang="zh-CN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www.1ppt.com/beijing/      PPT</a:t>
            </a:r>
            <a:r>
              <a:rPr kumimoji="0" lang="zh-CN" altLang="en-US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图表下载：</a:t>
            </a:r>
            <a:r>
              <a:rPr kumimoji="0" lang="en-US" altLang="zh-CN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www.1ppt.com/tubiao/      </a:t>
            </a:r>
          </a:p>
          <a:p>
            <a:pPr marL="0" marR="0" lvl="0" indent="0" algn="l" defTabSz="86694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优秀</a:t>
            </a:r>
            <a:r>
              <a:rPr kumimoji="0" lang="en-US" altLang="zh-CN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PPT</a:t>
            </a:r>
            <a:r>
              <a:rPr kumimoji="0" lang="zh-CN" altLang="en-US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下载：</a:t>
            </a:r>
            <a:r>
              <a:rPr kumimoji="0" lang="en-US" altLang="zh-CN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www.1ppt.com/xiazai/        PPT</a:t>
            </a:r>
            <a:r>
              <a:rPr kumimoji="0" lang="zh-CN" altLang="en-US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教程： </a:t>
            </a:r>
            <a:r>
              <a:rPr kumimoji="0" lang="en-US" altLang="zh-CN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www.1ppt.com/powerpoint/      </a:t>
            </a:r>
          </a:p>
          <a:p>
            <a:pPr marL="0" marR="0" lvl="0" indent="0" algn="l" defTabSz="86694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Word</a:t>
            </a:r>
            <a:r>
              <a:rPr kumimoji="0" lang="zh-CN" altLang="en-US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教程： </a:t>
            </a:r>
            <a:r>
              <a:rPr kumimoji="0" lang="en-US" altLang="zh-CN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www.1ppt.com/word/              Excel</a:t>
            </a:r>
            <a:r>
              <a:rPr kumimoji="0" lang="zh-CN" altLang="en-US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教程：</a:t>
            </a:r>
            <a:r>
              <a:rPr kumimoji="0" lang="en-US" altLang="zh-CN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www.1ppt.com/excel/  </a:t>
            </a:r>
          </a:p>
          <a:p>
            <a:pPr marL="0" marR="0" lvl="0" indent="0" algn="l" defTabSz="86694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资料下载：</a:t>
            </a:r>
            <a:r>
              <a:rPr kumimoji="0" lang="en-US" altLang="zh-CN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www.1ppt.com/ziliao/                PPT</a:t>
            </a:r>
            <a:r>
              <a:rPr kumimoji="0" lang="zh-CN" altLang="en-US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课件下载：</a:t>
            </a:r>
            <a:r>
              <a:rPr kumimoji="0" lang="en-US" altLang="zh-CN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www.1ppt.com/kejian/ </a:t>
            </a:r>
          </a:p>
          <a:p>
            <a:pPr marL="0" marR="0" lvl="0" indent="0" algn="l" defTabSz="86694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范文下载：</a:t>
            </a:r>
            <a:r>
              <a:rPr kumimoji="0" lang="en-US" altLang="zh-CN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www.1ppt.com/fanwen/             </a:t>
            </a:r>
            <a:r>
              <a:rPr kumimoji="0" lang="zh-CN" altLang="en-US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试卷下载：</a:t>
            </a:r>
            <a:r>
              <a:rPr kumimoji="0" lang="en-US" altLang="zh-CN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www.1ppt.com/shiti/  </a:t>
            </a:r>
          </a:p>
          <a:p>
            <a:pPr marL="0" marR="0" lvl="0" indent="0" algn="l" defTabSz="86694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教案下载：</a:t>
            </a:r>
            <a:r>
              <a:rPr kumimoji="0" lang="en-US" altLang="zh-CN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www.1ppt.com/jiaoan/        </a:t>
            </a:r>
          </a:p>
          <a:p>
            <a:pPr marL="0" marR="0" lvl="0" indent="0" algn="l" defTabSz="86694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字体下载：</a:t>
            </a:r>
            <a:r>
              <a:rPr kumimoji="0" lang="en-US" altLang="zh-CN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www.1ppt.com/ziti/</a:t>
            </a:r>
          </a:p>
          <a:p>
            <a:pPr marL="0" marR="0" lvl="0" indent="0" algn="l" defTabSz="86694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 </a:t>
            </a:r>
            <a:endParaRPr kumimoji="0" lang="zh-CN" altLang="en-US" sz="1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矩形 3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 cstate="print"/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86694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70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3757000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comb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t>2022/7/22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69885947"/>
      </p:ext>
    </p:extLst>
  </p:cSld>
  <p:clrMapOvr>
    <a:masterClrMapping/>
  </p:clrMapOvr>
  <p:transition spd="slow">
    <p:comb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2"/>
            <a:ext cx="2743200" cy="365125"/>
          </a:xfrm>
        </p:spPr>
        <p:txBody>
          <a:bodyPr/>
          <a:lstStyle/>
          <a:p>
            <a:fld id="{82F288E0-7875-42C4-84C8-98DBBD3BF4D2}" type="datetimeFigureOut">
              <a:rPr lang="zh-CN" altLang="en-US" smtClean="0"/>
              <a:t>2022/7/22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2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2"/>
            <a:ext cx="2743200" cy="365125"/>
          </a:xfrm>
        </p:spPr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05998013"/>
      </p:ext>
    </p:extLst>
  </p:cSld>
  <p:clrMapOvr>
    <a:masterClrMapping/>
  </p:clrMapOvr>
  <p:transition spd="slow">
    <p:comb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2"/>
            <a:ext cx="2743200" cy="365125"/>
          </a:xfrm>
        </p:spPr>
        <p:txBody>
          <a:bodyPr/>
          <a:lstStyle/>
          <a:p>
            <a:fld id="{82F288E0-7875-42C4-84C8-98DBBD3BF4D2}" type="datetimeFigureOut">
              <a:rPr lang="zh-CN" altLang="en-US" smtClean="0"/>
              <a:t>2022/7/22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2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2"/>
            <a:ext cx="2743200" cy="365125"/>
          </a:xfrm>
        </p:spPr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17738272"/>
      </p:ext>
    </p:extLst>
  </p:cSld>
  <p:clrMapOvr>
    <a:masterClrMapping/>
  </p:clrMapOvr>
  <p:transition spd="slow">
    <p:comb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6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14401" y="2130428"/>
            <a:ext cx="10363200" cy="1470025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8801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83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67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51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3355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9194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503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872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671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2022/7/22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41004305"/>
      </p:ext>
    </p:extLst>
  </p:cSld>
  <p:clrMapOvr>
    <a:masterClrMapping/>
  </p:clrMapOvr>
  <p:transition spd="slow">
    <p:comb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5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14401" y="2130428"/>
            <a:ext cx="10363200" cy="1470025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8801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83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67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51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3355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9194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503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872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671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2022/7/22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87763198"/>
      </p:ext>
    </p:extLst>
  </p:cSld>
  <p:clrMapOvr>
    <a:masterClrMapping/>
  </p:clrMapOvr>
  <p:transition spd="slow">
    <p:comb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4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14401" y="2130428"/>
            <a:ext cx="10363200" cy="1470025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8801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83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67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51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3355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9194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503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872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671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2022/7/22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94363003"/>
      </p:ext>
    </p:extLst>
  </p:cSld>
  <p:clrMapOvr>
    <a:masterClrMapping/>
  </p:clrMapOvr>
  <p:transition spd="slow">
    <p:comb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3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14401" y="2130428"/>
            <a:ext cx="10363200" cy="1470025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8801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83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67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51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3355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9194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503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872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671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2022/7/22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22684538"/>
      </p:ext>
    </p:extLst>
  </p:cSld>
  <p:clrMapOvr>
    <a:masterClrMapping/>
  </p:clrMapOvr>
  <p:transition spd="slow">
    <p:comb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2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14401" y="2130428"/>
            <a:ext cx="10363200" cy="1470025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8801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83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67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51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3355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9194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503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872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671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2022/7/22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7693087"/>
      </p:ext>
    </p:extLst>
  </p:cSld>
  <p:clrMapOvr>
    <a:masterClrMapping/>
  </p:clrMapOvr>
  <p:transition spd="slow">
    <p:comb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14401" y="2130428"/>
            <a:ext cx="10363200" cy="1470025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8801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83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67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51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3355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9194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503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872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671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2022/7/22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91024602"/>
      </p:ext>
    </p:extLst>
  </p:cSld>
  <p:clrMapOvr>
    <a:masterClrMapping/>
  </p:clrMapOvr>
  <p:transition spd="slow">
    <p:comb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30.xml"/></Relationships>
</file>

<file path=ppt/slideMasters/_rels/slideMaster3.xml.rels><?xml version="1.0" encoding="UTF-8" standalone="yes"?>
<Relationships xmlns="http://schemas.openxmlformats.org/package/2006/relationships"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theme" Target="../theme/theme4.xml"/><Relationship Id="rId2" Type="http://schemas.openxmlformats.org/officeDocument/2006/relationships/slideLayout" Target="../slideLayouts/slideLayout33.xml"/><Relationship Id="rId1" Type="http://schemas.openxmlformats.org/officeDocument/2006/relationships/slideLayout" Target="../slideLayouts/slideLayout32.xml"/><Relationship Id="rId5" Type="http://schemas.openxmlformats.org/officeDocument/2006/relationships/image" Target="../media/image1.png"/><Relationship Id="rId4" Type="http://schemas.openxmlformats.org/officeDocument/2006/relationships/image" Target="../media/image3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609601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1" y="1600203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609601" y="635635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0820CF-B880-4189-942D-D702A7CBA730}" type="datetimeFigureOut">
              <a:rPr lang="zh-CN" altLang="en-US" smtClean="0"/>
              <a:t>2022/7/22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165601" y="6356353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737601" y="635635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8" name="Picture 7" descr="Shape&#10;&#10;Description automatically generated with medium confidence">
            <a:extLst>
              <a:ext uri="{FF2B5EF4-FFF2-40B4-BE49-F238E27FC236}">
                <a16:creationId xmlns:a16="http://schemas.microsoft.com/office/drawing/2014/main" id="{321EA678-6C5A-4329-A444-2B5F6CA60DC1}"/>
              </a:ext>
            </a:extLst>
          </p:cNvPr>
          <p:cNvPicPr>
            <a:picLocks noChangeAspect="1"/>
          </p:cNvPicPr>
          <p:nvPr userDrawn="1"/>
        </p:nvPicPr>
        <p:blipFill>
          <a:blip r:embed="rId3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00200" y="371475"/>
            <a:ext cx="1314152" cy="13141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63394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  <p:sldLayoutId id="2147483680" r:id="rId20"/>
    <p:sldLayoutId id="2147483681" r:id="rId21"/>
    <p:sldLayoutId id="2147483682" r:id="rId22"/>
    <p:sldLayoutId id="2147483683" r:id="rId23"/>
    <p:sldLayoutId id="2147483684" r:id="rId24"/>
    <p:sldLayoutId id="2147483685" r:id="rId25"/>
    <p:sldLayoutId id="2147483686" r:id="rId26"/>
    <p:sldLayoutId id="2147483687" r:id="rId27"/>
    <p:sldLayoutId id="2147483688" r:id="rId28"/>
    <p:sldLayoutId id="2147483689" r:id="rId29"/>
  </p:sldLayoutIdLst>
  <p:transition spd="slow">
    <p:comb/>
  </p:transition>
  <p:txStyles>
    <p:titleStyle>
      <a:lvl1pPr algn="ctr" defTabSz="916777" rtl="0" eaLnBrk="1" latinLnBrk="0" hangingPunct="1">
        <a:spcBef>
          <a:spcPct val="0"/>
        </a:spcBef>
        <a:buNone/>
        <a:defRPr sz="441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3792" indent="-343792" algn="l" defTabSz="916777" rtl="0" eaLnBrk="1" latinLnBrk="0" hangingPunct="1">
        <a:spcBef>
          <a:spcPct val="20000"/>
        </a:spcBef>
        <a:buFont typeface="Arial" pitchFamily="34" charset="0"/>
        <a:buChar char="•"/>
        <a:defRPr sz="3208" kern="1200">
          <a:solidFill>
            <a:schemeClr val="tx1"/>
          </a:solidFill>
          <a:latin typeface="+mn-lt"/>
          <a:ea typeface="+mn-ea"/>
          <a:cs typeface="+mn-cs"/>
        </a:defRPr>
      </a:lvl1pPr>
      <a:lvl2pPr marL="744882" indent="-286493" algn="l" defTabSz="916777" rtl="0" eaLnBrk="1" latinLnBrk="0" hangingPunct="1">
        <a:spcBef>
          <a:spcPct val="20000"/>
        </a:spcBef>
        <a:buFont typeface="Arial" pitchFamily="34" charset="0"/>
        <a:buChar char="–"/>
        <a:defRPr sz="2807" kern="1200">
          <a:solidFill>
            <a:schemeClr val="tx1"/>
          </a:solidFill>
          <a:latin typeface="+mn-lt"/>
          <a:ea typeface="+mn-ea"/>
          <a:cs typeface="+mn-cs"/>
        </a:defRPr>
      </a:lvl2pPr>
      <a:lvl3pPr marL="1145972" indent="-229194" algn="l" defTabSz="916777" rtl="0" eaLnBrk="1" latinLnBrk="0" hangingPunct="1">
        <a:spcBef>
          <a:spcPct val="20000"/>
        </a:spcBef>
        <a:buFont typeface="Arial" pitchFamily="34" charset="0"/>
        <a:buChar char="•"/>
        <a:defRPr sz="2406" kern="1200">
          <a:solidFill>
            <a:schemeClr val="tx1"/>
          </a:solidFill>
          <a:latin typeface="+mn-lt"/>
          <a:ea typeface="+mn-ea"/>
          <a:cs typeface="+mn-cs"/>
        </a:defRPr>
      </a:lvl3pPr>
      <a:lvl4pPr marL="1604361" indent="-229194" algn="l" defTabSz="916777" rtl="0" eaLnBrk="1" latinLnBrk="0" hangingPunct="1">
        <a:spcBef>
          <a:spcPct val="20000"/>
        </a:spcBef>
        <a:buFont typeface="Arial" pitchFamily="34" charset="0"/>
        <a:buChar char="–"/>
        <a:defRPr sz="2005" kern="1200">
          <a:solidFill>
            <a:schemeClr val="tx1"/>
          </a:solidFill>
          <a:latin typeface="+mn-lt"/>
          <a:ea typeface="+mn-ea"/>
          <a:cs typeface="+mn-cs"/>
        </a:defRPr>
      </a:lvl4pPr>
      <a:lvl5pPr marL="2062749" indent="-229194" algn="l" defTabSz="916777" rtl="0" eaLnBrk="1" latinLnBrk="0" hangingPunct="1">
        <a:spcBef>
          <a:spcPct val="20000"/>
        </a:spcBef>
        <a:buFont typeface="Arial" pitchFamily="34" charset="0"/>
        <a:buChar char="»"/>
        <a:defRPr sz="2005" kern="1200">
          <a:solidFill>
            <a:schemeClr val="tx1"/>
          </a:solidFill>
          <a:latin typeface="+mn-lt"/>
          <a:ea typeface="+mn-ea"/>
          <a:cs typeface="+mn-cs"/>
        </a:defRPr>
      </a:lvl5pPr>
      <a:lvl6pPr marL="2521138" indent="-229194" algn="l" defTabSz="916777" rtl="0" eaLnBrk="1" latinLnBrk="0" hangingPunct="1">
        <a:spcBef>
          <a:spcPct val="20000"/>
        </a:spcBef>
        <a:buFont typeface="Arial" pitchFamily="34" charset="0"/>
        <a:buChar char="•"/>
        <a:defRPr sz="2005" kern="1200">
          <a:solidFill>
            <a:schemeClr val="tx1"/>
          </a:solidFill>
          <a:latin typeface="+mn-lt"/>
          <a:ea typeface="+mn-ea"/>
          <a:cs typeface="+mn-cs"/>
        </a:defRPr>
      </a:lvl6pPr>
      <a:lvl7pPr marL="2979527" indent="-229194" algn="l" defTabSz="916777" rtl="0" eaLnBrk="1" latinLnBrk="0" hangingPunct="1">
        <a:spcBef>
          <a:spcPct val="20000"/>
        </a:spcBef>
        <a:buFont typeface="Arial" pitchFamily="34" charset="0"/>
        <a:buChar char="•"/>
        <a:defRPr sz="2005" kern="1200">
          <a:solidFill>
            <a:schemeClr val="tx1"/>
          </a:solidFill>
          <a:latin typeface="+mn-lt"/>
          <a:ea typeface="+mn-ea"/>
          <a:cs typeface="+mn-cs"/>
        </a:defRPr>
      </a:lvl7pPr>
      <a:lvl8pPr marL="3437915" indent="-229194" algn="l" defTabSz="916777" rtl="0" eaLnBrk="1" latinLnBrk="0" hangingPunct="1">
        <a:spcBef>
          <a:spcPct val="20000"/>
        </a:spcBef>
        <a:buFont typeface="Arial" pitchFamily="34" charset="0"/>
        <a:buChar char="•"/>
        <a:defRPr sz="2005" kern="1200">
          <a:solidFill>
            <a:schemeClr val="tx1"/>
          </a:solidFill>
          <a:latin typeface="+mn-lt"/>
          <a:ea typeface="+mn-ea"/>
          <a:cs typeface="+mn-cs"/>
        </a:defRPr>
      </a:lvl8pPr>
      <a:lvl9pPr marL="3896304" indent="-229194" algn="l" defTabSz="916777" rtl="0" eaLnBrk="1" latinLnBrk="0" hangingPunct="1">
        <a:spcBef>
          <a:spcPct val="20000"/>
        </a:spcBef>
        <a:buFont typeface="Arial" pitchFamily="34" charset="0"/>
        <a:buChar char="•"/>
        <a:defRPr sz="200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6777" rtl="0" eaLnBrk="1" latinLnBrk="0" hangingPunct="1">
        <a:defRPr sz="1805" kern="1200">
          <a:solidFill>
            <a:schemeClr val="tx1"/>
          </a:solidFill>
          <a:latin typeface="+mn-lt"/>
          <a:ea typeface="+mn-ea"/>
          <a:cs typeface="+mn-cs"/>
        </a:defRPr>
      </a:lvl1pPr>
      <a:lvl2pPr marL="458389" algn="l" defTabSz="916777" rtl="0" eaLnBrk="1" latinLnBrk="0" hangingPunct="1">
        <a:defRPr sz="1805" kern="1200">
          <a:solidFill>
            <a:schemeClr val="tx1"/>
          </a:solidFill>
          <a:latin typeface="+mn-lt"/>
          <a:ea typeface="+mn-ea"/>
          <a:cs typeface="+mn-cs"/>
        </a:defRPr>
      </a:lvl2pPr>
      <a:lvl3pPr marL="916777" algn="l" defTabSz="916777" rtl="0" eaLnBrk="1" latinLnBrk="0" hangingPunct="1">
        <a:defRPr sz="1805" kern="1200">
          <a:solidFill>
            <a:schemeClr val="tx1"/>
          </a:solidFill>
          <a:latin typeface="+mn-lt"/>
          <a:ea typeface="+mn-ea"/>
          <a:cs typeface="+mn-cs"/>
        </a:defRPr>
      </a:lvl3pPr>
      <a:lvl4pPr marL="1375166" algn="l" defTabSz="916777" rtl="0" eaLnBrk="1" latinLnBrk="0" hangingPunct="1">
        <a:defRPr sz="1805" kern="1200">
          <a:solidFill>
            <a:schemeClr val="tx1"/>
          </a:solidFill>
          <a:latin typeface="+mn-lt"/>
          <a:ea typeface="+mn-ea"/>
          <a:cs typeface="+mn-cs"/>
        </a:defRPr>
      </a:lvl4pPr>
      <a:lvl5pPr marL="1833555" algn="l" defTabSz="916777" rtl="0" eaLnBrk="1" latinLnBrk="0" hangingPunct="1">
        <a:defRPr sz="1805" kern="1200">
          <a:solidFill>
            <a:schemeClr val="tx1"/>
          </a:solidFill>
          <a:latin typeface="+mn-lt"/>
          <a:ea typeface="+mn-ea"/>
          <a:cs typeface="+mn-cs"/>
        </a:defRPr>
      </a:lvl5pPr>
      <a:lvl6pPr marL="2291944" algn="l" defTabSz="916777" rtl="0" eaLnBrk="1" latinLnBrk="0" hangingPunct="1">
        <a:defRPr sz="1805" kern="1200">
          <a:solidFill>
            <a:schemeClr val="tx1"/>
          </a:solidFill>
          <a:latin typeface="+mn-lt"/>
          <a:ea typeface="+mn-ea"/>
          <a:cs typeface="+mn-cs"/>
        </a:defRPr>
      </a:lvl6pPr>
      <a:lvl7pPr marL="2750332" algn="l" defTabSz="916777" rtl="0" eaLnBrk="1" latinLnBrk="0" hangingPunct="1">
        <a:defRPr sz="1805" kern="1200">
          <a:solidFill>
            <a:schemeClr val="tx1"/>
          </a:solidFill>
          <a:latin typeface="+mn-lt"/>
          <a:ea typeface="+mn-ea"/>
          <a:cs typeface="+mn-cs"/>
        </a:defRPr>
      </a:lvl7pPr>
      <a:lvl8pPr marL="3208721" algn="l" defTabSz="916777" rtl="0" eaLnBrk="1" latinLnBrk="0" hangingPunct="1">
        <a:defRPr sz="1805" kern="1200">
          <a:solidFill>
            <a:schemeClr val="tx1"/>
          </a:solidFill>
          <a:latin typeface="+mn-lt"/>
          <a:ea typeface="+mn-ea"/>
          <a:cs typeface="+mn-cs"/>
        </a:defRPr>
      </a:lvl8pPr>
      <a:lvl9pPr marL="3667110" algn="l" defTabSz="916777" rtl="0" eaLnBrk="1" latinLnBrk="0" hangingPunct="1">
        <a:defRPr sz="180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389" y="365780"/>
            <a:ext cx="10515224" cy="13246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389" y="1825891"/>
            <a:ext cx="10515224" cy="435172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390" y="6356749"/>
            <a:ext cx="2742447" cy="364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3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866943" fontAlgn="base">
              <a:spcBef>
                <a:spcPct val="0"/>
              </a:spcBef>
              <a:spcAft>
                <a:spcPct val="0"/>
              </a:spcAft>
            </a:pPr>
            <a:fld id="{43A93E93-166D-47F5-9EF1-ACEABE24AEEA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866943" fontAlgn="base">
                <a:spcBef>
                  <a:spcPct val="0"/>
                </a:spcBef>
                <a:spcAft>
                  <a:spcPct val="0"/>
                </a:spcAft>
              </a:pPr>
              <a:t>2022/7/22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413" y="6356749"/>
            <a:ext cx="4115176" cy="364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3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866943" fontAlgn="base">
              <a:spcBef>
                <a:spcPct val="0"/>
              </a:spcBef>
              <a:spcAft>
                <a:spcPct val="0"/>
              </a:spcAft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1167" y="6356749"/>
            <a:ext cx="2742447" cy="364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3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866943" fontAlgn="base">
              <a:spcBef>
                <a:spcPct val="0"/>
              </a:spcBef>
              <a:spcAft>
                <a:spcPct val="0"/>
              </a:spcAft>
            </a:pPr>
            <a:fld id="{118D5ACA-62CA-46DB-AD6B-12EDD6D51A2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866943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Picture 6" descr="Shape&#10;&#10;Description automatically generated with medium confidence">
            <a:extLst>
              <a:ext uri="{FF2B5EF4-FFF2-40B4-BE49-F238E27FC236}">
                <a16:creationId xmlns:a16="http://schemas.microsoft.com/office/drawing/2014/main" id="{880F3DDD-4F8D-4ECD-A414-D15D905F240D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00200" y="371475"/>
            <a:ext cx="1314152" cy="13141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68923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</p:sldLayoutIdLst>
  <p:transition spd="slow">
    <p:comb/>
  </p:transition>
  <p:txStyles>
    <p:titleStyle>
      <a:lvl1pPr algn="l" defTabSz="866943" rtl="0" eaLnBrk="1" latinLnBrk="0" hangingPunct="1">
        <a:lnSpc>
          <a:spcPct val="90000"/>
        </a:lnSpc>
        <a:spcBef>
          <a:spcPct val="0"/>
        </a:spcBef>
        <a:buNone/>
        <a:defRPr sz="4172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16736" indent="-216736" algn="l" defTabSz="866943" rtl="0" eaLnBrk="1" latinLnBrk="0" hangingPunct="1">
        <a:lnSpc>
          <a:spcPct val="90000"/>
        </a:lnSpc>
        <a:spcBef>
          <a:spcPts val="948"/>
        </a:spcBef>
        <a:buFont typeface="Arial" panose="020B0604020202020204" pitchFamily="34" charset="0"/>
        <a:buChar char="•"/>
        <a:defRPr sz="2655" kern="1200">
          <a:solidFill>
            <a:schemeClr val="tx1"/>
          </a:solidFill>
          <a:latin typeface="+mn-lt"/>
          <a:ea typeface="+mn-ea"/>
          <a:cs typeface="+mn-cs"/>
        </a:defRPr>
      </a:lvl1pPr>
      <a:lvl2pPr marL="650207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2275" kern="1200">
          <a:solidFill>
            <a:schemeClr val="tx1"/>
          </a:solidFill>
          <a:latin typeface="+mn-lt"/>
          <a:ea typeface="+mn-ea"/>
          <a:cs typeface="+mn-cs"/>
        </a:defRPr>
      </a:lvl2pPr>
      <a:lvl3pPr marL="1083678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896" kern="1200">
          <a:solidFill>
            <a:schemeClr val="tx1"/>
          </a:solidFill>
          <a:latin typeface="+mn-lt"/>
          <a:ea typeface="+mn-ea"/>
          <a:cs typeface="+mn-cs"/>
        </a:defRPr>
      </a:lvl3pPr>
      <a:lvl4pPr marL="1517150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707" kern="1200">
          <a:solidFill>
            <a:schemeClr val="tx1"/>
          </a:solidFill>
          <a:latin typeface="+mn-lt"/>
          <a:ea typeface="+mn-ea"/>
          <a:cs typeface="+mn-cs"/>
        </a:defRPr>
      </a:lvl4pPr>
      <a:lvl5pPr marL="1950621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707" kern="1200">
          <a:solidFill>
            <a:schemeClr val="tx1"/>
          </a:solidFill>
          <a:latin typeface="+mn-lt"/>
          <a:ea typeface="+mn-ea"/>
          <a:cs typeface="+mn-cs"/>
        </a:defRPr>
      </a:lvl5pPr>
      <a:lvl6pPr marL="2384092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707" kern="1200">
          <a:solidFill>
            <a:schemeClr val="tx1"/>
          </a:solidFill>
          <a:latin typeface="+mn-lt"/>
          <a:ea typeface="+mn-ea"/>
          <a:cs typeface="+mn-cs"/>
        </a:defRPr>
      </a:lvl6pPr>
      <a:lvl7pPr marL="2817564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707" kern="1200">
          <a:solidFill>
            <a:schemeClr val="tx1"/>
          </a:solidFill>
          <a:latin typeface="+mn-lt"/>
          <a:ea typeface="+mn-ea"/>
          <a:cs typeface="+mn-cs"/>
        </a:defRPr>
      </a:lvl7pPr>
      <a:lvl8pPr marL="3251035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707" kern="1200">
          <a:solidFill>
            <a:schemeClr val="tx1"/>
          </a:solidFill>
          <a:latin typeface="+mn-lt"/>
          <a:ea typeface="+mn-ea"/>
          <a:cs typeface="+mn-cs"/>
        </a:defRPr>
      </a:lvl8pPr>
      <a:lvl9pPr marL="3684506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70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1pPr>
      <a:lvl2pPr marL="433471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2pPr>
      <a:lvl3pPr marL="866943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3pPr>
      <a:lvl4pPr marL="1300414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4pPr>
      <a:lvl5pPr marL="1733885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5pPr>
      <a:lvl6pPr marL="2167357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6pPr>
      <a:lvl7pPr marL="2600828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7pPr>
      <a:lvl8pPr marL="3034299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8pPr>
      <a:lvl9pPr marL="3467771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F288E0-7875-42C4-84C8-98DBBD3BF4D2}" type="datetimeFigureOut">
              <a:rPr lang="zh-CN" altLang="en-US" smtClean="0"/>
              <a:t>2022/7/22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343150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4" r:id="rId1"/>
  </p:sldLayoutIdLst>
  <p:transition spd="slow">
    <p:comb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 descr="403bc8957f52b6a846edee4c8bcefb3b"/>
          <p:cNvPicPr>
            <a:picLocks noChangeAspect="1"/>
          </p:cNvPicPr>
          <p:nvPr userDrawn="1"/>
        </p:nvPicPr>
        <p:blipFill>
          <a:blip r:embed="rId4"/>
          <a:srcRect l="175" t="7976" r="26157" b="73624"/>
          <a:stretch>
            <a:fillRect/>
          </a:stretch>
        </p:blipFill>
        <p:spPr>
          <a:xfrm flipH="1">
            <a:off x="-56514" y="-109220"/>
            <a:ext cx="12305665" cy="1455420"/>
          </a:xfrm>
          <a:prstGeom prst="rect">
            <a:avLst/>
          </a:prstGeom>
        </p:spPr>
      </p:pic>
      <p:pic>
        <p:nvPicPr>
          <p:cNvPr id="3" name="Picture 2" descr="Shape&#10;&#10;Description automatically generated with medium confidence">
            <a:extLst>
              <a:ext uri="{FF2B5EF4-FFF2-40B4-BE49-F238E27FC236}">
                <a16:creationId xmlns:a16="http://schemas.microsoft.com/office/drawing/2014/main" id="{CE3F6B54-3C58-472D-AF19-E373556552F3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00200" y="371475"/>
            <a:ext cx="1314152" cy="13141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81519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6" r:id="rId1"/>
    <p:sldLayoutId id="2147483697" r:id="rId2"/>
  </p:sldLayoutIdLst>
  <p:transition spd="slow">
    <p:comb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32.xml"/><Relationship Id="rId1" Type="http://schemas.openxmlformats.org/officeDocument/2006/relationships/themeOverride" Target="../theme/themeOverride6.xml"/><Relationship Id="rId4" Type="http://schemas.openxmlformats.org/officeDocument/2006/relationships/image" Target="../media/image28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7" Type="http://schemas.openxmlformats.org/officeDocument/2006/relationships/image" Target="../media/image1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33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4" Type="http://schemas.openxmlformats.org/officeDocument/2006/relationships/image" Target="../media/image31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3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5.png"/><Relationship Id="rId4" Type="http://schemas.openxmlformats.org/officeDocument/2006/relationships/image" Target="../media/image2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7" Type="http://schemas.microsoft.com/office/2007/relationships/hdphoto" Target="../media/hdphoto3.wdp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33.xml"/><Relationship Id="rId6" Type="http://schemas.openxmlformats.org/officeDocument/2006/relationships/image" Target="../media/image38.png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33.xml"/><Relationship Id="rId1" Type="http://schemas.openxmlformats.org/officeDocument/2006/relationships/themeOverride" Target="../theme/themeOverride7.xml"/><Relationship Id="rId5" Type="http://schemas.openxmlformats.org/officeDocument/2006/relationships/image" Target="../media/image40.png"/><Relationship Id="rId4" Type="http://schemas.openxmlformats.org/officeDocument/2006/relationships/image" Target="../media/image39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33.xml"/><Relationship Id="rId1" Type="http://schemas.openxmlformats.org/officeDocument/2006/relationships/themeOverride" Target="../theme/themeOverride8.xml"/><Relationship Id="rId5" Type="http://schemas.openxmlformats.org/officeDocument/2006/relationships/image" Target="../media/image39.png"/><Relationship Id="rId4" Type="http://schemas.openxmlformats.org/officeDocument/2006/relationships/image" Target="../media/image3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31.xml"/><Relationship Id="rId1" Type="http://schemas.openxmlformats.org/officeDocument/2006/relationships/themeOverride" Target="../theme/themeOverride9.xml"/><Relationship Id="rId6" Type="http://schemas.openxmlformats.org/officeDocument/2006/relationships/image" Target="../media/image42.png"/><Relationship Id="rId5" Type="http://schemas.openxmlformats.org/officeDocument/2006/relationships/image" Target="../media/image41.png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notesSlide" Target="../notesSlides/notesSlide2.xml"/><Relationship Id="rId7" Type="http://schemas.openxmlformats.org/officeDocument/2006/relationships/image" Target="../media/image12.png"/><Relationship Id="rId2" Type="http://schemas.openxmlformats.org/officeDocument/2006/relationships/slideLayout" Target="../slideLayouts/slideLayout31.xml"/><Relationship Id="rId1" Type="http://schemas.openxmlformats.org/officeDocument/2006/relationships/themeOverride" Target="../theme/themeOverride1.xml"/><Relationship Id="rId6" Type="http://schemas.openxmlformats.org/officeDocument/2006/relationships/image" Target="../media/image11.emf"/><Relationship Id="rId5" Type="http://schemas.openxmlformats.org/officeDocument/2006/relationships/image" Target="../media/image10.emf"/><Relationship Id="rId4" Type="http://schemas.openxmlformats.org/officeDocument/2006/relationships/image" Target="../media/image3.jpeg"/><Relationship Id="rId9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notesSlide" Target="../notesSlides/notesSlide3.xml"/><Relationship Id="rId7" Type="http://schemas.microsoft.com/office/2007/relationships/hdphoto" Target="../media/hdphoto2.wdp"/><Relationship Id="rId2" Type="http://schemas.openxmlformats.org/officeDocument/2006/relationships/slideLayout" Target="../slideLayouts/slideLayout31.xml"/><Relationship Id="rId1" Type="http://schemas.openxmlformats.org/officeDocument/2006/relationships/themeOverride" Target="../theme/themeOverride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notesSlide" Target="../notesSlides/notesSlide4.xml"/><Relationship Id="rId7" Type="http://schemas.openxmlformats.org/officeDocument/2006/relationships/image" Target="../media/image12.png"/><Relationship Id="rId2" Type="http://schemas.openxmlformats.org/officeDocument/2006/relationships/slideLayout" Target="../slideLayouts/slideLayout31.xml"/><Relationship Id="rId1" Type="http://schemas.openxmlformats.org/officeDocument/2006/relationships/themeOverride" Target="../theme/themeOverride3.xml"/><Relationship Id="rId6" Type="http://schemas.openxmlformats.org/officeDocument/2006/relationships/image" Target="../media/image11.emf"/><Relationship Id="rId5" Type="http://schemas.openxmlformats.org/officeDocument/2006/relationships/image" Target="../media/image10.emf"/><Relationship Id="rId10" Type="http://schemas.openxmlformats.org/officeDocument/2006/relationships/image" Target="../media/image17.png"/><Relationship Id="rId4" Type="http://schemas.openxmlformats.org/officeDocument/2006/relationships/image" Target="../media/image3.jpeg"/><Relationship Id="rId9" Type="http://schemas.microsoft.com/office/2007/relationships/hdphoto" Target="../media/hdphoto1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33.xml"/><Relationship Id="rId1" Type="http://schemas.openxmlformats.org/officeDocument/2006/relationships/themeOverride" Target="../theme/themeOverride4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emf"/><Relationship Id="rId3" Type="http://schemas.openxmlformats.org/officeDocument/2006/relationships/image" Target="../media/image19.png"/><Relationship Id="rId7" Type="http://schemas.openxmlformats.org/officeDocument/2006/relationships/image" Target="../media/image10.e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2.png"/><Relationship Id="rId5" Type="http://schemas.openxmlformats.org/officeDocument/2006/relationships/image" Target="../media/image21.gif"/><Relationship Id="rId10" Type="http://schemas.openxmlformats.org/officeDocument/2006/relationships/image" Target="../media/image24.png"/><Relationship Id="rId4" Type="http://schemas.openxmlformats.org/officeDocument/2006/relationships/image" Target="../media/image20.png"/><Relationship Id="rId9" Type="http://schemas.openxmlformats.org/officeDocument/2006/relationships/image" Target="../media/image2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33.xml"/><Relationship Id="rId1" Type="http://schemas.openxmlformats.org/officeDocument/2006/relationships/themeOverride" Target="../theme/themeOverride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F:\5468d5583d3d6.pn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06" r="41622"/>
          <a:stretch/>
        </p:blipFill>
        <p:spPr bwMode="auto">
          <a:xfrm flipH="1">
            <a:off x="10155760" y="1757444"/>
            <a:ext cx="1720542" cy="50991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F:\1914986_1350306881 [转换].pn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r="33184" b="20433"/>
          <a:stretch/>
        </p:blipFill>
        <p:spPr bwMode="auto">
          <a:xfrm flipH="1">
            <a:off x="500895" y="3934343"/>
            <a:ext cx="5819104" cy="29598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7" name="Picture 5" descr="F:\54ffe85ad0c20 [转换]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709062" y="1895385"/>
            <a:ext cx="2664193" cy="33702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7" descr="F:\未标题-1.png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15" t="18473" r="37155" b="69983"/>
          <a:stretch/>
        </p:blipFill>
        <p:spPr bwMode="auto">
          <a:xfrm>
            <a:off x="3286532" y="49676"/>
            <a:ext cx="1895896" cy="10964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6" descr="F:\未标题-1.png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683" t="19270" r="36970" b="68081"/>
          <a:stretch/>
        </p:blipFill>
        <p:spPr bwMode="auto">
          <a:xfrm>
            <a:off x="898189" y="1240953"/>
            <a:ext cx="1441805" cy="10329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8C578760-CDA0-4531-93F0-0DE9007DEF7D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92345" y="2578244"/>
            <a:ext cx="5802059" cy="13561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3858438"/>
      </p:ext>
    </p:extLst>
  </p:cSld>
  <p:clrMapOvr>
    <a:masterClrMapping/>
  </p:clrMapOvr>
  <p:transition spd="slow">
    <p:comb/>
  </p:transition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nodeType="withEffect" p14:presetBounceEnd="66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6000">
                                          <p:cBhvr additive="base">
                                            <p:cTn id="7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6000">
                                          <p:cBhvr additive="base">
                                            <p:cTn id="8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8" fill="hold" nodeType="withEffect" p14:presetBounceEnd="66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6000">
                                          <p:cBhvr additive="base">
                                            <p:cTn id="11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6000">
                                          <p:cBhvr additive="base">
                                            <p:cTn id="12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4" fill="hold" nodeType="withEffect" p14:presetBounceEnd="66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7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6000">
                                          <p:cBhvr additive="base">
                                            <p:cTn id="15" dur="500" fill="hold"/>
                                            <p:tgtEl>
                                              <p:spTgt spid="307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6000">
                                          <p:cBhvr additive="base">
                                            <p:cTn id="16" dur="500" fill="hold"/>
                                            <p:tgtEl>
                                              <p:spTgt spid="307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4" fill="hold" nodeType="withEffect" p14:presetBounceEnd="66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7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6000">
                                          <p:cBhvr additive="base">
                                            <p:cTn id="19" dur="500" fill="hold"/>
                                            <p:tgtEl>
                                              <p:spTgt spid="307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6000">
                                          <p:cBhvr additive="base">
                                            <p:cTn id="20" dur="500" fill="hold"/>
                                            <p:tgtEl>
                                              <p:spTgt spid="307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1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22" presetID="2" presetClass="entr" presetSubtype="8" fill="hold" nodeType="afterEffect" p14:presetBounceEnd="66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7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6000">
                                          <p:cBhvr additive="base">
                                            <p:cTn id="24" dur="500" fill="hold"/>
                                            <p:tgtEl>
                                              <p:spTgt spid="307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6000">
                                          <p:cBhvr additive="base">
                                            <p:cTn id="25" dur="500" fill="hold"/>
                                            <p:tgtEl>
                                              <p:spTgt spid="307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6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27" presetID="53" presetClass="entr" presetSubtype="1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9" dur="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0" dur="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1" dur="500"/>
                                            <p:tgtEl>
                                              <p:spTgt spid="1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7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500" fill="hold"/>
                                            <p:tgtEl>
                                              <p:spTgt spid="307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500" fill="hold"/>
                                            <p:tgtEl>
                                              <p:spTgt spid="307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7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9" dur="500" fill="hold"/>
                                            <p:tgtEl>
                                              <p:spTgt spid="307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0" dur="500" fill="hold"/>
                                            <p:tgtEl>
                                              <p:spTgt spid="307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1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22" presetID="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7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4" dur="500" fill="hold"/>
                                            <p:tgtEl>
                                              <p:spTgt spid="307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5" dur="500" fill="hold"/>
                                            <p:tgtEl>
                                              <p:spTgt spid="307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6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27" presetID="53" presetClass="entr" presetSubtype="1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9" dur="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0" dur="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1" dur="500"/>
                                            <p:tgtEl>
                                              <p:spTgt spid="1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2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33" presetID="53" presetClass="entr" presetSubtype="1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5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6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7" dur="500"/>
                                            <p:tgtEl>
                                              <p:spTgt spid="1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BD0BF574-3CE7-4AA4-8791-C3265DD15523}"/>
              </a:ext>
            </a:extLst>
          </p:cNvPr>
          <p:cNvGrpSpPr/>
          <p:nvPr/>
        </p:nvGrpSpPr>
        <p:grpSpPr>
          <a:xfrm>
            <a:off x="904876" y="10522"/>
            <a:ext cx="10974480" cy="1618326"/>
            <a:chOff x="1451041" y="352385"/>
            <a:chExt cx="10428313" cy="880168"/>
          </a:xfrm>
        </p:grpSpPr>
        <p:sp>
          <p:nvSpPr>
            <p:cNvPr id="11" name="îṥḷíďê">
              <a:extLst>
                <a:ext uri="{FF2B5EF4-FFF2-40B4-BE49-F238E27FC236}">
                  <a16:creationId xmlns:a16="http://schemas.microsoft.com/office/drawing/2014/main" id="{03CFBCB0-5B87-4074-AB70-258ED95AFC08}"/>
                </a:ext>
              </a:extLst>
            </p:cNvPr>
            <p:cNvSpPr/>
            <p:nvPr/>
          </p:nvSpPr>
          <p:spPr bwMode="auto">
            <a:xfrm>
              <a:off x="1451041" y="378854"/>
              <a:ext cx="10428313" cy="853699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 w="53975" cap="rnd" cmpd="thickThin">
              <a:solidFill>
                <a:srgbClr val="FFC000"/>
              </a:solidFill>
              <a:prstDash val="sysDash"/>
              <a:round/>
              <a:headEnd/>
              <a:tailEnd/>
            </a:ln>
          </p:spPr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zh-CN" sz="105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Microsoft YaHei"/>
                <a:cs typeface="+mn-cs"/>
              </a:endParaRP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D43CC44C-9717-4B94-ABC7-E24943898925}"/>
                </a:ext>
              </a:extLst>
            </p:cNvPr>
            <p:cNvSpPr txBox="1"/>
            <p:nvPr/>
          </p:nvSpPr>
          <p:spPr>
            <a:xfrm>
              <a:off x="1882561" y="352385"/>
              <a:ext cx="9741305" cy="8537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algn="ctr">
                <a:spcBef>
                  <a:spcPts val="0"/>
                </a:spcBef>
                <a:spcAft>
                  <a:spcPts val="0"/>
                </a:spcAft>
              </a:pPr>
              <a:r>
                <a:rPr lang="nl-NL" sz="3200" b="1" dirty="0">
                  <a:solidFill>
                    <a:srgbClr val="002060"/>
                  </a:solidFill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2. </a:t>
              </a:r>
              <a:r>
                <a:rPr lang="en-US" sz="3200" b="1" dirty="0" err="1">
                  <a:solidFill>
                    <a:srgbClr val="002060"/>
                  </a:solidFill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Viết</a:t>
              </a:r>
              <a:r>
                <a:rPr lang="en-US" sz="3200" b="1" dirty="0">
                  <a:solidFill>
                    <a:srgbClr val="002060"/>
                  </a:solidFill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200" b="1" dirty="0" err="1">
                  <a:solidFill>
                    <a:srgbClr val="002060"/>
                  </a:solidFill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một</a:t>
              </a:r>
              <a:r>
                <a:rPr lang="en-US" sz="3200" b="1" dirty="0">
                  <a:solidFill>
                    <a:srgbClr val="002060"/>
                  </a:solidFill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200" b="1" dirty="0" err="1">
                  <a:solidFill>
                    <a:srgbClr val="002060"/>
                  </a:solidFill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thông</a:t>
              </a:r>
              <a:r>
                <a:rPr lang="en-US" sz="3200" b="1" dirty="0">
                  <a:solidFill>
                    <a:srgbClr val="002060"/>
                  </a:solidFill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200" b="1" dirty="0" err="1">
                  <a:solidFill>
                    <a:srgbClr val="002060"/>
                  </a:solidFill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báo</a:t>
              </a:r>
              <a:r>
                <a:rPr lang="en-US" sz="3200" b="1" dirty="0">
                  <a:solidFill>
                    <a:srgbClr val="002060"/>
                  </a:solidFill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200" b="1" dirty="0" err="1">
                  <a:solidFill>
                    <a:srgbClr val="002060"/>
                  </a:solidFill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của</a:t>
              </a:r>
              <a:r>
                <a:rPr lang="en-US" sz="3200" b="1" dirty="0">
                  <a:solidFill>
                    <a:srgbClr val="002060"/>
                  </a:solidFill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200" b="1" dirty="0" err="1">
                  <a:solidFill>
                    <a:srgbClr val="002060"/>
                  </a:solidFill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lớp</a:t>
              </a:r>
              <a:r>
                <a:rPr lang="en-US" sz="3200" b="1" dirty="0">
                  <a:solidFill>
                    <a:srgbClr val="002060"/>
                  </a:solidFill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200" b="1" dirty="0" err="1">
                  <a:solidFill>
                    <a:srgbClr val="002060"/>
                  </a:solidFill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về</a:t>
              </a:r>
              <a:r>
                <a:rPr lang="en-US" sz="3200" b="1" dirty="0">
                  <a:solidFill>
                    <a:srgbClr val="002060"/>
                  </a:solidFill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200" b="1" dirty="0" err="1">
                  <a:solidFill>
                    <a:srgbClr val="002060"/>
                  </a:solidFill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việc</a:t>
              </a:r>
              <a:r>
                <a:rPr lang="en-US" sz="3200" b="1" dirty="0">
                  <a:solidFill>
                    <a:srgbClr val="002060"/>
                  </a:solidFill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200" b="1" dirty="0" err="1">
                  <a:solidFill>
                    <a:srgbClr val="002060"/>
                  </a:solidFill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đăng</a:t>
              </a:r>
              <a:r>
                <a:rPr lang="en-US" sz="3200" b="1" dirty="0">
                  <a:solidFill>
                    <a:srgbClr val="002060"/>
                  </a:solidFill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200" b="1" dirty="0" err="1">
                  <a:solidFill>
                    <a:srgbClr val="002060"/>
                  </a:solidFill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kí</a:t>
              </a:r>
              <a:r>
                <a:rPr lang="en-US" sz="3200" b="1" dirty="0">
                  <a:solidFill>
                    <a:srgbClr val="002060"/>
                  </a:solidFill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200" b="1" dirty="0" err="1">
                  <a:solidFill>
                    <a:srgbClr val="002060"/>
                  </a:solidFill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tham</a:t>
              </a:r>
              <a:r>
                <a:rPr lang="en-US" sz="3200" b="1" dirty="0">
                  <a:solidFill>
                    <a:srgbClr val="002060"/>
                  </a:solidFill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200" b="1" dirty="0" err="1">
                  <a:solidFill>
                    <a:srgbClr val="002060"/>
                  </a:solidFill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gia</a:t>
              </a:r>
              <a:r>
                <a:rPr lang="en-US" sz="3200" b="1" dirty="0">
                  <a:solidFill>
                    <a:srgbClr val="002060"/>
                  </a:solidFill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200" b="1" dirty="0" err="1">
                  <a:solidFill>
                    <a:srgbClr val="002060"/>
                  </a:solidFill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một</a:t>
              </a:r>
              <a:r>
                <a:rPr lang="en-US" sz="3200" b="1" dirty="0">
                  <a:solidFill>
                    <a:srgbClr val="002060"/>
                  </a:solidFill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200" b="1" dirty="0" err="1">
                  <a:solidFill>
                    <a:srgbClr val="002060"/>
                  </a:solidFill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cuộc</a:t>
              </a:r>
              <a:r>
                <a:rPr lang="en-US" sz="3200" b="1" dirty="0">
                  <a:solidFill>
                    <a:srgbClr val="002060"/>
                  </a:solidFill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200" b="1" dirty="0" err="1">
                  <a:solidFill>
                    <a:srgbClr val="002060"/>
                  </a:solidFill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thi</a:t>
              </a:r>
              <a:r>
                <a:rPr lang="en-US" sz="3200" b="1" dirty="0">
                  <a:solidFill>
                    <a:srgbClr val="002060"/>
                  </a:solidFill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200" b="1" dirty="0" err="1">
                  <a:solidFill>
                    <a:srgbClr val="002060"/>
                  </a:solidFill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cấp</a:t>
              </a:r>
              <a:r>
                <a:rPr lang="en-US" sz="3200" b="1" dirty="0">
                  <a:solidFill>
                    <a:srgbClr val="002060"/>
                  </a:solidFill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200" b="1" dirty="0" err="1">
                  <a:solidFill>
                    <a:srgbClr val="002060"/>
                  </a:solidFill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trường</a:t>
              </a:r>
              <a:r>
                <a:rPr lang="en-US" sz="3200" b="1" dirty="0">
                  <a:solidFill>
                    <a:srgbClr val="002060"/>
                  </a:solidFill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(</a:t>
              </a:r>
              <a:r>
                <a:rPr lang="en-US" sz="3200" b="1" dirty="0" err="1">
                  <a:solidFill>
                    <a:srgbClr val="002060"/>
                  </a:solidFill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thi</a:t>
              </a:r>
              <a:r>
                <a:rPr lang="en-US" sz="3200" b="1" dirty="0">
                  <a:solidFill>
                    <a:srgbClr val="002060"/>
                  </a:solidFill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200" b="1" dirty="0" err="1">
                  <a:solidFill>
                    <a:srgbClr val="002060"/>
                  </a:solidFill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cờ</a:t>
              </a:r>
              <a:r>
                <a:rPr lang="en-US" sz="3200" b="1" dirty="0">
                  <a:solidFill>
                    <a:srgbClr val="002060"/>
                  </a:solidFill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200" b="1" dirty="0" err="1">
                  <a:solidFill>
                    <a:srgbClr val="002060"/>
                  </a:solidFill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vua</a:t>
              </a:r>
              <a:r>
                <a:rPr lang="en-US" sz="3200" b="1" dirty="0">
                  <a:solidFill>
                    <a:srgbClr val="002060"/>
                  </a:solidFill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, </a:t>
              </a:r>
              <a:r>
                <a:rPr lang="en-US" sz="3200" b="1" dirty="0" err="1">
                  <a:solidFill>
                    <a:srgbClr val="002060"/>
                  </a:solidFill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bơi</a:t>
              </a:r>
              <a:r>
                <a:rPr lang="en-US" sz="3200" b="1" dirty="0">
                  <a:solidFill>
                    <a:srgbClr val="002060"/>
                  </a:solidFill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200" b="1" dirty="0" err="1">
                  <a:solidFill>
                    <a:srgbClr val="002060"/>
                  </a:solidFill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lội</a:t>
              </a:r>
              <a:r>
                <a:rPr lang="en-US" sz="3200" b="1" dirty="0">
                  <a:solidFill>
                    <a:srgbClr val="002060"/>
                  </a:solidFill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). </a:t>
              </a:r>
              <a:r>
                <a:rPr lang="en-US" sz="3200" b="1" dirty="0" err="1">
                  <a:solidFill>
                    <a:srgbClr val="002060"/>
                  </a:solidFill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Trong</a:t>
              </a:r>
              <a:r>
                <a:rPr lang="en-US" sz="3200" b="1" dirty="0">
                  <a:solidFill>
                    <a:srgbClr val="002060"/>
                  </a:solidFill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200" b="1" dirty="0" err="1">
                  <a:solidFill>
                    <a:srgbClr val="002060"/>
                  </a:solidFill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nội</a:t>
              </a:r>
              <a:r>
                <a:rPr lang="en-US" sz="3200" b="1" dirty="0">
                  <a:solidFill>
                    <a:srgbClr val="002060"/>
                  </a:solidFill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dung </a:t>
              </a:r>
              <a:r>
                <a:rPr lang="en-US" sz="3200" b="1" dirty="0" err="1">
                  <a:solidFill>
                    <a:srgbClr val="002060"/>
                  </a:solidFill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thông</a:t>
              </a:r>
              <a:r>
                <a:rPr lang="en-US" sz="3200" b="1" dirty="0">
                  <a:solidFill>
                    <a:srgbClr val="002060"/>
                  </a:solidFill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200" b="1" dirty="0" err="1">
                  <a:solidFill>
                    <a:srgbClr val="002060"/>
                  </a:solidFill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báo</a:t>
              </a:r>
              <a:r>
                <a:rPr lang="en-US" sz="3200" b="1" dirty="0">
                  <a:solidFill>
                    <a:srgbClr val="002060"/>
                  </a:solidFill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, </a:t>
              </a:r>
              <a:r>
                <a:rPr lang="en-US" sz="3200" b="1" dirty="0" err="1">
                  <a:solidFill>
                    <a:srgbClr val="002060"/>
                  </a:solidFill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chú</a:t>
              </a:r>
              <a:r>
                <a:rPr lang="en-US" sz="3200" b="1" dirty="0">
                  <a:solidFill>
                    <a:srgbClr val="002060"/>
                  </a:solidFill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ý </a:t>
              </a:r>
              <a:r>
                <a:rPr lang="en-US" sz="3200" b="1" dirty="0" err="1">
                  <a:solidFill>
                    <a:srgbClr val="002060"/>
                  </a:solidFill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những</a:t>
              </a:r>
              <a:r>
                <a:rPr lang="en-US" sz="3200" b="1" dirty="0">
                  <a:solidFill>
                    <a:srgbClr val="002060"/>
                  </a:solidFill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200" b="1" dirty="0" err="1">
                  <a:solidFill>
                    <a:srgbClr val="002060"/>
                  </a:solidFill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thông</a:t>
              </a:r>
              <a:r>
                <a:rPr lang="en-US" sz="3200" b="1" dirty="0">
                  <a:solidFill>
                    <a:srgbClr val="002060"/>
                  </a:solidFill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tin </a:t>
              </a:r>
              <a:r>
                <a:rPr lang="en-US" sz="3200" b="1" dirty="0" err="1">
                  <a:solidFill>
                    <a:srgbClr val="002060"/>
                  </a:solidFill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sau</a:t>
              </a:r>
              <a:r>
                <a:rPr lang="en-US" sz="3200" b="1" dirty="0">
                  <a:solidFill>
                    <a:srgbClr val="002060"/>
                  </a:solidFill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:</a:t>
              </a:r>
            </a:p>
          </p:txBody>
        </p:sp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E36A3B7E-E150-4E48-BA20-9EE04DA8064C}"/>
              </a:ext>
            </a:extLst>
          </p:cNvPr>
          <p:cNvSpPr txBox="1"/>
          <p:nvPr/>
        </p:nvSpPr>
        <p:spPr>
          <a:xfrm>
            <a:off x="323850" y="2193020"/>
            <a:ext cx="9696450" cy="24719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vi-VN" sz="3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- Cuộc thi được tổ chức vào thời gian nào? Ở đâu?</a:t>
            </a:r>
          </a:p>
          <a:p>
            <a:pPr>
              <a:lnSpc>
                <a:spcPct val="150000"/>
              </a:lnSpc>
            </a:pPr>
            <a:r>
              <a:rPr lang="vi-VN" sz="3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- Ai được đăng kí tham gia?</a:t>
            </a:r>
          </a:p>
          <a:p>
            <a:pPr>
              <a:lnSpc>
                <a:spcPct val="150000"/>
              </a:lnSpc>
            </a:pPr>
            <a:r>
              <a:rPr lang="vi-VN" sz="3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- Thời hạn và cách đăng kí tham gia.</a:t>
            </a:r>
          </a:p>
        </p:txBody>
      </p:sp>
      <p:grpSp>
        <p:nvGrpSpPr>
          <p:cNvPr id="36" name="Group 35">
            <a:extLst>
              <a:ext uri="{FF2B5EF4-FFF2-40B4-BE49-F238E27FC236}">
                <a16:creationId xmlns:a16="http://schemas.microsoft.com/office/drawing/2014/main" id="{B52D5257-10D4-4411-81FC-D8420B2BF82D}"/>
              </a:ext>
            </a:extLst>
          </p:cNvPr>
          <p:cNvGrpSpPr/>
          <p:nvPr/>
        </p:nvGrpSpPr>
        <p:grpSpPr>
          <a:xfrm>
            <a:off x="7219949" y="3335621"/>
            <a:ext cx="4972050" cy="3463190"/>
            <a:chOff x="4577051" y="1415633"/>
            <a:chExt cx="6249456" cy="4240577"/>
          </a:xfrm>
        </p:grpSpPr>
        <p:pic>
          <p:nvPicPr>
            <p:cNvPr id="37" name="Picture 2">
              <a:extLst>
                <a:ext uri="{FF2B5EF4-FFF2-40B4-BE49-F238E27FC236}">
                  <a16:creationId xmlns:a16="http://schemas.microsoft.com/office/drawing/2014/main" id="{E77B6829-6067-4D1C-B213-55B9730AA95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24059" y="1692000"/>
              <a:ext cx="5202448" cy="396421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8" name="文本框 12">
              <a:extLst>
                <a:ext uri="{FF2B5EF4-FFF2-40B4-BE49-F238E27FC236}">
                  <a16:creationId xmlns:a16="http://schemas.microsoft.com/office/drawing/2014/main" id="{285BF6DA-24F8-4918-B3B1-5EAEED63DCDF}"/>
                </a:ext>
              </a:extLst>
            </p:cNvPr>
            <p:cNvSpPr txBox="1"/>
            <p:nvPr/>
          </p:nvSpPr>
          <p:spPr>
            <a:xfrm>
              <a:off x="4577051" y="1415633"/>
              <a:ext cx="4452409" cy="1824255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bliqueTopLeft"/>
                <a:lightRig rig="flat" dir="t"/>
              </a:scene3d>
              <a:sp3d extrusionH="127000" prstMaterial="plastic"/>
            </a:bodyPr>
            <a:lstStyle/>
            <a:p>
              <a:pPr algn="ctr">
                <a:lnSpc>
                  <a:spcPct val="120000"/>
                </a:lnSpc>
                <a:defRPr/>
              </a:pPr>
              <a:r>
                <a:rPr lang="en-US" altLang="zh-CN" sz="4000" dirty="0">
                  <a:ln w="19050">
                    <a:solidFill>
                      <a:srgbClr val="1E5AA4"/>
                    </a:solidFill>
                  </a:ln>
                  <a:solidFill>
                    <a:srgbClr val="849BC8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THẢO LUẬN NHÓM 4</a:t>
              </a:r>
              <a:endParaRPr lang="zh-CN" altLang="en-US" sz="4000" dirty="0">
                <a:ln w="19050">
                  <a:solidFill>
                    <a:srgbClr val="1E5AA4"/>
                  </a:solidFill>
                </a:ln>
                <a:solidFill>
                  <a:srgbClr val="849BC8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</p:grpSp>
    </p:spTree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101">
            <a:extLst>
              <a:ext uri="{FF2B5EF4-FFF2-40B4-BE49-F238E27FC236}">
                <a16:creationId xmlns:a16="http://schemas.microsoft.com/office/drawing/2014/main" id="{AAB2C08D-8817-4FF2-A0D0-4A35E9D7CF4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868" y="5506037"/>
            <a:ext cx="12196868" cy="1356902"/>
          </a:xfrm>
          <a:prstGeom prst="rect">
            <a:avLst/>
          </a:prstGeom>
        </p:spPr>
      </p:pic>
      <p:pic>
        <p:nvPicPr>
          <p:cNvPr id="5" name="图片 97">
            <a:extLst>
              <a:ext uri="{FF2B5EF4-FFF2-40B4-BE49-F238E27FC236}">
                <a16:creationId xmlns:a16="http://schemas.microsoft.com/office/drawing/2014/main" id="{6D80289D-31E6-42D3-A21E-26D90EF8260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12886" y="4537968"/>
            <a:ext cx="1582582" cy="2320032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D9F65FE8-E87E-406A-A69C-04257CCD1AA7}"/>
              </a:ext>
            </a:extLst>
          </p:cNvPr>
          <p:cNvSpPr txBox="1"/>
          <p:nvPr/>
        </p:nvSpPr>
        <p:spPr>
          <a:xfrm>
            <a:off x="4922164" y="1963133"/>
            <a:ext cx="395141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4800" b="1" dirty="0">
                <a:solidFill>
                  <a:srgbClr val="FF2F64"/>
                </a:solidFill>
                <a:latin typeface="SVN-Cookies" panose="02040603050506020204" pitchFamily="18" charset="0"/>
              </a:rPr>
              <a:t>CHIA SẺ</a:t>
            </a:r>
          </a:p>
        </p:txBody>
      </p:sp>
      <p:pic>
        <p:nvPicPr>
          <p:cNvPr id="8" name="Picture 2" descr="Cute Kids Thai Students Uniform Vector Stock Vector (Royalty Free)  1650159838">
            <a:extLst>
              <a:ext uri="{FF2B5EF4-FFF2-40B4-BE49-F238E27FC236}">
                <a16:creationId xmlns:a16="http://schemas.microsoft.com/office/drawing/2014/main" id="{6D8FFDFB-20A4-4091-9EEF-37BA23A5C8D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944" t="9527" r="72387" b="54833"/>
          <a:stretch/>
        </p:blipFill>
        <p:spPr bwMode="auto">
          <a:xfrm>
            <a:off x="4399921" y="2673637"/>
            <a:ext cx="1437019" cy="3383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Cute Kids Thai Students Uniform Vector Stock Vector (Royalty Free)  1650159838">
            <a:extLst>
              <a:ext uri="{FF2B5EF4-FFF2-40B4-BE49-F238E27FC236}">
                <a16:creationId xmlns:a16="http://schemas.microsoft.com/office/drawing/2014/main" id="{A0FCCDEE-86E1-4C13-B376-88064027EA9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825" t="9130" r="11472" b="54406"/>
          <a:stretch/>
        </p:blipFill>
        <p:spPr bwMode="auto">
          <a:xfrm>
            <a:off x="6509884" y="2673637"/>
            <a:ext cx="1318014" cy="3383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0" name="Group 9">
            <a:extLst>
              <a:ext uri="{FF2B5EF4-FFF2-40B4-BE49-F238E27FC236}">
                <a16:creationId xmlns:a16="http://schemas.microsoft.com/office/drawing/2014/main" id="{266708CE-0E9F-463C-B201-B2DAC35D6403}"/>
              </a:ext>
            </a:extLst>
          </p:cNvPr>
          <p:cNvGrpSpPr/>
          <p:nvPr/>
        </p:nvGrpSpPr>
        <p:grpSpPr>
          <a:xfrm>
            <a:off x="7688869" y="1400503"/>
            <a:ext cx="2369415" cy="2011680"/>
            <a:chOff x="7686151" y="1417318"/>
            <a:chExt cx="2369415" cy="2011680"/>
          </a:xfrm>
        </p:grpSpPr>
        <p:pic>
          <p:nvPicPr>
            <p:cNvPr id="11" name="Picture 10" descr="Shape&#10;&#10;Description automatically generated">
              <a:extLst>
                <a:ext uri="{FF2B5EF4-FFF2-40B4-BE49-F238E27FC236}">
                  <a16:creationId xmlns:a16="http://schemas.microsoft.com/office/drawing/2014/main" id="{4AC75442-156C-49E8-9FB1-678A054B214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9634" t="6666" r="3092" b="69663"/>
            <a:stretch/>
          </p:blipFill>
          <p:spPr>
            <a:xfrm>
              <a:off x="7686151" y="1417318"/>
              <a:ext cx="2369415" cy="2011680"/>
            </a:xfrm>
            <a:prstGeom prst="rect">
              <a:avLst/>
            </a:prstGeom>
          </p:spPr>
        </p:pic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16576F0B-41E9-4FCF-A8E3-6E206BF77AB2}"/>
                </a:ext>
              </a:extLst>
            </p:cNvPr>
            <p:cNvSpPr txBox="1"/>
            <p:nvPr/>
          </p:nvSpPr>
          <p:spPr>
            <a:xfrm>
              <a:off x="7918392" y="1999355"/>
              <a:ext cx="190493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defRPr/>
              </a:pPr>
              <a:r>
                <a:rPr lang="en-US" sz="3600" b="1" dirty="0" err="1">
                  <a:solidFill>
                    <a:srgbClr val="00927C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Nhận</a:t>
              </a:r>
              <a:r>
                <a:rPr lang="en-US" sz="3600" b="1" dirty="0">
                  <a:solidFill>
                    <a:srgbClr val="00927C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3600" b="1" dirty="0" err="1">
                  <a:solidFill>
                    <a:srgbClr val="00927C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xét</a:t>
              </a:r>
              <a:endParaRPr lang="en-US" sz="3600" b="1" dirty="0">
                <a:solidFill>
                  <a:srgbClr val="00927C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B65C4B3A-A55E-427C-AF4E-F8F6601CB20B}"/>
              </a:ext>
            </a:extLst>
          </p:cNvPr>
          <p:cNvGrpSpPr/>
          <p:nvPr/>
        </p:nvGrpSpPr>
        <p:grpSpPr>
          <a:xfrm>
            <a:off x="2029062" y="1278585"/>
            <a:ext cx="2616000" cy="1828800"/>
            <a:chOff x="1936266" y="1295400"/>
            <a:chExt cx="2616000" cy="1828800"/>
          </a:xfrm>
        </p:grpSpPr>
        <p:pic>
          <p:nvPicPr>
            <p:cNvPr id="14" name="Picture 13" descr="Shape&#10;&#10;Description automatically generated">
              <a:extLst>
                <a:ext uri="{FF2B5EF4-FFF2-40B4-BE49-F238E27FC236}">
                  <a16:creationId xmlns:a16="http://schemas.microsoft.com/office/drawing/2014/main" id="{D5783183-58E0-47C2-BA2F-C756F907D7A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617" t="4453" r="44334" b="69376"/>
            <a:stretch/>
          </p:blipFill>
          <p:spPr>
            <a:xfrm flipH="1">
              <a:off x="1936266" y="1295400"/>
              <a:ext cx="2616000" cy="1828800"/>
            </a:xfrm>
            <a:prstGeom prst="rect">
              <a:avLst/>
            </a:prstGeom>
          </p:spPr>
        </p:pic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8E0DCBFC-AA68-4EDF-87D7-A00AEF23F012}"/>
                </a:ext>
              </a:extLst>
            </p:cNvPr>
            <p:cNvSpPr txBox="1"/>
            <p:nvPr/>
          </p:nvSpPr>
          <p:spPr>
            <a:xfrm>
              <a:off x="2059804" y="1836005"/>
              <a:ext cx="197567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defRPr/>
              </a:pPr>
              <a:r>
                <a:rPr lang="en-US" sz="3600" b="1" dirty="0" err="1">
                  <a:solidFill>
                    <a:srgbClr val="A23AEA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Trình</a:t>
              </a:r>
              <a:r>
                <a:rPr lang="en-US" sz="3600" b="1" dirty="0">
                  <a:solidFill>
                    <a:srgbClr val="A23AEA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3600" b="1" dirty="0" err="1">
                  <a:solidFill>
                    <a:srgbClr val="A23AEA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bày</a:t>
              </a:r>
              <a:endParaRPr lang="en-US" sz="3600" b="1" dirty="0">
                <a:solidFill>
                  <a:srgbClr val="A23AEA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pic>
        <p:nvPicPr>
          <p:cNvPr id="16" name="Picture 15" descr="Shape&#10;&#10;Description automatically generated with medium confidence">
            <a:extLst>
              <a:ext uri="{FF2B5EF4-FFF2-40B4-BE49-F238E27FC236}">
                <a16:creationId xmlns:a16="http://schemas.microsoft.com/office/drawing/2014/main" id="{1FEFD5FF-807C-423E-AC7F-5A519E53AD2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33984" y="-102242"/>
            <a:ext cx="1582582" cy="15825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947360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750"/>
                            </p:stCondLst>
                            <p:childTnLst>
                              <p:par>
                                <p:cTn id="28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0" dur="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750"/>
                            </p:stCondLst>
                            <p:childTnLst>
                              <p:par>
                                <p:cTn id="37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9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allAtOnce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A picture containing flower, picture frame&#10;&#10;Description automatically generated">
            <a:extLst>
              <a:ext uri="{FF2B5EF4-FFF2-40B4-BE49-F238E27FC236}">
                <a16:creationId xmlns:a16="http://schemas.microsoft.com/office/drawing/2014/main" id="{B5C67748-C1A3-4DA2-9D5B-67EF8B53DF9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2126" y="11791"/>
            <a:ext cx="11172824" cy="6858000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743B13A0-9F11-4358-A4A0-0F234D6152E0}"/>
              </a:ext>
            </a:extLst>
          </p:cNvPr>
          <p:cNvSpPr txBox="1"/>
          <p:nvPr/>
        </p:nvSpPr>
        <p:spPr>
          <a:xfrm>
            <a:off x="2876550" y="733931"/>
            <a:ext cx="8753475" cy="473975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vi-VN" sz="32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THÔNG BÁO VỀ CUỘC THI CỜ VUA</a:t>
            </a:r>
          </a:p>
          <a:p>
            <a:pPr algn="just">
              <a:defRPr/>
            </a:pPr>
            <a:r>
              <a:rPr lang="vi-VN" sz="30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Ngày 15/11/2022, nhà trường tổ chức cuộc thi cờ vua cho học sinh toàn trường. Thông tin chi tiết được đăng trên trang của trường.</a:t>
            </a:r>
          </a:p>
          <a:p>
            <a:pPr algn="just">
              <a:defRPr/>
            </a:pPr>
            <a:r>
              <a:rPr lang="vi-VN" sz="30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Mời học sinh đăng kí tham gia cuộc thi với giáo viên chủ nhiệm.</a:t>
            </a:r>
          </a:p>
          <a:p>
            <a:pPr algn="just">
              <a:defRPr/>
            </a:pPr>
            <a:r>
              <a:rPr lang="vi-VN" sz="30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Thời hạn đăng kí: từ ngày 15/10/2022 đến ngày 30/10/2022</a:t>
            </a:r>
          </a:p>
          <a:p>
            <a:pPr algn="r">
              <a:defRPr/>
            </a:pPr>
            <a:r>
              <a:rPr lang="vi-VN" sz="30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Tổng phụ trách</a:t>
            </a:r>
          </a:p>
          <a:p>
            <a:pPr algn="r">
              <a:defRPr/>
            </a:pPr>
            <a:r>
              <a:rPr lang="vi-VN" sz="30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Nguyễn Huệ Linh 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9D59D199-EE7C-4EAC-B14B-90AD6F37287E}"/>
              </a:ext>
            </a:extLst>
          </p:cNvPr>
          <p:cNvSpPr txBox="1"/>
          <p:nvPr/>
        </p:nvSpPr>
        <p:spPr>
          <a:xfrm>
            <a:off x="168953" y="1489703"/>
            <a:ext cx="2442818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sz="8800" dirty="0" err="1">
                <a:solidFill>
                  <a:srgbClr val="FF0C56"/>
                </a:solidFill>
                <a:effectLst>
                  <a:glow rad="127000">
                    <a:srgbClr val="FF6699">
                      <a:alpha val="50000"/>
                    </a:srgbClr>
                  </a:glow>
                </a:effectLst>
                <a:latin typeface="SVN-Redressed" panose="02040603050506020204" pitchFamily="18" charset="0"/>
              </a:rPr>
              <a:t>Bài</a:t>
            </a:r>
            <a:r>
              <a:rPr lang="en-US" sz="8800" dirty="0">
                <a:solidFill>
                  <a:srgbClr val="FF0C56"/>
                </a:solidFill>
                <a:effectLst>
                  <a:glow rad="127000">
                    <a:srgbClr val="FF6699">
                      <a:alpha val="50000"/>
                    </a:srgbClr>
                  </a:glow>
                </a:effectLst>
                <a:latin typeface="SVN-Redressed" panose="02040603050506020204" pitchFamily="18" charset="0"/>
              </a:rPr>
              <a:t> </a:t>
            </a:r>
            <a:r>
              <a:rPr lang="en-US" sz="8800" dirty="0" err="1">
                <a:solidFill>
                  <a:srgbClr val="FF0C56"/>
                </a:solidFill>
                <a:effectLst>
                  <a:glow rad="127000">
                    <a:srgbClr val="FF6699">
                      <a:alpha val="50000"/>
                    </a:srgbClr>
                  </a:glow>
                </a:effectLst>
                <a:latin typeface="SVN-Redressed" panose="02040603050506020204" pitchFamily="18" charset="0"/>
              </a:rPr>
              <a:t>làm</a:t>
            </a:r>
            <a:r>
              <a:rPr lang="en-US" sz="8800" dirty="0">
                <a:solidFill>
                  <a:srgbClr val="FF0C56"/>
                </a:solidFill>
                <a:effectLst>
                  <a:glow rad="127000">
                    <a:srgbClr val="FF6699">
                      <a:alpha val="50000"/>
                    </a:srgbClr>
                  </a:glow>
                </a:effectLst>
                <a:latin typeface="SVN-Redressed" panose="02040603050506020204" pitchFamily="18" charset="0"/>
              </a:rPr>
              <a:t> </a:t>
            </a:r>
            <a:r>
              <a:rPr lang="en-US" sz="8800" dirty="0" err="1">
                <a:solidFill>
                  <a:srgbClr val="FF0C56"/>
                </a:solidFill>
                <a:effectLst>
                  <a:glow rad="127000">
                    <a:srgbClr val="FF6699">
                      <a:alpha val="50000"/>
                    </a:srgbClr>
                  </a:glow>
                </a:effectLst>
                <a:latin typeface="SVN-Redressed" panose="02040603050506020204" pitchFamily="18" charset="0"/>
              </a:rPr>
              <a:t>mẫu</a:t>
            </a:r>
            <a:endParaRPr lang="en-US" sz="8800" dirty="0">
              <a:solidFill>
                <a:srgbClr val="FF0C56"/>
              </a:solidFill>
              <a:effectLst>
                <a:glow rad="127000">
                  <a:srgbClr val="FF6699">
                    <a:alpha val="50000"/>
                  </a:srgbClr>
                </a:glow>
              </a:effectLst>
              <a:latin typeface="SVN-Redressed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6412472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900"/>
                            </p:stCondLst>
                            <p:childTnLst>
                              <p:par>
                                <p:cTn id="13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7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650"/>
                            </p:stCondLst>
                            <p:childTnLst>
                              <p:par>
                                <p:cTn id="1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7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F:\未标题-1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766"/>
          <a:stretch/>
        </p:blipFill>
        <p:spPr bwMode="auto">
          <a:xfrm>
            <a:off x="0" y="-1"/>
            <a:ext cx="12192000" cy="64610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矩形 1"/>
          <p:cNvSpPr/>
          <p:nvPr/>
        </p:nvSpPr>
        <p:spPr>
          <a:xfrm>
            <a:off x="0" y="6388866"/>
            <a:ext cx="12192000" cy="577535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67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5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9" name="五边形 3">
            <a:extLst>
              <a:ext uri="{FF2B5EF4-FFF2-40B4-BE49-F238E27FC236}">
                <a16:creationId xmlns:a16="http://schemas.microsoft.com/office/drawing/2014/main" id="{92A9B990-E27D-4C3F-9004-CE45C76DDDE8}"/>
              </a:ext>
            </a:extLst>
          </p:cNvPr>
          <p:cNvSpPr/>
          <p:nvPr/>
        </p:nvSpPr>
        <p:spPr>
          <a:xfrm flipH="1">
            <a:off x="2305049" y="541329"/>
            <a:ext cx="9386051" cy="2093563"/>
          </a:xfrm>
          <a:prstGeom prst="homePlate">
            <a:avLst>
              <a:gd name="adj" fmla="val 27033"/>
            </a:avLst>
          </a:prstGeom>
          <a:solidFill>
            <a:schemeClr val="bg1"/>
          </a:solidFill>
          <a:ln>
            <a:solidFill>
              <a:schemeClr val="accent5">
                <a:lumMod val="75000"/>
              </a:schemeClr>
            </a:solidFill>
          </a:ln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67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5" b="0" i="0" u="none" strike="noStrike" kern="1200" cap="none" spc="0" normalizeH="0" baseline="0" noProof="0">
              <a:ln>
                <a:solidFill>
                  <a:srgbClr val="1F497D">
                    <a:lumMod val="75000"/>
                  </a:srgbClr>
                </a:solidFill>
              </a:ln>
              <a:solidFill>
                <a:prstClr val="white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0" name="椭圆 4">
            <a:extLst>
              <a:ext uri="{FF2B5EF4-FFF2-40B4-BE49-F238E27FC236}">
                <a16:creationId xmlns:a16="http://schemas.microsoft.com/office/drawing/2014/main" id="{820B07A0-44D3-462A-AC5C-49BB25A021CD}"/>
              </a:ext>
            </a:extLst>
          </p:cNvPr>
          <p:cNvSpPr/>
          <p:nvPr/>
        </p:nvSpPr>
        <p:spPr>
          <a:xfrm>
            <a:off x="2718946" y="1006116"/>
            <a:ext cx="882088" cy="882088"/>
          </a:xfrm>
          <a:prstGeom prst="ellipse">
            <a:avLst/>
          </a:prstGeom>
          <a:solidFill>
            <a:schemeClr val="accent5">
              <a:lumMod val="75000"/>
            </a:schemeClr>
          </a:solidFill>
          <a:ln w="38100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67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5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326260C-4240-4C6B-8ADF-BFFDF57FD068}"/>
              </a:ext>
            </a:extLst>
          </p:cNvPr>
          <p:cNvSpPr txBox="1"/>
          <p:nvPr/>
        </p:nvSpPr>
        <p:spPr>
          <a:xfrm flipH="1">
            <a:off x="2764054" y="1132778"/>
            <a:ext cx="1081290" cy="647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67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609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03</a:t>
            </a:r>
            <a:endParaRPr kumimoji="0" lang="zh-CN" altLang="en-US" sz="3609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E99E6DB1-FFD3-4CFE-B927-E015F05A87EC}"/>
              </a:ext>
            </a:extLst>
          </p:cNvPr>
          <p:cNvSpPr txBox="1"/>
          <p:nvPr/>
        </p:nvSpPr>
        <p:spPr>
          <a:xfrm>
            <a:off x="9416824" y="8036357"/>
            <a:ext cx="3862171" cy="9873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67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815" b="0" i="0" u="none" strike="noStrike" kern="1200" cap="none" spc="0" normalizeH="0" baseline="0" noProof="0">
                <a:ln w="190500">
                  <a:solidFill>
                    <a:srgbClr val="F79646">
                      <a:lumMod val="40000"/>
                      <a:lumOff val="60000"/>
                    </a:srgbClr>
                  </a:solidFill>
                </a:ln>
                <a:solidFill>
                  <a:srgbClr val="F79646">
                    <a:lumMod val="60000"/>
                    <a:lumOff val="40000"/>
                  </a:srgbClr>
                </a:solidFill>
                <a:effectLst/>
                <a:uLnTx/>
                <a:uFillTx/>
                <a:latin typeface="MTD Anydore" panose="02000500000000000000" pitchFamily="50" charset="0"/>
                <a:ea typeface="+mn-ea"/>
                <a:cs typeface="+mn-cs"/>
              </a:rPr>
              <a:t>Nhà văn tai ba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202EED3-C4A6-4A8E-9AE0-F3E93EEC76D7}"/>
              </a:ext>
            </a:extLst>
          </p:cNvPr>
          <p:cNvSpPr txBox="1"/>
          <p:nvPr/>
        </p:nvSpPr>
        <p:spPr>
          <a:xfrm>
            <a:off x="9416824" y="8036356"/>
            <a:ext cx="3862171" cy="9873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67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815" b="0" i="0" u="none" strike="noStrike" kern="1200" cap="none" spc="0" normalizeH="0" baseline="0" noProof="0">
                <a:ln>
                  <a:noFill/>
                </a:ln>
                <a:solidFill>
                  <a:srgbClr val="F68D36"/>
                </a:solidFill>
                <a:effectLst/>
                <a:uLnTx/>
                <a:uFillTx/>
                <a:latin typeface="MTD Anydore" panose="02000500000000000000" pitchFamily="50" charset="0"/>
                <a:ea typeface="+mn-ea"/>
                <a:cs typeface="+mn-cs"/>
              </a:rPr>
              <a:t>Nhà văn tài ba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70E3E7D7-8A01-4673-9852-8725A0AD03A7}"/>
              </a:ext>
            </a:extLst>
          </p:cNvPr>
          <p:cNvGrpSpPr/>
          <p:nvPr/>
        </p:nvGrpSpPr>
        <p:grpSpPr>
          <a:xfrm>
            <a:off x="825997" y="3229499"/>
            <a:ext cx="2824171" cy="3595156"/>
            <a:chOff x="1476400" y="3315598"/>
            <a:chExt cx="2816980" cy="3586002"/>
          </a:xfrm>
        </p:grpSpPr>
        <p:sp>
          <p:nvSpPr>
            <p:cNvPr id="16" name="椭圆 55">
              <a:extLst>
                <a:ext uri="{FF2B5EF4-FFF2-40B4-BE49-F238E27FC236}">
                  <a16:creationId xmlns:a16="http://schemas.microsoft.com/office/drawing/2014/main" id="{C77DBD8D-7A09-475A-A598-2A4668625D8D}"/>
                </a:ext>
              </a:extLst>
            </p:cNvPr>
            <p:cNvSpPr/>
            <p:nvPr/>
          </p:nvSpPr>
          <p:spPr>
            <a:xfrm>
              <a:off x="1476400" y="6253528"/>
              <a:ext cx="2816980" cy="648072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67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5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pic>
          <p:nvPicPr>
            <p:cNvPr id="17" name="Picture 4" descr="F:\5351cc8d2b5ee.png">
              <a:extLst>
                <a:ext uri="{FF2B5EF4-FFF2-40B4-BE49-F238E27FC236}">
                  <a16:creationId xmlns:a16="http://schemas.microsoft.com/office/drawing/2014/main" id="{68AF3441-2ABC-4134-B85B-EC53AEC5718E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5771"/>
            <a:stretch/>
          </p:blipFill>
          <p:spPr bwMode="auto">
            <a:xfrm>
              <a:off x="1476400" y="3315598"/>
              <a:ext cx="2816980" cy="324333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5" name="Picture 4">
            <a:extLst>
              <a:ext uri="{FF2B5EF4-FFF2-40B4-BE49-F238E27FC236}">
                <a16:creationId xmlns:a16="http://schemas.microsoft.com/office/drawing/2014/main" id="{2C6E89EE-BED9-4067-AFD2-C29CA60D03F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45344" y="1006116"/>
            <a:ext cx="7334124" cy="1347333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8C1B4C2A-A271-4623-9658-63377EC5A1DF}"/>
              </a:ext>
            </a:extLst>
          </p:cNvPr>
          <p:cNvSpPr txBox="1"/>
          <p:nvPr/>
        </p:nvSpPr>
        <p:spPr>
          <a:xfrm>
            <a:off x="4600241" y="6529682"/>
            <a:ext cx="58243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>
                <a:solidFill>
                  <a:srgbClr val="FFFF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Thiết</a:t>
            </a:r>
            <a:r>
              <a:rPr lang="en-US" dirty="0">
                <a:solidFill>
                  <a:srgbClr val="FFFF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dirty="0" err="1">
                <a:solidFill>
                  <a:srgbClr val="FFFF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kế</a:t>
            </a:r>
            <a:r>
              <a:rPr lang="en-US" dirty="0">
                <a:solidFill>
                  <a:srgbClr val="FFFF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: </a:t>
            </a:r>
            <a:r>
              <a:rPr lang="en-US" dirty="0" err="1">
                <a:solidFill>
                  <a:srgbClr val="FFFF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Hương</a:t>
            </a:r>
            <a:r>
              <a:rPr lang="en-US" dirty="0">
                <a:solidFill>
                  <a:srgbClr val="FFFF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dirty="0" err="1">
                <a:solidFill>
                  <a:srgbClr val="FFFF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Thảo</a:t>
            </a:r>
            <a:r>
              <a:rPr lang="en-US" dirty="0">
                <a:solidFill>
                  <a:srgbClr val="FFFF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– tranthao121004@gmail.com</a:t>
            </a:r>
          </a:p>
        </p:txBody>
      </p:sp>
    </p:spTree>
    <p:extLst>
      <p:ext uri="{BB962C8B-B14F-4D97-AF65-F5344CB8AC3E}">
        <p14:creationId xmlns:p14="http://schemas.microsoft.com/office/powerpoint/2010/main" val="1082884275"/>
      </p:ext>
    </p:extLst>
  </p:cSld>
  <p:clrMapOvr>
    <a:masterClrMapping/>
  </p:clrMapOvr>
  <p:transition spd="slow">
    <p:comb/>
  </p:transition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2" fill="hold" grpId="0" nodeType="withEffect" p14:presetBounceEnd="66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6000">
                                          <p:cBhvr additive="base">
                                            <p:cTn id="7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6000">
                                          <p:cBhvr additive="base">
                                            <p:cTn id="8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2" fill="hold" grpId="0" nodeType="withEffect" p14:presetBounceEnd="66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6000">
                                          <p:cBhvr additive="base">
                                            <p:cTn id="11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6000">
                                          <p:cBhvr additive="base">
                                            <p:cTn id="12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2" fill="hold" grpId="0" nodeType="withEffect" p14:presetBounceEnd="66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6000">
                                          <p:cBhvr additive="base">
                                            <p:cTn id="15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6000">
                                          <p:cBhvr additive="base">
                                            <p:cTn id="16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4" fill="hold" nodeType="withEffect" p14:presetBounceEnd="66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6000">
                                          <p:cBhvr additive="base">
                                            <p:cTn id="19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6000">
                                          <p:cBhvr additive="base">
                                            <p:cTn id="20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1" fill="hold">
                          <p:stCondLst>
                            <p:cond delay="indefinite"/>
                          </p:stCondLst>
                          <p:childTnLst>
                            <p:par>
                              <p:cTn id="2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3" presetID="2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25" dur="50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9" grpId="0" animBg="1"/>
          <p:bldP spid="10" grpId="0" animBg="1"/>
          <p:bldP spid="11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2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2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2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9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0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1" fill="hold">
                          <p:stCondLst>
                            <p:cond delay="indefinite"/>
                          </p:stCondLst>
                          <p:childTnLst>
                            <p:par>
                              <p:cTn id="2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3" presetID="2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25" dur="50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9" grpId="0" animBg="1"/>
          <p:bldP spid="10" grpId="0" animBg="1"/>
          <p:bldP spid="11" grpId="0"/>
        </p:bldLst>
      </p:timing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1">
            <a:extLst>
              <a:ext uri="{FF2B5EF4-FFF2-40B4-BE49-F238E27FC236}">
                <a16:creationId xmlns:a16="http://schemas.microsoft.com/office/drawing/2014/main" id="{71DB345D-B9F6-434F-A405-AF4F8B6201E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868" y="5506037"/>
            <a:ext cx="12196868" cy="1356902"/>
          </a:xfrm>
          <a:prstGeom prst="rect">
            <a:avLst/>
          </a:prstGeom>
        </p:spPr>
      </p:pic>
      <p:pic>
        <p:nvPicPr>
          <p:cNvPr id="12" name="图片 97">
            <a:extLst>
              <a:ext uri="{FF2B5EF4-FFF2-40B4-BE49-F238E27FC236}">
                <a16:creationId xmlns:a16="http://schemas.microsoft.com/office/drawing/2014/main" id="{C99818EE-EA9B-4D7A-ABE0-F0067EDB4D6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12886" y="4537968"/>
            <a:ext cx="1582582" cy="2320032"/>
          </a:xfrm>
          <a:prstGeom prst="rect">
            <a:avLst/>
          </a:prstGeom>
        </p:spPr>
      </p:pic>
      <p:pic>
        <p:nvPicPr>
          <p:cNvPr id="17" name="图片 1">
            <a:extLst>
              <a:ext uri="{FF2B5EF4-FFF2-40B4-BE49-F238E27FC236}">
                <a16:creationId xmlns:a16="http://schemas.microsoft.com/office/drawing/2014/main" id="{9EDD5B7E-FCDC-41E4-9B3E-4EE8076568C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5041" y="1761310"/>
            <a:ext cx="660994" cy="673642"/>
          </a:xfrm>
          <a:prstGeom prst="rect">
            <a:avLst/>
          </a:prstGeom>
        </p:spPr>
      </p:pic>
      <p:sp>
        <p:nvSpPr>
          <p:cNvPr id="18" name="文本框 14">
            <a:extLst>
              <a:ext uri="{FF2B5EF4-FFF2-40B4-BE49-F238E27FC236}">
                <a16:creationId xmlns:a16="http://schemas.microsoft.com/office/drawing/2014/main" id="{2AD50BC5-DCF6-4FAA-B312-7CA8578ED4F3}"/>
              </a:ext>
            </a:extLst>
          </p:cNvPr>
          <p:cNvSpPr txBox="1"/>
          <p:nvPr/>
        </p:nvSpPr>
        <p:spPr>
          <a:xfrm>
            <a:off x="6693339" y="1723355"/>
            <a:ext cx="5355786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029" sz="3400" dirty="0" err="1">
                <a:solidFill>
                  <a:prstClr val="black"/>
                </a:solidFill>
                <a:latin typeface="Calibri" panose="020F0502020204030204"/>
                <a:cs typeface="Calibri" panose="020F0502020204030204" pitchFamily="34" charset="0"/>
              </a:rPr>
              <a:t>Mỗi</a:t>
            </a:r>
            <a:r>
              <a:rPr lang="en-029" sz="3400" dirty="0">
                <a:solidFill>
                  <a:prstClr val="black"/>
                </a:solidFill>
                <a:latin typeface="Calibri" panose="020F0502020204030204"/>
                <a:cs typeface="Calibri" panose="020F0502020204030204" pitchFamily="34" charset="0"/>
              </a:rPr>
              <a:t> </a:t>
            </a:r>
            <a:r>
              <a:rPr lang="en-029" sz="3400" dirty="0" err="1">
                <a:solidFill>
                  <a:prstClr val="black"/>
                </a:solidFill>
                <a:latin typeface="Calibri" panose="020F0502020204030204"/>
                <a:cs typeface="Calibri" panose="020F0502020204030204" pitchFamily="34" charset="0"/>
              </a:rPr>
              <a:t>bạn</a:t>
            </a:r>
            <a:r>
              <a:rPr lang="en-029" sz="3400" dirty="0">
                <a:solidFill>
                  <a:prstClr val="black"/>
                </a:solidFill>
                <a:latin typeface="Calibri" panose="020F0502020204030204"/>
                <a:cs typeface="Calibri" panose="020F0502020204030204" pitchFamily="34" charset="0"/>
              </a:rPr>
              <a:t> </a:t>
            </a:r>
            <a:r>
              <a:rPr lang="en-029" sz="3400" dirty="0" err="1">
                <a:solidFill>
                  <a:prstClr val="black"/>
                </a:solidFill>
                <a:latin typeface="Calibri" panose="020F0502020204030204"/>
                <a:cs typeface="Calibri" panose="020F0502020204030204" pitchFamily="34" charset="0"/>
              </a:rPr>
              <a:t>trong</a:t>
            </a:r>
            <a:r>
              <a:rPr lang="en-029" sz="3400" dirty="0">
                <a:solidFill>
                  <a:prstClr val="black"/>
                </a:solidFill>
                <a:latin typeface="Calibri" panose="020F0502020204030204"/>
                <a:cs typeface="Calibri" panose="020F0502020204030204" pitchFamily="34" charset="0"/>
              </a:rPr>
              <a:t> </a:t>
            </a:r>
            <a:r>
              <a:rPr lang="en-029" sz="3400" dirty="0" err="1">
                <a:solidFill>
                  <a:prstClr val="black"/>
                </a:solidFill>
                <a:latin typeface="Calibri" panose="020F0502020204030204"/>
                <a:cs typeface="Calibri" panose="020F0502020204030204" pitchFamily="34" charset="0"/>
              </a:rPr>
              <a:t>nhóm</a:t>
            </a:r>
            <a:r>
              <a:rPr lang="en-029" sz="3400" dirty="0">
                <a:solidFill>
                  <a:prstClr val="black"/>
                </a:solidFill>
                <a:latin typeface="Calibri" panose="020F0502020204030204"/>
                <a:cs typeface="Calibri" panose="020F0502020204030204" pitchFamily="34" charset="0"/>
              </a:rPr>
              <a:t> </a:t>
            </a:r>
            <a:r>
              <a:rPr lang="en-029" sz="3400" dirty="0" err="1">
                <a:solidFill>
                  <a:prstClr val="black"/>
                </a:solidFill>
                <a:latin typeface="Calibri" panose="020F0502020204030204"/>
                <a:cs typeface="Calibri" panose="020F0502020204030204" pitchFamily="34" charset="0"/>
              </a:rPr>
              <a:t>đọc</a:t>
            </a:r>
            <a:r>
              <a:rPr lang="en-029" sz="3400" dirty="0">
                <a:solidFill>
                  <a:prstClr val="black"/>
                </a:solidFill>
                <a:latin typeface="Calibri" panose="020F0502020204030204"/>
                <a:cs typeface="Calibri" panose="020F0502020204030204" pitchFamily="34" charset="0"/>
              </a:rPr>
              <a:t> </a:t>
            </a:r>
            <a:r>
              <a:rPr lang="en-029" sz="3400" dirty="0" err="1">
                <a:solidFill>
                  <a:prstClr val="black"/>
                </a:solidFill>
                <a:latin typeface="Calibri" panose="020F0502020204030204"/>
                <a:cs typeface="Calibri" panose="020F0502020204030204" pitchFamily="34" charset="0"/>
              </a:rPr>
              <a:t>thông</a:t>
            </a:r>
            <a:r>
              <a:rPr lang="en-029" sz="3400" dirty="0">
                <a:solidFill>
                  <a:prstClr val="black"/>
                </a:solidFill>
                <a:latin typeface="Calibri" panose="020F0502020204030204"/>
                <a:cs typeface="Calibri" panose="020F0502020204030204" pitchFamily="34" charset="0"/>
              </a:rPr>
              <a:t> </a:t>
            </a:r>
            <a:r>
              <a:rPr lang="en-029" sz="3400" dirty="0" err="1">
                <a:solidFill>
                  <a:prstClr val="black"/>
                </a:solidFill>
                <a:latin typeface="Calibri" panose="020F0502020204030204"/>
                <a:cs typeface="Calibri" panose="020F0502020204030204" pitchFamily="34" charset="0"/>
              </a:rPr>
              <a:t>báo</a:t>
            </a:r>
            <a:r>
              <a:rPr lang="en-029" sz="3400" dirty="0">
                <a:solidFill>
                  <a:prstClr val="black"/>
                </a:solidFill>
                <a:latin typeface="Calibri" panose="020F0502020204030204"/>
                <a:cs typeface="Calibri" panose="020F0502020204030204" pitchFamily="34" charset="0"/>
              </a:rPr>
              <a:t> </a:t>
            </a:r>
            <a:r>
              <a:rPr lang="en-029" sz="3400" dirty="0" err="1">
                <a:solidFill>
                  <a:prstClr val="black"/>
                </a:solidFill>
                <a:latin typeface="Calibri" panose="020F0502020204030204"/>
                <a:cs typeface="Calibri" panose="020F0502020204030204" pitchFamily="34" charset="0"/>
              </a:rPr>
              <a:t>mình</a:t>
            </a:r>
            <a:r>
              <a:rPr lang="en-029" sz="3400" dirty="0">
                <a:solidFill>
                  <a:prstClr val="black"/>
                </a:solidFill>
                <a:latin typeface="Calibri" panose="020F0502020204030204"/>
                <a:cs typeface="Calibri" panose="020F0502020204030204" pitchFamily="34" charset="0"/>
              </a:rPr>
              <a:t> </a:t>
            </a:r>
            <a:r>
              <a:rPr lang="en-029" sz="3400" dirty="0" err="1">
                <a:solidFill>
                  <a:prstClr val="black"/>
                </a:solidFill>
                <a:latin typeface="Calibri" panose="020F0502020204030204"/>
                <a:cs typeface="Calibri" panose="020F0502020204030204" pitchFamily="34" charset="0"/>
              </a:rPr>
              <a:t>viết</a:t>
            </a:r>
            <a:endParaRPr lang="en-US" sz="3400" dirty="0">
              <a:solidFill>
                <a:prstClr val="black"/>
              </a:solidFill>
              <a:latin typeface="Calibri" panose="020F0502020204030204"/>
              <a:cs typeface="Calibri" panose="020F0502020204030204" pitchFamily="34" charset="0"/>
            </a:endParaRPr>
          </a:p>
        </p:txBody>
      </p:sp>
      <p:pic>
        <p:nvPicPr>
          <p:cNvPr id="19" name="图片 1">
            <a:extLst>
              <a:ext uri="{FF2B5EF4-FFF2-40B4-BE49-F238E27FC236}">
                <a16:creationId xmlns:a16="http://schemas.microsoft.com/office/drawing/2014/main" id="{A81DBCF9-734A-4BEC-B07D-2B3CCBED376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7346" y="2995334"/>
            <a:ext cx="660994" cy="673642"/>
          </a:xfrm>
          <a:prstGeom prst="rect">
            <a:avLst/>
          </a:prstGeom>
        </p:spPr>
      </p:pic>
      <p:sp>
        <p:nvSpPr>
          <p:cNvPr id="20" name="文本框 13">
            <a:extLst>
              <a:ext uri="{FF2B5EF4-FFF2-40B4-BE49-F238E27FC236}">
                <a16:creationId xmlns:a16="http://schemas.microsoft.com/office/drawing/2014/main" id="{77029815-844E-4005-9878-C7439C18A287}"/>
              </a:ext>
            </a:extLst>
          </p:cNvPr>
          <p:cNvSpPr txBox="1"/>
          <p:nvPr/>
        </p:nvSpPr>
        <p:spPr>
          <a:xfrm>
            <a:off x="6755463" y="3044102"/>
            <a:ext cx="5436537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altLang="zh-CN" sz="3400" dirty="0" err="1">
                <a:solidFill>
                  <a:prstClr val="black"/>
                </a:solidFill>
                <a:latin typeface="Calibri" panose="020F0502020204030204" pitchFamily="34" charset="0"/>
                <a:ea typeface="字魂105号-简雅黑" panose="00000500000000000000" pitchFamily="2" charset="-122"/>
                <a:cs typeface="Calibri" panose="020F0502020204030204" pitchFamily="34" charset="0"/>
              </a:rPr>
              <a:t>Các</a:t>
            </a:r>
            <a:r>
              <a:rPr lang="en-US" altLang="zh-CN" sz="3400" dirty="0">
                <a:solidFill>
                  <a:prstClr val="black"/>
                </a:solidFill>
                <a:latin typeface="Calibri" panose="020F0502020204030204" pitchFamily="34" charset="0"/>
                <a:ea typeface="字魂105号-简雅黑" panose="00000500000000000000" pitchFamily="2" charset="-122"/>
                <a:cs typeface="Calibri" panose="020F0502020204030204" pitchFamily="34" charset="0"/>
              </a:rPr>
              <a:t> </a:t>
            </a:r>
            <a:r>
              <a:rPr lang="en-US" altLang="zh-CN" sz="3400" dirty="0" err="1">
                <a:solidFill>
                  <a:prstClr val="black"/>
                </a:solidFill>
                <a:latin typeface="Calibri" panose="020F0502020204030204" pitchFamily="34" charset="0"/>
                <a:ea typeface="字魂105号-简雅黑" panose="00000500000000000000" pitchFamily="2" charset="-122"/>
                <a:cs typeface="Calibri" panose="020F0502020204030204" pitchFamily="34" charset="0"/>
              </a:rPr>
              <a:t>thành</a:t>
            </a:r>
            <a:r>
              <a:rPr lang="en-US" altLang="zh-CN" sz="3400" dirty="0">
                <a:solidFill>
                  <a:prstClr val="black"/>
                </a:solidFill>
                <a:latin typeface="Calibri" panose="020F0502020204030204" pitchFamily="34" charset="0"/>
                <a:ea typeface="字魂105号-简雅黑" panose="00000500000000000000" pitchFamily="2" charset="-122"/>
                <a:cs typeface="Calibri" panose="020F0502020204030204" pitchFamily="34" charset="0"/>
              </a:rPr>
              <a:t> </a:t>
            </a:r>
            <a:r>
              <a:rPr lang="en-US" altLang="zh-CN" sz="3400" dirty="0" err="1">
                <a:solidFill>
                  <a:prstClr val="black"/>
                </a:solidFill>
                <a:latin typeface="Calibri" panose="020F0502020204030204" pitchFamily="34" charset="0"/>
                <a:ea typeface="字魂105号-简雅黑" panose="00000500000000000000" pitchFamily="2" charset="-122"/>
                <a:cs typeface="Calibri" panose="020F0502020204030204" pitchFamily="34" charset="0"/>
              </a:rPr>
              <a:t>viên</a:t>
            </a:r>
            <a:r>
              <a:rPr lang="en-US" altLang="zh-CN" sz="3400" dirty="0">
                <a:solidFill>
                  <a:prstClr val="black"/>
                </a:solidFill>
                <a:latin typeface="Calibri" panose="020F0502020204030204" pitchFamily="34" charset="0"/>
                <a:ea typeface="字魂105号-简雅黑" panose="00000500000000000000" pitchFamily="2" charset="-122"/>
                <a:cs typeface="Calibri" panose="020F0502020204030204" pitchFamily="34" charset="0"/>
              </a:rPr>
              <a:t> </a:t>
            </a:r>
            <a:r>
              <a:rPr lang="en-US" altLang="zh-CN" sz="3400" dirty="0" err="1">
                <a:solidFill>
                  <a:prstClr val="black"/>
                </a:solidFill>
                <a:latin typeface="Calibri" panose="020F0502020204030204" pitchFamily="34" charset="0"/>
                <a:ea typeface="字魂105号-简雅黑" panose="00000500000000000000" pitchFamily="2" charset="-122"/>
                <a:cs typeface="Calibri" panose="020F0502020204030204" pitchFamily="34" charset="0"/>
              </a:rPr>
              <a:t>trong</a:t>
            </a:r>
            <a:r>
              <a:rPr lang="en-US" altLang="zh-CN" sz="3400" dirty="0">
                <a:solidFill>
                  <a:prstClr val="black"/>
                </a:solidFill>
                <a:latin typeface="Calibri" panose="020F0502020204030204" pitchFamily="34" charset="0"/>
                <a:ea typeface="字魂105号-简雅黑" panose="00000500000000000000" pitchFamily="2" charset="-122"/>
                <a:cs typeface="Calibri" panose="020F0502020204030204" pitchFamily="34" charset="0"/>
              </a:rPr>
              <a:t> </a:t>
            </a:r>
            <a:r>
              <a:rPr lang="en-US" altLang="zh-CN" sz="3400" dirty="0" err="1">
                <a:solidFill>
                  <a:prstClr val="black"/>
                </a:solidFill>
                <a:latin typeface="Calibri" panose="020F0502020204030204" pitchFamily="34" charset="0"/>
                <a:ea typeface="字魂105号-简雅黑" panose="00000500000000000000" pitchFamily="2" charset="-122"/>
                <a:cs typeface="Calibri" panose="020F0502020204030204" pitchFamily="34" charset="0"/>
              </a:rPr>
              <a:t>nhóm</a:t>
            </a:r>
            <a:r>
              <a:rPr lang="en-US" altLang="zh-CN" sz="3400" dirty="0">
                <a:solidFill>
                  <a:prstClr val="black"/>
                </a:solidFill>
                <a:latin typeface="Calibri" panose="020F0502020204030204" pitchFamily="34" charset="0"/>
                <a:ea typeface="字魂105号-简雅黑" panose="00000500000000000000" pitchFamily="2" charset="-122"/>
                <a:cs typeface="Calibri" panose="020F0502020204030204" pitchFamily="34" charset="0"/>
              </a:rPr>
              <a:t> </a:t>
            </a:r>
            <a:r>
              <a:rPr lang="en-US" altLang="zh-CN" sz="3400" dirty="0" err="1">
                <a:solidFill>
                  <a:prstClr val="black"/>
                </a:solidFill>
                <a:latin typeface="Calibri" panose="020F0502020204030204" pitchFamily="34" charset="0"/>
                <a:ea typeface="字魂105号-简雅黑" panose="00000500000000000000" pitchFamily="2" charset="-122"/>
                <a:cs typeface="Calibri" panose="020F0502020204030204" pitchFamily="34" charset="0"/>
              </a:rPr>
              <a:t>nghe</a:t>
            </a:r>
            <a:r>
              <a:rPr lang="en-US" altLang="zh-CN" sz="3400" dirty="0">
                <a:solidFill>
                  <a:prstClr val="black"/>
                </a:solidFill>
                <a:latin typeface="Calibri" panose="020F0502020204030204" pitchFamily="34" charset="0"/>
                <a:ea typeface="字魂105号-简雅黑" panose="00000500000000000000" pitchFamily="2" charset="-122"/>
                <a:cs typeface="Calibri" panose="020F0502020204030204" pitchFamily="34" charset="0"/>
              </a:rPr>
              <a:t> </a:t>
            </a:r>
            <a:r>
              <a:rPr lang="en-US" altLang="zh-CN" sz="3400" dirty="0" err="1">
                <a:solidFill>
                  <a:prstClr val="black"/>
                </a:solidFill>
                <a:latin typeface="Calibri" panose="020F0502020204030204" pitchFamily="34" charset="0"/>
                <a:ea typeface="字魂105号-简雅黑" panose="00000500000000000000" pitchFamily="2" charset="-122"/>
                <a:cs typeface="Calibri" panose="020F0502020204030204" pitchFamily="34" charset="0"/>
              </a:rPr>
              <a:t>và</a:t>
            </a:r>
            <a:r>
              <a:rPr lang="en-US" altLang="zh-CN" sz="3400" dirty="0">
                <a:solidFill>
                  <a:prstClr val="black"/>
                </a:solidFill>
                <a:latin typeface="Calibri" panose="020F0502020204030204" pitchFamily="34" charset="0"/>
                <a:ea typeface="字魂105号-简雅黑" panose="00000500000000000000" pitchFamily="2" charset="-122"/>
                <a:cs typeface="Calibri" panose="020F0502020204030204" pitchFamily="34" charset="0"/>
              </a:rPr>
              <a:t> </a:t>
            </a:r>
            <a:r>
              <a:rPr lang="en-US" altLang="zh-CN" sz="3400" dirty="0" err="1">
                <a:solidFill>
                  <a:prstClr val="black"/>
                </a:solidFill>
                <a:latin typeface="Calibri" panose="020F0502020204030204" pitchFamily="34" charset="0"/>
                <a:ea typeface="字魂105号-简雅黑" panose="00000500000000000000" pitchFamily="2" charset="-122"/>
                <a:cs typeface="Calibri" panose="020F0502020204030204" pitchFamily="34" charset="0"/>
              </a:rPr>
              <a:t>góp</a:t>
            </a:r>
            <a:r>
              <a:rPr lang="en-US" altLang="zh-CN" sz="3400" dirty="0">
                <a:solidFill>
                  <a:prstClr val="black"/>
                </a:solidFill>
                <a:latin typeface="Calibri" panose="020F0502020204030204" pitchFamily="34" charset="0"/>
                <a:ea typeface="字魂105号-简雅黑" panose="00000500000000000000" pitchFamily="2" charset="-122"/>
                <a:cs typeface="Calibri" panose="020F0502020204030204" pitchFamily="34" charset="0"/>
              </a:rPr>
              <a:t> ý </a:t>
            </a:r>
            <a:r>
              <a:rPr lang="en-US" altLang="zh-CN" sz="3400" dirty="0" err="1">
                <a:solidFill>
                  <a:prstClr val="black"/>
                </a:solidFill>
                <a:latin typeface="Calibri" panose="020F0502020204030204" pitchFamily="34" charset="0"/>
                <a:ea typeface="字魂105号-简雅黑" panose="00000500000000000000" pitchFamily="2" charset="-122"/>
                <a:cs typeface="Calibri" panose="020F0502020204030204" pitchFamily="34" charset="0"/>
              </a:rPr>
              <a:t>sửa</a:t>
            </a:r>
            <a:r>
              <a:rPr lang="en-US" altLang="zh-CN" sz="3400" dirty="0">
                <a:solidFill>
                  <a:prstClr val="black"/>
                </a:solidFill>
                <a:latin typeface="Calibri" panose="020F0502020204030204" pitchFamily="34" charset="0"/>
                <a:ea typeface="字魂105号-简雅黑" panose="00000500000000000000" pitchFamily="2" charset="-122"/>
                <a:cs typeface="Calibri" panose="020F0502020204030204" pitchFamily="34" charset="0"/>
              </a:rPr>
              <a:t> </a:t>
            </a:r>
            <a:r>
              <a:rPr lang="en-US" altLang="zh-CN" sz="3400" dirty="0" err="1">
                <a:solidFill>
                  <a:prstClr val="black"/>
                </a:solidFill>
                <a:latin typeface="Calibri" panose="020F0502020204030204" pitchFamily="34" charset="0"/>
                <a:ea typeface="字魂105号-简雅黑" panose="00000500000000000000" pitchFamily="2" charset="-122"/>
                <a:cs typeface="Calibri" panose="020F0502020204030204" pitchFamily="34" charset="0"/>
              </a:rPr>
              <a:t>lỗi</a:t>
            </a:r>
            <a:endParaRPr lang="zh-CN" altLang="en-US" sz="3400" dirty="0">
              <a:solidFill>
                <a:prstClr val="black"/>
              </a:solidFill>
              <a:latin typeface="Calibri" panose="020F0502020204030204" pitchFamily="34" charset="0"/>
              <a:ea typeface="字魂105号-简雅黑" panose="00000500000000000000" pitchFamily="2" charset="-122"/>
              <a:cs typeface="Calibri" panose="020F0502020204030204" pitchFamily="34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F569324D-11FC-4313-B8EE-7C1F398D99F8}"/>
              </a:ext>
            </a:extLst>
          </p:cNvPr>
          <p:cNvSpPr txBox="1"/>
          <p:nvPr/>
        </p:nvSpPr>
        <p:spPr>
          <a:xfrm>
            <a:off x="6681628" y="4417867"/>
            <a:ext cx="5093811" cy="61555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029" sz="3400" dirty="0">
                <a:solidFill>
                  <a:prstClr val="black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Chia </a:t>
            </a:r>
            <a:r>
              <a:rPr lang="en-029" sz="3400" dirty="0" err="1">
                <a:solidFill>
                  <a:prstClr val="black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sẻ</a:t>
            </a:r>
            <a:r>
              <a:rPr lang="en-029" sz="3400" dirty="0">
                <a:solidFill>
                  <a:prstClr val="black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029" sz="3400" dirty="0" err="1">
                <a:solidFill>
                  <a:prstClr val="black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kết</a:t>
            </a:r>
            <a:r>
              <a:rPr lang="en-029" sz="3400" dirty="0">
                <a:solidFill>
                  <a:prstClr val="black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029" sz="3400" dirty="0" err="1">
                <a:solidFill>
                  <a:prstClr val="black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quả</a:t>
            </a:r>
            <a:r>
              <a:rPr lang="en-029" sz="3400" dirty="0">
                <a:solidFill>
                  <a:prstClr val="black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029" sz="3400" dirty="0" err="1">
                <a:solidFill>
                  <a:prstClr val="black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trước</a:t>
            </a:r>
            <a:r>
              <a:rPr lang="en-029" sz="3400" dirty="0">
                <a:solidFill>
                  <a:prstClr val="black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029" sz="3400" dirty="0" err="1">
                <a:solidFill>
                  <a:prstClr val="black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lớp</a:t>
            </a:r>
            <a:r>
              <a:rPr lang="en-029" sz="3400" dirty="0">
                <a:solidFill>
                  <a:prstClr val="black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.</a:t>
            </a:r>
            <a:endParaRPr lang="en-US" sz="3400" dirty="0">
              <a:solidFill>
                <a:prstClr val="black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22" name="图片 1">
            <a:extLst>
              <a:ext uri="{FF2B5EF4-FFF2-40B4-BE49-F238E27FC236}">
                <a16:creationId xmlns:a16="http://schemas.microsoft.com/office/drawing/2014/main" id="{129D6B6B-4008-4B6A-9014-8E8D3B53C17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38549" y="4342953"/>
            <a:ext cx="660994" cy="673642"/>
          </a:xfrm>
          <a:prstGeom prst="rect">
            <a:avLst/>
          </a:prstGeom>
        </p:spPr>
      </p:pic>
      <p:sp>
        <p:nvSpPr>
          <p:cNvPr id="23" name="文本框 12">
            <a:extLst>
              <a:ext uri="{FF2B5EF4-FFF2-40B4-BE49-F238E27FC236}">
                <a16:creationId xmlns:a16="http://schemas.microsoft.com/office/drawing/2014/main" id="{8B00DBCF-2428-4BBC-AAD5-9CD8BCBD22C7}"/>
              </a:ext>
            </a:extLst>
          </p:cNvPr>
          <p:cNvSpPr txBox="1"/>
          <p:nvPr/>
        </p:nvSpPr>
        <p:spPr>
          <a:xfrm>
            <a:off x="1683451" y="3619127"/>
            <a:ext cx="3456212" cy="1663212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bliqueTopLeft"/>
              <a:lightRig rig="flat" dir="t"/>
            </a:scene3d>
            <a:sp3d extrusionH="127000" prstMaterial="plastic"/>
          </a:bodyPr>
          <a:lstStyle/>
          <a:p>
            <a:pPr algn="ctr">
              <a:lnSpc>
                <a:spcPct val="120000"/>
              </a:lnSpc>
              <a:defRPr/>
            </a:pPr>
            <a:r>
              <a:rPr lang="en-US" altLang="zh-CN" sz="4400" dirty="0">
                <a:ln w="19050">
                  <a:solidFill>
                    <a:srgbClr val="FF2F64"/>
                  </a:solidFill>
                </a:ln>
                <a:blipFill dpi="0" rotWithShape="1">
                  <a:blip r:embed="rId5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latin typeface="SVN-SAF" panose="02040603050506020204" pitchFamily="18" charset="0"/>
                <a:ea typeface="字魂105号-简雅黑" panose="00000500000000000000" pitchFamily="2" charset="-122"/>
              </a:rPr>
              <a:t>THẢO </a:t>
            </a:r>
            <a:r>
              <a:rPr lang="en-US" altLang="zh-CN" sz="4400">
                <a:ln w="19050">
                  <a:solidFill>
                    <a:srgbClr val="FF2F64"/>
                  </a:solidFill>
                </a:ln>
                <a:blipFill dpi="0" rotWithShape="1">
                  <a:blip r:embed="rId5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latin typeface="SVN-SAF" panose="02040603050506020204" pitchFamily="18" charset="0"/>
                <a:ea typeface="字魂105号-简雅黑" panose="00000500000000000000" pitchFamily="2" charset="-122"/>
              </a:rPr>
              <a:t>LUẬN NHÓM 4</a:t>
            </a:r>
            <a:endParaRPr lang="zh-CN" altLang="en-US" sz="4400" dirty="0">
              <a:ln w="19050">
                <a:solidFill>
                  <a:srgbClr val="FF2F64"/>
                </a:solidFill>
              </a:ln>
              <a:blipFill dpi="0" rotWithShape="1">
                <a:blip r:embed="rId5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  <a:latin typeface="SVN-SAF" panose="02040603050506020204" pitchFamily="18" charset="0"/>
              <a:ea typeface="字魂105号-简雅黑" panose="00000500000000000000" pitchFamily="2" charset="-122"/>
            </a:endParaRPr>
          </a:p>
        </p:txBody>
      </p:sp>
      <p:pic>
        <p:nvPicPr>
          <p:cNvPr id="24" name="Picture 2">
            <a:extLst>
              <a:ext uri="{FF2B5EF4-FFF2-40B4-BE49-F238E27FC236}">
                <a16:creationId xmlns:a16="http://schemas.microsoft.com/office/drawing/2014/main" id="{863EB845-0E16-4936-A8BF-CE575389159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9938" b="95342" l="4263" r="93961">
                        <a14:foregroundMark x1="12433" y1="52484" x2="14920" y2="85714"/>
                        <a14:foregroundMark x1="14920" y1="85714" x2="29840" y2="93478"/>
                        <a14:foregroundMark x1="29840" y1="93478" x2="61101" y2="98137"/>
                        <a14:foregroundMark x1="61101" y1="98137" x2="74956" y2="94410"/>
                        <a14:foregroundMark x1="84186" y1="83752" x2="84369" y2="83540"/>
                        <a14:foregroundMark x1="74956" y1="94410" x2="81700" y2="86623"/>
                        <a14:foregroundMark x1="84369" y1="83540" x2="86323" y2="60870"/>
                        <a14:foregroundMark x1="9059" y1="56832" x2="10124" y2="95342"/>
                        <a14:foregroundMark x1="4263" y1="74224" x2="4263" y2="74224"/>
                        <a14:foregroundMark x1="13677" y1="33230" x2="13677" y2="33230"/>
                        <a14:foregroundMark x1="51687" y1="28261" x2="51687" y2="28261"/>
                        <a14:foregroundMark x1="49378" y1="32609" x2="49378" y2="32609"/>
                        <a14:foregroundMark x1="64831" y1="21739" x2="64831" y2="21739"/>
                        <a14:foregroundMark x1="66252" y1="26708" x2="66252" y2="26708"/>
                        <a14:foregroundMark x1="88903" y1="80745" x2="90409" y2="90683"/>
                        <a14:foregroundMark x1="88856" y1="80435" x2="88903" y2="80745"/>
                        <a14:foregroundMark x1="84902" y1="54348" x2="88856" y2="80435"/>
                        <a14:foregroundMark x1="90409" y1="90683" x2="92007" y2="95342"/>
                        <a14:foregroundMark x1="93961" y1="63043" x2="93961" y2="63043"/>
                        <a14:foregroundMark x1="78686" y1="31056" x2="78686" y2="31056"/>
                        <a14:foregroundMark x1="76909" y1="33230" x2="76909" y2="33230"/>
                        <a14:backgroundMark x1="13321" y1="35093" x2="13321" y2="35093"/>
                        <a14:backgroundMark x1="82948" y1="83851" x2="82948" y2="83851"/>
                        <a14:backgroundMark x1="82593" y1="82919" x2="81528" y2="82919"/>
                        <a14:backgroundMark x1="89165" y1="80745" x2="89165" y2="80745"/>
                        <a14:backgroundMark x1="84014" y1="83230" x2="79041" y2="81677"/>
                        <a14:backgroundMark x1="89698" y1="80435" x2="89698" y2="8043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2894" y="1018171"/>
            <a:ext cx="4508169" cy="2578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68432447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16" presetClass="entr" presetSubtype="21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 tmFilter="0,0; .5, 1; 1, 1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000"/>
                            </p:stCondLst>
                            <p:childTnLst>
                              <p:par>
                                <p:cTn id="41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3" dur="2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000"/>
                            </p:stCondLst>
                            <p:childTnLst>
                              <p:par>
                                <p:cTn id="53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5" dur="2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20" grpId="0"/>
      <p:bldP spid="21" grpId="0"/>
      <p:bldP spid="2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AutoShape 6">
            <a:extLst>
              <a:ext uri="{FF2B5EF4-FFF2-40B4-BE49-F238E27FC236}">
                <a16:creationId xmlns:a16="http://schemas.microsoft.com/office/drawing/2014/main" id="{467F8EC9-208F-4725-9A6C-1B2011613C1A}"/>
              </a:ext>
            </a:extLst>
          </p:cNvPr>
          <p:cNvSpPr>
            <a:spLocks/>
          </p:cNvSpPr>
          <p:nvPr/>
        </p:nvSpPr>
        <p:spPr bwMode="auto">
          <a:xfrm rot="2881067">
            <a:off x="1417845" y="252747"/>
            <a:ext cx="613397" cy="331039"/>
          </a:xfrm>
          <a:custGeom>
            <a:avLst/>
            <a:gdLst>
              <a:gd name="T0" fmla="*/ 778 w 19937"/>
              <a:gd name="T1" fmla="*/ 168005 h 14258"/>
              <a:gd name="T2" fmla="*/ 500037 w 19937"/>
              <a:gd name="T3" fmla="*/ 24909 h 14258"/>
              <a:gd name="T4" fmla="*/ 372570 w 19937"/>
              <a:gd name="T5" fmla="*/ 178226 h 14258"/>
              <a:gd name="T6" fmla="*/ 778 w 19937"/>
              <a:gd name="T7" fmla="*/ 168005 h 14258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19937" h="14258">
                <a:moveTo>
                  <a:pt x="31" y="8876"/>
                </a:moveTo>
                <a:cubicBezTo>
                  <a:pt x="31" y="8876"/>
                  <a:pt x="-1663" y="-4084"/>
                  <a:pt x="19936" y="1316"/>
                </a:cubicBezTo>
                <a:cubicBezTo>
                  <a:pt x="19936" y="1316"/>
                  <a:pt x="17819" y="4016"/>
                  <a:pt x="14854" y="9416"/>
                </a:cubicBezTo>
                <a:cubicBezTo>
                  <a:pt x="11889" y="14276"/>
                  <a:pt x="2995" y="17515"/>
                  <a:pt x="31" y="8876"/>
                </a:cubicBezTo>
                <a:close/>
              </a:path>
            </a:pathLst>
          </a:custGeom>
          <a:solidFill>
            <a:srgbClr val="F07474"/>
          </a:solidFill>
          <a:ln w="28575" cap="flat" cmpd="sng">
            <a:solidFill>
              <a:sysClr val="window" lastClr="FFFFFF"/>
            </a:solidFill>
            <a:round/>
            <a:headEnd/>
            <a:tailEnd/>
          </a:ln>
          <a:effectLst>
            <a:outerShdw dist="63500" dir="8100000" algn="ctr" rotWithShape="0">
              <a:srgbClr val="000000">
                <a:alpha val="25000"/>
              </a:srgbClr>
            </a:outerShdw>
          </a:effectLst>
        </p:spPr>
        <p:txBody>
          <a:bodyPr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/>
              <a:ea typeface="Microsoft YaHei"/>
              <a:cs typeface="+mn-cs"/>
            </a:endParaRPr>
          </a:p>
        </p:txBody>
      </p:sp>
      <p:sp>
        <p:nvSpPr>
          <p:cNvPr id="23" name="AutoShape 18">
            <a:extLst>
              <a:ext uri="{FF2B5EF4-FFF2-40B4-BE49-F238E27FC236}">
                <a16:creationId xmlns:a16="http://schemas.microsoft.com/office/drawing/2014/main" id="{41AFDE1B-7F39-42AF-8409-2EF7853DFF6E}"/>
              </a:ext>
            </a:extLst>
          </p:cNvPr>
          <p:cNvSpPr>
            <a:spLocks/>
          </p:cNvSpPr>
          <p:nvPr/>
        </p:nvSpPr>
        <p:spPr bwMode="auto">
          <a:xfrm>
            <a:off x="1464205" y="915404"/>
            <a:ext cx="520677" cy="284660"/>
          </a:xfrm>
          <a:custGeom>
            <a:avLst/>
            <a:gdLst>
              <a:gd name="T0" fmla="*/ 20914 w 19743"/>
              <a:gd name="T1" fmla="*/ 65328 h 11814"/>
              <a:gd name="T2" fmla="*/ 458764 w 19743"/>
              <a:gd name="T3" fmla="*/ 197832 h 11814"/>
              <a:gd name="T4" fmla="*/ 52959 w 19743"/>
              <a:gd name="T5" fmla="*/ 208023 h 11814"/>
              <a:gd name="T6" fmla="*/ 20914 w 19743"/>
              <a:gd name="T7" fmla="*/ 65328 h 11814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19743" h="11814">
                <a:moveTo>
                  <a:pt x="900" y="3077"/>
                </a:moveTo>
                <a:cubicBezTo>
                  <a:pt x="900" y="3077"/>
                  <a:pt x="12389" y="-7002"/>
                  <a:pt x="19742" y="9318"/>
                </a:cubicBezTo>
                <a:cubicBezTo>
                  <a:pt x="19742" y="9318"/>
                  <a:pt x="11011" y="14598"/>
                  <a:pt x="2279" y="9798"/>
                </a:cubicBezTo>
                <a:cubicBezTo>
                  <a:pt x="-1857" y="7878"/>
                  <a:pt x="900" y="4038"/>
                  <a:pt x="900" y="3077"/>
                </a:cubicBezTo>
                <a:close/>
              </a:path>
            </a:pathLst>
          </a:custGeom>
          <a:solidFill>
            <a:srgbClr val="FFBF53"/>
          </a:solidFill>
          <a:ln w="28575" cap="flat" cmpd="sng">
            <a:solidFill>
              <a:sysClr val="window" lastClr="FFFFFF"/>
            </a:solidFill>
            <a:round/>
            <a:headEnd/>
            <a:tailEnd/>
          </a:ln>
          <a:effectLst>
            <a:outerShdw dist="63500" dir="8100000" algn="ctr" rotWithShape="0">
              <a:srgbClr val="000000">
                <a:alpha val="25000"/>
              </a:srgbClr>
            </a:outerShdw>
          </a:effectLst>
        </p:spPr>
        <p:txBody>
          <a:bodyPr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/>
              <a:ea typeface="Microsoft YaHei"/>
              <a:cs typeface="+mn-cs"/>
            </a:endParaRPr>
          </a:p>
        </p:txBody>
      </p:sp>
      <p:sp>
        <p:nvSpPr>
          <p:cNvPr id="24" name="AutoShape 13">
            <a:extLst>
              <a:ext uri="{FF2B5EF4-FFF2-40B4-BE49-F238E27FC236}">
                <a16:creationId xmlns:a16="http://schemas.microsoft.com/office/drawing/2014/main" id="{450AF02F-19CA-462E-80CB-810AE069657A}"/>
              </a:ext>
            </a:extLst>
          </p:cNvPr>
          <p:cNvSpPr>
            <a:spLocks/>
          </p:cNvSpPr>
          <p:nvPr/>
        </p:nvSpPr>
        <p:spPr bwMode="auto">
          <a:xfrm>
            <a:off x="10221439" y="319652"/>
            <a:ext cx="432000" cy="252000"/>
          </a:xfrm>
          <a:custGeom>
            <a:avLst/>
            <a:gdLst>
              <a:gd name="T0" fmla="*/ 520184 w 21189"/>
              <a:gd name="T1" fmla="*/ 157142 h 15674"/>
              <a:gd name="T2" fmla="*/ 95544 w 21189"/>
              <a:gd name="T3" fmla="*/ 34366 h 15674"/>
              <a:gd name="T4" fmla="*/ 0 w 21189"/>
              <a:gd name="T5" fmla="*/ 105980 h 15674"/>
              <a:gd name="T6" fmla="*/ 244143 w 21189"/>
              <a:gd name="T7" fmla="*/ 249208 h 15674"/>
              <a:gd name="T8" fmla="*/ 520184 w 21189"/>
              <a:gd name="T9" fmla="*/ 157142 h 1567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21189" h="15674">
                <a:moveTo>
                  <a:pt x="21168" y="9758"/>
                </a:moveTo>
                <a:cubicBezTo>
                  <a:pt x="21168" y="9758"/>
                  <a:pt x="12959" y="-5489"/>
                  <a:pt x="3888" y="2134"/>
                </a:cubicBezTo>
                <a:cubicBezTo>
                  <a:pt x="3888" y="2134"/>
                  <a:pt x="1296" y="5311"/>
                  <a:pt x="0" y="6581"/>
                </a:cubicBezTo>
                <a:cubicBezTo>
                  <a:pt x="0" y="6581"/>
                  <a:pt x="4320" y="14840"/>
                  <a:pt x="9935" y="15475"/>
                </a:cubicBezTo>
                <a:cubicBezTo>
                  <a:pt x="15119" y="16111"/>
                  <a:pt x="21599" y="15475"/>
                  <a:pt x="21168" y="9758"/>
                </a:cubicBezTo>
                <a:close/>
              </a:path>
            </a:pathLst>
          </a:custGeom>
          <a:gradFill rotWithShape="1">
            <a:gsLst>
              <a:gs pos="0">
                <a:sysClr val="window" lastClr="FFFFFF"/>
              </a:gs>
              <a:gs pos="100000">
                <a:srgbClr val="D9D9D9"/>
              </a:gs>
            </a:gsLst>
            <a:lin ang="5400000" scaled="1"/>
          </a:gradFill>
          <a:ln w="12700" cap="flat" cmpd="sng">
            <a:solidFill>
              <a:sysClr val="window" lastClr="FFFFFF"/>
            </a:solidFill>
            <a:round/>
            <a:headEnd/>
            <a:tailEnd/>
          </a:ln>
          <a:effectLst>
            <a:outerShdw dist="63500" dir="8100000" algn="ctr" rotWithShape="0">
              <a:srgbClr val="000000">
                <a:alpha val="25000"/>
              </a:srgbClr>
            </a:outerShdw>
          </a:effectLst>
        </p:spPr>
        <p:txBody>
          <a:bodyPr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/>
              <a:ea typeface="Microsoft YaHei"/>
              <a:cs typeface="+mn-cs"/>
            </a:endParaRPr>
          </a:p>
        </p:txBody>
      </p:sp>
      <p:sp>
        <p:nvSpPr>
          <p:cNvPr id="25" name="AutoShape 17">
            <a:extLst>
              <a:ext uri="{FF2B5EF4-FFF2-40B4-BE49-F238E27FC236}">
                <a16:creationId xmlns:a16="http://schemas.microsoft.com/office/drawing/2014/main" id="{B1508BFC-072F-429F-B6B6-3C72691A5DC9}"/>
              </a:ext>
            </a:extLst>
          </p:cNvPr>
          <p:cNvSpPr>
            <a:spLocks/>
          </p:cNvSpPr>
          <p:nvPr/>
        </p:nvSpPr>
        <p:spPr bwMode="auto">
          <a:xfrm rot="-1260000">
            <a:off x="10145197" y="871983"/>
            <a:ext cx="286706" cy="449387"/>
          </a:xfrm>
          <a:custGeom>
            <a:avLst/>
            <a:gdLst>
              <a:gd name="T0" fmla="*/ 251649 w 16246"/>
              <a:gd name="T1" fmla="*/ 413107 h 20641"/>
              <a:gd name="T2" fmla="*/ 144297 w 16246"/>
              <a:gd name="T3" fmla="*/ 110830 h 20641"/>
              <a:gd name="T4" fmla="*/ 4766 w 16246"/>
              <a:gd name="T5" fmla="*/ 0 h 20641"/>
              <a:gd name="T6" fmla="*/ 4766 w 16246"/>
              <a:gd name="T7" fmla="*/ 191426 h 20641"/>
              <a:gd name="T8" fmla="*/ 101369 w 16246"/>
              <a:gd name="T9" fmla="*/ 433256 h 20641"/>
              <a:gd name="T10" fmla="*/ 251649 w 16246"/>
              <a:gd name="T11" fmla="*/ 413107 h 20641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16246" h="20641">
                <a:moveTo>
                  <a:pt x="14468" y="19252"/>
                </a:moveTo>
                <a:cubicBezTo>
                  <a:pt x="14468" y="19252"/>
                  <a:pt x="21257" y="11739"/>
                  <a:pt x="8296" y="5165"/>
                </a:cubicBezTo>
                <a:cubicBezTo>
                  <a:pt x="1508" y="1408"/>
                  <a:pt x="274" y="0"/>
                  <a:pt x="274" y="0"/>
                </a:cubicBezTo>
                <a:cubicBezTo>
                  <a:pt x="274" y="0"/>
                  <a:pt x="-343" y="6573"/>
                  <a:pt x="274" y="8921"/>
                </a:cubicBezTo>
                <a:cubicBezTo>
                  <a:pt x="274" y="11269"/>
                  <a:pt x="-343" y="17843"/>
                  <a:pt x="5828" y="20191"/>
                </a:cubicBezTo>
                <a:cubicBezTo>
                  <a:pt x="10148" y="21600"/>
                  <a:pt x="14468" y="19252"/>
                  <a:pt x="14468" y="19252"/>
                </a:cubicBezTo>
                <a:close/>
              </a:path>
            </a:pathLst>
          </a:custGeom>
          <a:solidFill>
            <a:srgbClr val="02B3C5"/>
          </a:solidFill>
          <a:ln w="28575" cap="flat" cmpd="sng">
            <a:solidFill>
              <a:sysClr val="window" lastClr="FFFFFF"/>
            </a:solidFill>
            <a:round/>
            <a:headEnd/>
            <a:tailEnd/>
          </a:ln>
          <a:effectLst>
            <a:outerShdw dist="63500" dir="8100000" algn="ctr" rotWithShape="0">
              <a:srgbClr val="000000">
                <a:alpha val="25000"/>
              </a:srgbClr>
            </a:outerShdw>
          </a:effectLst>
        </p:spPr>
        <p:txBody>
          <a:bodyPr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/>
              <a:ea typeface="Microsoft YaHei"/>
              <a:cs typeface="+mn-cs"/>
            </a:endParaRPr>
          </a:p>
        </p:txBody>
      </p:sp>
      <p:cxnSp>
        <p:nvCxnSpPr>
          <p:cNvPr id="26" name="直接连接符 71">
            <a:extLst>
              <a:ext uri="{FF2B5EF4-FFF2-40B4-BE49-F238E27FC236}">
                <a16:creationId xmlns:a16="http://schemas.microsoft.com/office/drawing/2014/main" id="{DD05A7BA-BF11-4004-8503-2991C668ECE9}"/>
              </a:ext>
            </a:extLst>
          </p:cNvPr>
          <p:cNvCxnSpPr/>
          <p:nvPr/>
        </p:nvCxnSpPr>
        <p:spPr>
          <a:xfrm>
            <a:off x="-57467" y="1502159"/>
            <a:ext cx="12341665" cy="0"/>
          </a:xfrm>
          <a:prstGeom prst="line">
            <a:avLst/>
          </a:prstGeom>
          <a:ln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8" name="组合 34">
            <a:extLst>
              <a:ext uri="{FF2B5EF4-FFF2-40B4-BE49-F238E27FC236}">
                <a16:creationId xmlns:a16="http://schemas.microsoft.com/office/drawing/2014/main" id="{EF3AA26E-A74C-4AE1-B0F4-658E140A928F}"/>
              </a:ext>
            </a:extLst>
          </p:cNvPr>
          <p:cNvGrpSpPr/>
          <p:nvPr/>
        </p:nvGrpSpPr>
        <p:grpSpPr>
          <a:xfrm>
            <a:off x="5236120" y="2288327"/>
            <a:ext cx="6230867" cy="3572311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29" name="同心圆 54">
              <a:extLst>
                <a:ext uri="{FF2B5EF4-FFF2-40B4-BE49-F238E27FC236}">
                  <a16:creationId xmlns:a16="http://schemas.microsoft.com/office/drawing/2014/main" id="{28A7598C-948C-4581-B501-C3EED72794E6}"/>
                </a:ext>
              </a:extLst>
            </p:cNvPr>
            <p:cNvSpPr/>
            <p:nvPr/>
          </p:nvSpPr>
          <p:spPr>
            <a:xfrm>
              <a:off x="304800" y="673100"/>
              <a:ext cx="4000500" cy="4000500"/>
            </a:xfrm>
            <a:prstGeom prst="roundRect">
              <a:avLst>
                <a:gd name="adj" fmla="val 9468"/>
              </a:avLst>
            </a:prstGeom>
            <a:solidFill>
              <a:srgbClr val="EE6060"/>
            </a:solidFill>
            <a:ln>
              <a:solidFill>
                <a:srgbClr val="FF9F9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Microsoft YaHei"/>
                <a:cs typeface="+mn-cs"/>
              </a:endParaRPr>
            </a:p>
          </p:txBody>
        </p:sp>
        <p:sp>
          <p:nvSpPr>
            <p:cNvPr id="30" name="椭圆 55">
              <a:extLst>
                <a:ext uri="{FF2B5EF4-FFF2-40B4-BE49-F238E27FC236}">
                  <a16:creationId xmlns:a16="http://schemas.microsoft.com/office/drawing/2014/main" id="{E6E3E25F-9129-4898-A9EB-41F9AC012BEF}"/>
                </a:ext>
              </a:extLst>
            </p:cNvPr>
            <p:cNvSpPr/>
            <p:nvPr/>
          </p:nvSpPr>
          <p:spPr>
            <a:xfrm>
              <a:off x="392113" y="760413"/>
              <a:ext cx="3825874" cy="3825874"/>
            </a:xfrm>
            <a:prstGeom prst="roundRect">
              <a:avLst>
                <a:gd name="adj" fmla="val 5913"/>
              </a:avLst>
            </a:prstGeom>
            <a:solidFill>
              <a:srgbClr val="FFE1E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Microsoft YaHei"/>
                <a:cs typeface="+mn-cs"/>
              </a:endParaRPr>
            </a:p>
          </p:txBody>
        </p:sp>
      </p:grpSp>
      <p:pic>
        <p:nvPicPr>
          <p:cNvPr id="31" name="图片 9">
            <a:extLst>
              <a:ext uri="{FF2B5EF4-FFF2-40B4-BE49-F238E27FC236}">
                <a16:creationId xmlns:a16="http://schemas.microsoft.com/office/drawing/2014/main" id="{E42D96DC-3B79-4E09-B899-5037D68B597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30" y="1701267"/>
            <a:ext cx="4302507" cy="5456533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EADB68A1-2CD4-49D1-A0BA-407F9A92258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563889" y="2964914"/>
            <a:ext cx="5407621" cy="2219136"/>
          </a:xfrm>
          <a:prstGeom prst="rect">
            <a:avLst/>
          </a:prstGeom>
        </p:spPr>
      </p:pic>
    </p:spTree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75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250"/>
                            </p:stCondLst>
                            <p:childTnLst>
                              <p:par>
                                <p:cTn id="27" presetID="23" presetClass="entr" presetSubtype="27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7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7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3" grpId="0" animBg="1"/>
      <p:bldP spid="24" grpId="0" animBg="1"/>
      <p:bldP spid="25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图片 3" descr="403bc8957f52b6a846edee4c8bcefb3b">
            <a:extLst>
              <a:ext uri="{FF2B5EF4-FFF2-40B4-BE49-F238E27FC236}">
                <a16:creationId xmlns:a16="http://schemas.microsoft.com/office/drawing/2014/main" id="{8F61F14A-A16D-4D7C-A9A4-7B19B0371FF4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7813" t="831" r="34507" b="88198"/>
          <a:stretch/>
        </p:blipFill>
        <p:spPr>
          <a:xfrm>
            <a:off x="1538563" y="292816"/>
            <a:ext cx="5178435" cy="943704"/>
          </a:xfrm>
          <a:prstGeom prst="rect">
            <a:avLst/>
          </a:prstGeom>
        </p:spPr>
      </p:pic>
      <p:sp>
        <p:nvSpPr>
          <p:cNvPr id="22" name="AutoShape 6">
            <a:extLst>
              <a:ext uri="{FF2B5EF4-FFF2-40B4-BE49-F238E27FC236}">
                <a16:creationId xmlns:a16="http://schemas.microsoft.com/office/drawing/2014/main" id="{467F8EC9-208F-4725-9A6C-1B2011613C1A}"/>
              </a:ext>
            </a:extLst>
          </p:cNvPr>
          <p:cNvSpPr>
            <a:spLocks/>
          </p:cNvSpPr>
          <p:nvPr/>
        </p:nvSpPr>
        <p:spPr bwMode="auto">
          <a:xfrm rot="2881067">
            <a:off x="1417845" y="252747"/>
            <a:ext cx="613397" cy="331039"/>
          </a:xfrm>
          <a:custGeom>
            <a:avLst/>
            <a:gdLst>
              <a:gd name="T0" fmla="*/ 778 w 19937"/>
              <a:gd name="T1" fmla="*/ 168005 h 14258"/>
              <a:gd name="T2" fmla="*/ 500037 w 19937"/>
              <a:gd name="T3" fmla="*/ 24909 h 14258"/>
              <a:gd name="T4" fmla="*/ 372570 w 19937"/>
              <a:gd name="T5" fmla="*/ 178226 h 14258"/>
              <a:gd name="T6" fmla="*/ 778 w 19937"/>
              <a:gd name="T7" fmla="*/ 168005 h 14258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19937" h="14258">
                <a:moveTo>
                  <a:pt x="31" y="8876"/>
                </a:moveTo>
                <a:cubicBezTo>
                  <a:pt x="31" y="8876"/>
                  <a:pt x="-1663" y="-4084"/>
                  <a:pt x="19936" y="1316"/>
                </a:cubicBezTo>
                <a:cubicBezTo>
                  <a:pt x="19936" y="1316"/>
                  <a:pt x="17819" y="4016"/>
                  <a:pt x="14854" y="9416"/>
                </a:cubicBezTo>
                <a:cubicBezTo>
                  <a:pt x="11889" y="14276"/>
                  <a:pt x="2995" y="17515"/>
                  <a:pt x="31" y="8876"/>
                </a:cubicBezTo>
                <a:close/>
              </a:path>
            </a:pathLst>
          </a:custGeom>
          <a:solidFill>
            <a:srgbClr val="F07474"/>
          </a:solidFill>
          <a:ln w="28575" cap="flat" cmpd="sng">
            <a:solidFill>
              <a:sysClr val="window" lastClr="FFFFFF"/>
            </a:solidFill>
            <a:round/>
            <a:headEnd/>
            <a:tailEnd/>
          </a:ln>
          <a:effectLst>
            <a:outerShdw dist="63500" dir="8100000" algn="ctr" rotWithShape="0">
              <a:srgbClr val="000000">
                <a:alpha val="25000"/>
              </a:srgbClr>
            </a:outerShdw>
          </a:effectLst>
        </p:spPr>
        <p:txBody>
          <a:bodyPr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/>
              <a:ea typeface="Microsoft YaHei"/>
              <a:cs typeface="+mn-cs"/>
            </a:endParaRPr>
          </a:p>
        </p:txBody>
      </p:sp>
      <p:sp>
        <p:nvSpPr>
          <p:cNvPr id="23" name="AutoShape 18">
            <a:extLst>
              <a:ext uri="{FF2B5EF4-FFF2-40B4-BE49-F238E27FC236}">
                <a16:creationId xmlns:a16="http://schemas.microsoft.com/office/drawing/2014/main" id="{41AFDE1B-7F39-42AF-8409-2EF7853DFF6E}"/>
              </a:ext>
            </a:extLst>
          </p:cNvPr>
          <p:cNvSpPr>
            <a:spLocks/>
          </p:cNvSpPr>
          <p:nvPr/>
        </p:nvSpPr>
        <p:spPr bwMode="auto">
          <a:xfrm>
            <a:off x="1464205" y="915404"/>
            <a:ext cx="520677" cy="284660"/>
          </a:xfrm>
          <a:custGeom>
            <a:avLst/>
            <a:gdLst>
              <a:gd name="T0" fmla="*/ 20914 w 19743"/>
              <a:gd name="T1" fmla="*/ 65328 h 11814"/>
              <a:gd name="T2" fmla="*/ 458764 w 19743"/>
              <a:gd name="T3" fmla="*/ 197832 h 11814"/>
              <a:gd name="T4" fmla="*/ 52959 w 19743"/>
              <a:gd name="T5" fmla="*/ 208023 h 11814"/>
              <a:gd name="T6" fmla="*/ 20914 w 19743"/>
              <a:gd name="T7" fmla="*/ 65328 h 11814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19743" h="11814">
                <a:moveTo>
                  <a:pt x="900" y="3077"/>
                </a:moveTo>
                <a:cubicBezTo>
                  <a:pt x="900" y="3077"/>
                  <a:pt x="12389" y="-7002"/>
                  <a:pt x="19742" y="9318"/>
                </a:cubicBezTo>
                <a:cubicBezTo>
                  <a:pt x="19742" y="9318"/>
                  <a:pt x="11011" y="14598"/>
                  <a:pt x="2279" y="9798"/>
                </a:cubicBezTo>
                <a:cubicBezTo>
                  <a:pt x="-1857" y="7878"/>
                  <a:pt x="900" y="4038"/>
                  <a:pt x="900" y="3077"/>
                </a:cubicBezTo>
                <a:close/>
              </a:path>
            </a:pathLst>
          </a:custGeom>
          <a:solidFill>
            <a:srgbClr val="FFBF53"/>
          </a:solidFill>
          <a:ln w="28575" cap="flat" cmpd="sng">
            <a:solidFill>
              <a:sysClr val="window" lastClr="FFFFFF"/>
            </a:solidFill>
            <a:round/>
            <a:headEnd/>
            <a:tailEnd/>
          </a:ln>
          <a:effectLst>
            <a:outerShdw dist="63500" dir="8100000" algn="ctr" rotWithShape="0">
              <a:srgbClr val="000000">
                <a:alpha val="25000"/>
              </a:srgbClr>
            </a:outerShdw>
          </a:effectLst>
        </p:spPr>
        <p:txBody>
          <a:bodyPr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/>
              <a:ea typeface="Microsoft YaHei"/>
              <a:cs typeface="+mn-cs"/>
            </a:endParaRPr>
          </a:p>
        </p:txBody>
      </p:sp>
      <p:sp>
        <p:nvSpPr>
          <p:cNvPr id="24" name="AutoShape 13">
            <a:extLst>
              <a:ext uri="{FF2B5EF4-FFF2-40B4-BE49-F238E27FC236}">
                <a16:creationId xmlns:a16="http://schemas.microsoft.com/office/drawing/2014/main" id="{450AF02F-19CA-462E-80CB-810AE069657A}"/>
              </a:ext>
            </a:extLst>
          </p:cNvPr>
          <p:cNvSpPr>
            <a:spLocks/>
          </p:cNvSpPr>
          <p:nvPr/>
        </p:nvSpPr>
        <p:spPr bwMode="auto">
          <a:xfrm>
            <a:off x="10221439" y="319652"/>
            <a:ext cx="432000" cy="252000"/>
          </a:xfrm>
          <a:custGeom>
            <a:avLst/>
            <a:gdLst>
              <a:gd name="T0" fmla="*/ 520184 w 21189"/>
              <a:gd name="T1" fmla="*/ 157142 h 15674"/>
              <a:gd name="T2" fmla="*/ 95544 w 21189"/>
              <a:gd name="T3" fmla="*/ 34366 h 15674"/>
              <a:gd name="T4" fmla="*/ 0 w 21189"/>
              <a:gd name="T5" fmla="*/ 105980 h 15674"/>
              <a:gd name="T6" fmla="*/ 244143 w 21189"/>
              <a:gd name="T7" fmla="*/ 249208 h 15674"/>
              <a:gd name="T8" fmla="*/ 520184 w 21189"/>
              <a:gd name="T9" fmla="*/ 157142 h 1567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21189" h="15674">
                <a:moveTo>
                  <a:pt x="21168" y="9758"/>
                </a:moveTo>
                <a:cubicBezTo>
                  <a:pt x="21168" y="9758"/>
                  <a:pt x="12959" y="-5489"/>
                  <a:pt x="3888" y="2134"/>
                </a:cubicBezTo>
                <a:cubicBezTo>
                  <a:pt x="3888" y="2134"/>
                  <a:pt x="1296" y="5311"/>
                  <a:pt x="0" y="6581"/>
                </a:cubicBezTo>
                <a:cubicBezTo>
                  <a:pt x="0" y="6581"/>
                  <a:pt x="4320" y="14840"/>
                  <a:pt x="9935" y="15475"/>
                </a:cubicBezTo>
                <a:cubicBezTo>
                  <a:pt x="15119" y="16111"/>
                  <a:pt x="21599" y="15475"/>
                  <a:pt x="21168" y="9758"/>
                </a:cubicBezTo>
                <a:close/>
              </a:path>
            </a:pathLst>
          </a:custGeom>
          <a:gradFill rotWithShape="1">
            <a:gsLst>
              <a:gs pos="0">
                <a:sysClr val="window" lastClr="FFFFFF"/>
              </a:gs>
              <a:gs pos="100000">
                <a:srgbClr val="D9D9D9"/>
              </a:gs>
            </a:gsLst>
            <a:lin ang="5400000" scaled="1"/>
          </a:gradFill>
          <a:ln w="12700" cap="flat" cmpd="sng">
            <a:solidFill>
              <a:sysClr val="window" lastClr="FFFFFF"/>
            </a:solidFill>
            <a:round/>
            <a:headEnd/>
            <a:tailEnd/>
          </a:ln>
          <a:effectLst>
            <a:outerShdw dist="63500" dir="8100000" algn="ctr" rotWithShape="0">
              <a:srgbClr val="000000">
                <a:alpha val="25000"/>
              </a:srgbClr>
            </a:outerShdw>
          </a:effectLst>
        </p:spPr>
        <p:txBody>
          <a:bodyPr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/>
              <a:ea typeface="Microsoft YaHei"/>
              <a:cs typeface="+mn-cs"/>
            </a:endParaRPr>
          </a:p>
        </p:txBody>
      </p:sp>
      <p:sp>
        <p:nvSpPr>
          <p:cNvPr id="25" name="AutoShape 17">
            <a:extLst>
              <a:ext uri="{FF2B5EF4-FFF2-40B4-BE49-F238E27FC236}">
                <a16:creationId xmlns:a16="http://schemas.microsoft.com/office/drawing/2014/main" id="{B1508BFC-072F-429F-B6B6-3C72691A5DC9}"/>
              </a:ext>
            </a:extLst>
          </p:cNvPr>
          <p:cNvSpPr>
            <a:spLocks/>
          </p:cNvSpPr>
          <p:nvPr/>
        </p:nvSpPr>
        <p:spPr bwMode="auto">
          <a:xfrm rot="-1260000">
            <a:off x="10145197" y="871983"/>
            <a:ext cx="286706" cy="449387"/>
          </a:xfrm>
          <a:custGeom>
            <a:avLst/>
            <a:gdLst>
              <a:gd name="T0" fmla="*/ 251649 w 16246"/>
              <a:gd name="T1" fmla="*/ 413107 h 20641"/>
              <a:gd name="T2" fmla="*/ 144297 w 16246"/>
              <a:gd name="T3" fmla="*/ 110830 h 20641"/>
              <a:gd name="T4" fmla="*/ 4766 w 16246"/>
              <a:gd name="T5" fmla="*/ 0 h 20641"/>
              <a:gd name="T6" fmla="*/ 4766 w 16246"/>
              <a:gd name="T7" fmla="*/ 191426 h 20641"/>
              <a:gd name="T8" fmla="*/ 101369 w 16246"/>
              <a:gd name="T9" fmla="*/ 433256 h 20641"/>
              <a:gd name="T10" fmla="*/ 251649 w 16246"/>
              <a:gd name="T11" fmla="*/ 413107 h 20641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16246" h="20641">
                <a:moveTo>
                  <a:pt x="14468" y="19252"/>
                </a:moveTo>
                <a:cubicBezTo>
                  <a:pt x="14468" y="19252"/>
                  <a:pt x="21257" y="11739"/>
                  <a:pt x="8296" y="5165"/>
                </a:cubicBezTo>
                <a:cubicBezTo>
                  <a:pt x="1508" y="1408"/>
                  <a:pt x="274" y="0"/>
                  <a:pt x="274" y="0"/>
                </a:cubicBezTo>
                <a:cubicBezTo>
                  <a:pt x="274" y="0"/>
                  <a:pt x="-343" y="6573"/>
                  <a:pt x="274" y="8921"/>
                </a:cubicBezTo>
                <a:cubicBezTo>
                  <a:pt x="274" y="11269"/>
                  <a:pt x="-343" y="17843"/>
                  <a:pt x="5828" y="20191"/>
                </a:cubicBezTo>
                <a:cubicBezTo>
                  <a:pt x="10148" y="21600"/>
                  <a:pt x="14468" y="19252"/>
                  <a:pt x="14468" y="19252"/>
                </a:cubicBezTo>
                <a:close/>
              </a:path>
            </a:pathLst>
          </a:custGeom>
          <a:solidFill>
            <a:srgbClr val="02B3C5"/>
          </a:solidFill>
          <a:ln w="28575" cap="flat" cmpd="sng">
            <a:solidFill>
              <a:sysClr val="window" lastClr="FFFFFF"/>
            </a:solidFill>
            <a:round/>
            <a:headEnd/>
            <a:tailEnd/>
          </a:ln>
          <a:effectLst>
            <a:outerShdw dist="63500" dir="8100000" algn="ctr" rotWithShape="0">
              <a:srgbClr val="000000">
                <a:alpha val="25000"/>
              </a:srgbClr>
            </a:outerShdw>
          </a:effectLst>
        </p:spPr>
        <p:txBody>
          <a:bodyPr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/>
              <a:ea typeface="Microsoft YaHei"/>
              <a:cs typeface="+mn-cs"/>
            </a:endParaRPr>
          </a:p>
        </p:txBody>
      </p:sp>
      <p:cxnSp>
        <p:nvCxnSpPr>
          <p:cNvPr id="26" name="直接连接符 71">
            <a:extLst>
              <a:ext uri="{FF2B5EF4-FFF2-40B4-BE49-F238E27FC236}">
                <a16:creationId xmlns:a16="http://schemas.microsoft.com/office/drawing/2014/main" id="{DD05A7BA-BF11-4004-8503-2991C668ECE9}"/>
              </a:ext>
            </a:extLst>
          </p:cNvPr>
          <p:cNvCxnSpPr/>
          <p:nvPr/>
        </p:nvCxnSpPr>
        <p:spPr>
          <a:xfrm>
            <a:off x="-57467" y="1502159"/>
            <a:ext cx="12341665" cy="0"/>
          </a:xfrm>
          <a:prstGeom prst="line">
            <a:avLst/>
          </a:prstGeom>
          <a:ln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1" name="图片 9">
            <a:extLst>
              <a:ext uri="{FF2B5EF4-FFF2-40B4-BE49-F238E27FC236}">
                <a16:creationId xmlns:a16="http://schemas.microsoft.com/office/drawing/2014/main" id="{E42D96DC-3B79-4E09-B899-5037D68B597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30" y="1701267"/>
            <a:ext cx="4302507" cy="5456533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43111181-27F0-4206-B364-2870A7692D6F}"/>
              </a:ext>
            </a:extLst>
          </p:cNvPr>
          <p:cNvSpPr txBox="1"/>
          <p:nvPr/>
        </p:nvSpPr>
        <p:spPr>
          <a:xfrm>
            <a:off x="3533775" y="2247900"/>
            <a:ext cx="8623195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u="sng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Về</a:t>
            </a:r>
            <a:r>
              <a:rPr lang="en-US" sz="4800" b="1" u="sng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800" b="1" u="sng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nhà</a:t>
            </a:r>
            <a:endParaRPr lang="en-US" sz="4800" b="1" u="sng" dirty="0">
              <a:solidFill>
                <a:srgbClr val="FF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algn="ctr"/>
            <a:r>
              <a:rPr lang="en-US" sz="48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Tìm</a:t>
            </a:r>
            <a:r>
              <a:rPr lang="en-US" sz="48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8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đọc</a:t>
            </a:r>
            <a:r>
              <a:rPr lang="en-US" sz="48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8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thêm</a:t>
            </a:r>
            <a:r>
              <a:rPr lang="en-US" sz="48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8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một</a:t>
            </a:r>
            <a:r>
              <a:rPr lang="en-US" sz="48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8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số</a:t>
            </a:r>
            <a:r>
              <a:rPr lang="en-US" sz="48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8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thông</a:t>
            </a:r>
            <a:r>
              <a:rPr lang="en-US" sz="48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8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báo</a:t>
            </a:r>
            <a:r>
              <a:rPr lang="en-US" sz="48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8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khác</a:t>
            </a:r>
            <a:r>
              <a:rPr lang="en-US" sz="48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ở </a:t>
            </a:r>
            <a:r>
              <a:rPr lang="en-US" sz="48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trường</a:t>
            </a:r>
            <a:r>
              <a:rPr lang="en-US" sz="48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8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hoặc</a:t>
            </a:r>
            <a:r>
              <a:rPr lang="en-US" sz="48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ở </a:t>
            </a:r>
            <a:r>
              <a:rPr lang="en-US" sz="48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địa</a:t>
            </a:r>
            <a:r>
              <a:rPr lang="en-US" sz="48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8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phương</a:t>
            </a:r>
            <a:r>
              <a:rPr lang="en-US" sz="48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8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em</a:t>
            </a:r>
            <a:endParaRPr lang="en-US" sz="4800" b="1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0667001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75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3" grpId="0" animBg="1"/>
      <p:bldP spid="24" grpId="0" animBg="1"/>
      <p:bldP spid="25" grpId="0" animBg="1"/>
      <p:bldP spid="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403bc8957f52b6a846edee4c8bcefb3b"/>
          <p:cNvPicPr>
            <a:picLocks noChangeAspect="1"/>
          </p:cNvPicPr>
          <p:nvPr/>
        </p:nvPicPr>
        <p:blipFill>
          <a:blip r:embed="rId4"/>
          <a:srcRect r="17585"/>
          <a:stretch>
            <a:fillRect/>
          </a:stretch>
        </p:blipFill>
        <p:spPr>
          <a:xfrm>
            <a:off x="-19685" y="-13970"/>
            <a:ext cx="12249785" cy="6886575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D028E1FD-3543-4F02-B38A-4E007D67C9F3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6780" y="1166897"/>
            <a:ext cx="8412999" cy="2262105"/>
          </a:xfrm>
          <a:prstGeom prst="rect">
            <a:avLst/>
          </a:prstGeom>
        </p:spPr>
      </p:pic>
      <p:pic>
        <p:nvPicPr>
          <p:cNvPr id="4" name="Picture 3" descr="F:\未标题-1.png">
            <a:extLst>
              <a:ext uri="{FF2B5EF4-FFF2-40B4-BE49-F238E27FC236}">
                <a16:creationId xmlns:a16="http://schemas.microsoft.com/office/drawing/2014/main" id="{FBCDE6C3-5C39-4867-80B5-B209763F6F8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326" t="18942" r="23264" b="17870"/>
          <a:stretch/>
        </p:blipFill>
        <p:spPr bwMode="auto">
          <a:xfrm>
            <a:off x="9235940" y="2716882"/>
            <a:ext cx="3322113" cy="42484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403bc8957f52b6a846edee4c8bcefb3b"/>
          <p:cNvPicPr>
            <a:picLocks noChangeAspect="1"/>
          </p:cNvPicPr>
          <p:nvPr/>
        </p:nvPicPr>
        <p:blipFill>
          <a:blip r:embed="rId4"/>
          <a:srcRect l="34040" t="830" r="26" b="19244"/>
          <a:stretch>
            <a:fillRect/>
          </a:stretch>
        </p:blipFill>
        <p:spPr>
          <a:xfrm>
            <a:off x="-9525" y="-13970"/>
            <a:ext cx="12239625" cy="687451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57C92C81-00E7-4C77-9D76-60CFA0D6AF9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05238" y="3499736"/>
            <a:ext cx="2439123" cy="3116353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279E0F39-842E-4C9B-8EB6-6F6B17B4E27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72127" y="3415689"/>
            <a:ext cx="2233109" cy="3225918"/>
          </a:xfrm>
          <a:prstGeom prst="rect">
            <a:avLst/>
          </a:prstGeom>
        </p:spPr>
      </p:pic>
      <p:sp>
        <p:nvSpPr>
          <p:cNvPr id="11" name="五边形 3">
            <a:extLst>
              <a:ext uri="{FF2B5EF4-FFF2-40B4-BE49-F238E27FC236}">
                <a16:creationId xmlns:a16="http://schemas.microsoft.com/office/drawing/2014/main" id="{DA63431A-AAC1-44DB-B68D-64E8BF40B61B}"/>
              </a:ext>
            </a:extLst>
          </p:cNvPr>
          <p:cNvSpPr/>
          <p:nvPr/>
        </p:nvSpPr>
        <p:spPr>
          <a:xfrm flipH="1">
            <a:off x="2971799" y="539949"/>
            <a:ext cx="8189913" cy="2088232"/>
          </a:xfrm>
          <a:prstGeom prst="homePlate">
            <a:avLst>
              <a:gd name="adj" fmla="val 27033"/>
            </a:avLst>
          </a:prstGeom>
          <a:solidFill>
            <a:sysClr val="window" lastClr="FFFFFF"/>
          </a:solidFill>
          <a:ln w="25400" cap="flat" cmpd="sng" algn="ctr">
            <a:solidFill>
              <a:srgbClr val="4BACC6">
                <a:lumMod val="75000"/>
              </a:srgbClr>
            </a:solidFill>
            <a:prstDash val="solid"/>
          </a:ln>
          <a:effectLst>
            <a:glow rad="228600">
              <a:srgbClr val="4F81BD">
                <a:satMod val="175000"/>
                <a:alpha val="40000"/>
              </a:srgbClr>
            </a:glow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>
              <a:ln>
                <a:solidFill>
                  <a:srgbClr val="1F497D">
                    <a:lumMod val="75000"/>
                  </a:srgbClr>
                </a:solidFill>
              </a:ln>
              <a:solidFill>
                <a:prstClr val="white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53ECC4BF-232A-45A0-A057-CC275D9D6C72}"/>
              </a:ext>
            </a:extLst>
          </p:cNvPr>
          <p:cNvSpPr txBox="1"/>
          <p:nvPr/>
        </p:nvSpPr>
        <p:spPr>
          <a:xfrm>
            <a:off x="8893224" y="8015895"/>
            <a:ext cx="5973110" cy="98488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800" b="0" i="0" u="none" strike="noStrike" kern="1200" cap="none" spc="0" normalizeH="0" baseline="0" noProof="0">
                <a:ln w="190500">
                  <a:solidFill>
                    <a:srgbClr val="F79646">
                      <a:lumMod val="40000"/>
                      <a:lumOff val="60000"/>
                    </a:srgbClr>
                  </a:solidFill>
                </a:ln>
                <a:solidFill>
                  <a:srgbClr val="F79646">
                    <a:lumMod val="60000"/>
                    <a:lumOff val="40000"/>
                  </a:srgbClr>
                </a:solidFill>
                <a:effectLst/>
                <a:uLnTx/>
                <a:uFillTx/>
                <a:latin typeface="MTD Anydore" panose="02000500000000000000" pitchFamily="50" charset="0"/>
                <a:ea typeface="Microsoft YaHei"/>
                <a:cs typeface="+mn-cs"/>
              </a:rPr>
              <a:t>Nhà diễn giả thông thái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4C5A2F2B-2224-4F6E-BF57-BA8210B5D07D}"/>
              </a:ext>
            </a:extLst>
          </p:cNvPr>
          <p:cNvSpPr txBox="1"/>
          <p:nvPr/>
        </p:nvSpPr>
        <p:spPr>
          <a:xfrm>
            <a:off x="8893224" y="8015894"/>
            <a:ext cx="5973110" cy="98488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800" b="0" i="0" u="none" strike="noStrike" kern="1200" cap="none" spc="0" normalizeH="0" baseline="0" noProof="0">
                <a:ln>
                  <a:noFill/>
                </a:ln>
                <a:solidFill>
                  <a:srgbClr val="F68D36"/>
                </a:solidFill>
                <a:effectLst/>
                <a:uLnTx/>
                <a:uFillTx/>
                <a:latin typeface="MTD Anydore" panose="02000500000000000000" pitchFamily="50" charset="0"/>
                <a:ea typeface="Microsoft YaHei"/>
                <a:cs typeface="+mn-cs"/>
              </a:rPr>
              <a:t>Nhà diễn giả thông thái</a:t>
            </a:r>
          </a:p>
        </p:txBody>
      </p:sp>
      <p:pic>
        <p:nvPicPr>
          <p:cNvPr id="17" name="Picture 16" descr="A picture containing light&#10;&#10;Description automatically generated">
            <a:extLst>
              <a:ext uri="{FF2B5EF4-FFF2-40B4-BE49-F238E27FC236}">
                <a16:creationId xmlns:a16="http://schemas.microsoft.com/office/drawing/2014/main" id="{87D1A2AD-56D7-4CDF-8692-49A9EF38E185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085408">
            <a:off x="3483772" y="5350964"/>
            <a:ext cx="1773597" cy="1224697"/>
          </a:xfrm>
          <a:prstGeom prst="rect">
            <a:avLst/>
          </a:prstGeom>
        </p:spPr>
      </p:pic>
      <p:pic>
        <p:nvPicPr>
          <p:cNvPr id="18" name="Picture 17" descr="A picture containing light&#10;&#10;Description automatically generated">
            <a:extLst>
              <a:ext uri="{FF2B5EF4-FFF2-40B4-BE49-F238E27FC236}">
                <a16:creationId xmlns:a16="http://schemas.microsoft.com/office/drawing/2014/main" id="{2F92C2CA-B62C-4A37-8081-F00546600557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290575">
            <a:off x="-88834" y="5311154"/>
            <a:ext cx="1773597" cy="1224697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8138FF89-F211-495D-9CD4-B0A14E3535CF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harpenSoften amount="50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9287"/>
          <a:stretch/>
        </p:blipFill>
        <p:spPr>
          <a:xfrm>
            <a:off x="8463526" y="3837005"/>
            <a:ext cx="3766574" cy="302353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530120A8-040D-4617-982F-442BF8867A7F}"/>
              </a:ext>
            </a:extLst>
          </p:cNvPr>
          <p:cNvSpPr txBox="1"/>
          <p:nvPr/>
        </p:nvSpPr>
        <p:spPr>
          <a:xfrm>
            <a:off x="3578120" y="706902"/>
            <a:ext cx="6977269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Một</a:t>
            </a:r>
            <a:r>
              <a:rPr lang="en-US" sz="54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54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số</a:t>
            </a:r>
            <a:r>
              <a:rPr lang="en-US" sz="54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54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em</a:t>
            </a:r>
            <a:r>
              <a:rPr lang="en-US" sz="54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54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lên</a:t>
            </a:r>
            <a:r>
              <a:rPr lang="en-US" sz="54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54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tự</a:t>
            </a:r>
            <a:r>
              <a:rPr lang="en-US" sz="54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54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giới</a:t>
            </a:r>
            <a:r>
              <a:rPr lang="en-US" sz="54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54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thiệu</a:t>
            </a:r>
            <a:r>
              <a:rPr lang="en-US" sz="54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54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bản</a:t>
            </a:r>
            <a:r>
              <a:rPr lang="en-US" sz="54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54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thân</a:t>
            </a:r>
            <a:endParaRPr lang="en-US" sz="5400" dirty="0">
              <a:solidFill>
                <a:srgbClr val="FF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36809731"/>
      </p:ext>
    </p:extLst>
  </p:cSld>
  <p:clrMapOvr>
    <a:masterClrMapping/>
  </p:clrMapOvr>
  <p:transition spd="slow">
    <p:comb/>
  </p:transition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2" fill="hold" grpId="0" nodeType="withEffect" p14:presetBounceEnd="66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6000">
                                          <p:cBhvr additive="base">
                                            <p:cTn id="7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6000">
                                          <p:cBhvr additive="base">
                                            <p:cTn id="8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6" fill="hold" nodeType="withEffect" p14:presetBounceEnd="66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6000">
                                          <p:cBhvr additive="base">
                                            <p:cTn id="11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6000">
                                          <p:cBhvr additive="base">
                                            <p:cTn id="12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12" fill="hold" nodeType="withEffect" p14:presetBounceEnd="66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6000">
                                          <p:cBhvr additive="base">
                                            <p:cTn id="15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6000">
                                          <p:cBhvr additive="base">
                                            <p:cTn id="16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6" fill="hold" nodeType="withEffect" p14:presetBounceEnd="66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6000">
                                          <p:cBhvr additive="base">
                                            <p:cTn id="19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6000">
                                          <p:cBhvr additive="base">
                                            <p:cTn id="20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1" presetID="2" presetClass="entr" presetSubtype="12" fill="hold" nodeType="withEffect" p14:presetBounceEnd="66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6000">
                                          <p:cBhvr additive="base">
                                            <p:cTn id="23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6000">
                                          <p:cBhvr additive="base">
                                            <p:cTn id="24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1" grpId="0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2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2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2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9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0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1" presetID="2" presetClass="entr" presetSubtype="1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3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4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5" presetID="2" presetClass="entr" presetSubtype="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7" dur="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8" dur="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9" presetID="2" presetClass="entr" presetSubtype="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1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2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3" presetID="2" presetClass="entr" presetSubtype="1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5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6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1" grpId="0" animBg="1"/>
          <p:bldP spid="12" grpId="0" animBg="1"/>
          <p:bldP spid="13" grpId="0"/>
        </p:bldLst>
      </p:timing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403bc8957f52b6a846edee4c8bcefb3b"/>
          <p:cNvPicPr>
            <a:picLocks noChangeAspect="1"/>
          </p:cNvPicPr>
          <p:nvPr/>
        </p:nvPicPr>
        <p:blipFill>
          <a:blip r:embed="rId4"/>
          <a:srcRect r="17585"/>
          <a:stretch>
            <a:fillRect/>
          </a:stretch>
        </p:blipFill>
        <p:spPr>
          <a:xfrm>
            <a:off x="-19685" y="-13970"/>
            <a:ext cx="12249785" cy="6886575"/>
          </a:xfrm>
          <a:prstGeom prst="rect">
            <a:avLst/>
          </a:prstGeom>
        </p:spPr>
      </p:pic>
      <p:grpSp>
        <p:nvGrpSpPr>
          <p:cNvPr id="16" name="组合 53">
            <a:extLst>
              <a:ext uri="{FF2B5EF4-FFF2-40B4-BE49-F238E27FC236}">
                <a16:creationId xmlns:a16="http://schemas.microsoft.com/office/drawing/2014/main" id="{0D6C0D19-A3CD-493C-8DC6-0F50A019D54B}"/>
              </a:ext>
            </a:extLst>
          </p:cNvPr>
          <p:cNvGrpSpPr/>
          <p:nvPr/>
        </p:nvGrpSpPr>
        <p:grpSpPr>
          <a:xfrm>
            <a:off x="4340447" y="1125690"/>
            <a:ext cx="3529523" cy="1739137"/>
            <a:chOff x="9564105" y="-41534"/>
            <a:chExt cx="1942865" cy="1411513"/>
          </a:xfrm>
        </p:grpSpPr>
        <p:sp>
          <p:nvSpPr>
            <p:cNvPr id="18" name="圆角矩形 46">
              <a:extLst>
                <a:ext uri="{FF2B5EF4-FFF2-40B4-BE49-F238E27FC236}">
                  <a16:creationId xmlns:a16="http://schemas.microsoft.com/office/drawing/2014/main" id="{E5DF681F-104D-4117-BEAD-807E063C69C7}"/>
                </a:ext>
              </a:extLst>
            </p:cNvPr>
            <p:cNvSpPr/>
            <p:nvPr/>
          </p:nvSpPr>
          <p:spPr>
            <a:xfrm>
              <a:off x="9564105" y="608375"/>
              <a:ext cx="1942865" cy="761604"/>
            </a:xfrm>
            <a:prstGeom prst="roundRect">
              <a:avLst>
                <a:gd name="adj" fmla="val 9069"/>
              </a:avLst>
            </a:prstGeom>
            <a:solidFill>
              <a:schemeClr val="bg1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Microsoft YaHei"/>
                <a:cs typeface="+mn-cs"/>
              </a:endParaRPr>
            </a:p>
          </p:txBody>
        </p:sp>
        <p:grpSp>
          <p:nvGrpSpPr>
            <p:cNvPr id="19" name="组合 47">
              <a:extLst>
                <a:ext uri="{FF2B5EF4-FFF2-40B4-BE49-F238E27FC236}">
                  <a16:creationId xmlns:a16="http://schemas.microsoft.com/office/drawing/2014/main" id="{A2A57A23-A713-4562-90C4-2DB9793E192E}"/>
                </a:ext>
              </a:extLst>
            </p:cNvPr>
            <p:cNvGrpSpPr/>
            <p:nvPr/>
          </p:nvGrpSpPr>
          <p:grpSpPr>
            <a:xfrm>
              <a:off x="9932705" y="-41534"/>
              <a:ext cx="131459" cy="696270"/>
              <a:chOff x="2258684" y="533582"/>
              <a:chExt cx="303045" cy="1605072"/>
            </a:xfrm>
            <a:effectLst/>
          </p:grpSpPr>
          <p:pic>
            <p:nvPicPr>
              <p:cNvPr id="23" name="图片 51">
                <a:extLst>
                  <a:ext uri="{FF2B5EF4-FFF2-40B4-BE49-F238E27FC236}">
                    <a16:creationId xmlns:a16="http://schemas.microsoft.com/office/drawing/2014/main" id="{AEF2C2E9-90A5-4502-AE35-6EE3A88B161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258684" y="1779662"/>
                <a:ext cx="303045" cy="358992"/>
              </a:xfrm>
              <a:prstGeom prst="rect">
                <a:avLst/>
              </a:prstGeom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</p:pic>
          <p:cxnSp>
            <p:nvCxnSpPr>
              <p:cNvPr id="24" name="直接连接符 52">
                <a:extLst>
                  <a:ext uri="{FF2B5EF4-FFF2-40B4-BE49-F238E27FC236}">
                    <a16:creationId xmlns:a16="http://schemas.microsoft.com/office/drawing/2014/main" id="{0360688F-4752-4EDC-B868-CFDFDDA35D47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397629" y="533582"/>
                <a:ext cx="0" cy="1274576"/>
              </a:xfrm>
              <a:prstGeom prst="line">
                <a:avLst/>
              </a:prstGeom>
              <a:ln w="6350">
                <a:solidFill>
                  <a:srgbClr val="3C3B37"/>
                </a:solidFill>
              </a:ln>
              <a:effectLst>
                <a:outerShdw blurRad="508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0" name="组合 48">
              <a:extLst>
                <a:ext uri="{FF2B5EF4-FFF2-40B4-BE49-F238E27FC236}">
                  <a16:creationId xmlns:a16="http://schemas.microsoft.com/office/drawing/2014/main" id="{586FAE61-DE76-4306-8CF2-3F8D321C8B3B}"/>
                </a:ext>
              </a:extLst>
            </p:cNvPr>
            <p:cNvGrpSpPr/>
            <p:nvPr/>
          </p:nvGrpSpPr>
          <p:grpSpPr>
            <a:xfrm>
              <a:off x="11076315" y="-41534"/>
              <a:ext cx="131459" cy="696270"/>
              <a:chOff x="2279650" y="533582"/>
              <a:chExt cx="303045" cy="1605072"/>
            </a:xfrm>
            <a:effectLst/>
          </p:grpSpPr>
          <p:pic>
            <p:nvPicPr>
              <p:cNvPr id="21" name="图片 49">
                <a:extLst>
                  <a:ext uri="{FF2B5EF4-FFF2-40B4-BE49-F238E27FC236}">
                    <a16:creationId xmlns:a16="http://schemas.microsoft.com/office/drawing/2014/main" id="{2667AD38-1157-4F95-A2D4-FE5853E68B3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279650" y="1779662"/>
                <a:ext cx="303045" cy="358992"/>
              </a:xfrm>
              <a:prstGeom prst="rect">
                <a:avLst/>
              </a:prstGeom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</p:pic>
          <p:cxnSp>
            <p:nvCxnSpPr>
              <p:cNvPr id="22" name="直接连接符 50">
                <a:extLst>
                  <a:ext uri="{FF2B5EF4-FFF2-40B4-BE49-F238E27FC236}">
                    <a16:creationId xmlns:a16="http://schemas.microsoft.com/office/drawing/2014/main" id="{2000CAA9-A8A1-4E0B-97C4-7A1949DAF7B5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2416063" y="533582"/>
                <a:ext cx="15109" cy="1274576"/>
              </a:xfrm>
              <a:prstGeom prst="line">
                <a:avLst/>
              </a:prstGeom>
              <a:ln w="6350">
                <a:solidFill>
                  <a:srgbClr val="3C3B37"/>
                </a:solidFill>
              </a:ln>
              <a:effectLst>
                <a:outerShdw blurRad="508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pic>
        <p:nvPicPr>
          <p:cNvPr id="14" name="Picture 13" descr="Logo&#10;&#10;Description automatically generated">
            <a:extLst>
              <a:ext uri="{FF2B5EF4-FFF2-40B4-BE49-F238E27FC236}">
                <a16:creationId xmlns:a16="http://schemas.microsoft.com/office/drawing/2014/main" id="{910C19F5-C52A-454E-848F-362DE64CA01F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aturation sat="400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0445" y="1791694"/>
            <a:ext cx="3894776" cy="1315616"/>
          </a:xfrm>
          <a:prstGeom prst="rect">
            <a:avLst/>
          </a:prstGeom>
        </p:spPr>
      </p:pic>
      <p:grpSp>
        <p:nvGrpSpPr>
          <p:cNvPr id="11" name="Group 10">
            <a:extLst>
              <a:ext uri="{FF2B5EF4-FFF2-40B4-BE49-F238E27FC236}">
                <a16:creationId xmlns:a16="http://schemas.microsoft.com/office/drawing/2014/main" id="{E0F66AAF-8FD3-4DC9-B2B3-DCD9A155C40E}"/>
              </a:ext>
            </a:extLst>
          </p:cNvPr>
          <p:cNvGrpSpPr/>
          <p:nvPr/>
        </p:nvGrpSpPr>
        <p:grpSpPr>
          <a:xfrm>
            <a:off x="2683237" y="543766"/>
            <a:ext cx="6843940" cy="781183"/>
            <a:chOff x="2873170" y="343910"/>
            <a:chExt cx="4312010" cy="1280575"/>
          </a:xfrm>
        </p:grpSpPr>
        <p:sp>
          <p:nvSpPr>
            <p:cNvPr id="12" name="îṥḷíďê">
              <a:extLst>
                <a:ext uri="{FF2B5EF4-FFF2-40B4-BE49-F238E27FC236}">
                  <a16:creationId xmlns:a16="http://schemas.microsoft.com/office/drawing/2014/main" id="{5263FBE9-1E0D-40E4-B334-C686E63A60AC}"/>
                </a:ext>
              </a:extLst>
            </p:cNvPr>
            <p:cNvSpPr/>
            <p:nvPr/>
          </p:nvSpPr>
          <p:spPr bwMode="auto">
            <a:xfrm>
              <a:off x="2873170" y="343910"/>
              <a:ext cx="4312010" cy="1280575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 w="53975" cap="rnd" cmpd="thickThin">
              <a:solidFill>
                <a:srgbClr val="7A4E48"/>
              </a:solidFill>
              <a:prstDash val="sysDash"/>
              <a:round/>
              <a:headEnd/>
              <a:tailEnd/>
            </a:ln>
          </p:spPr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zh-CN" sz="105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Microsoft YaHei"/>
                <a:cs typeface="+mn-cs"/>
              </a:endParaRPr>
            </a:p>
          </p:txBody>
        </p:sp>
        <p:sp>
          <p:nvSpPr>
            <p:cNvPr id="13" name="Google Shape;5317;p41">
              <a:extLst>
                <a:ext uri="{FF2B5EF4-FFF2-40B4-BE49-F238E27FC236}">
                  <a16:creationId xmlns:a16="http://schemas.microsoft.com/office/drawing/2014/main" id="{96CD7C90-E54D-47B6-B452-B8E6BCF67FDE}"/>
                </a:ext>
              </a:extLst>
            </p:cNvPr>
            <p:cNvSpPr txBox="1">
              <a:spLocks/>
            </p:cNvSpPr>
            <p:nvPr/>
          </p:nvSpPr>
          <p:spPr>
            <a:xfrm>
              <a:off x="3297689" y="440029"/>
              <a:ext cx="3646558" cy="100405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8569" tIns="68569" rIns="68569" bIns="68569" anchor="t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1pPr>
              <a:lvl2pPr marR="0" lvl="1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2pPr>
              <a:lvl3pPr marR="0" lvl="2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3pPr>
              <a:lvl4pPr marR="0" lvl="3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4pPr>
              <a:lvl5pPr marR="0" lvl="4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5pPr>
              <a:lvl6pPr marR="0" lvl="5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6pPr>
              <a:lvl7pPr marR="0" lvl="6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7pPr>
              <a:lvl8pPr marR="0" lvl="7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8pPr>
              <a:lvl9pPr marR="0" lvl="8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9pPr>
            </a:lstStyle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prstClr val="black"/>
                </a:buClr>
                <a:buSzPts val="2800"/>
                <a:buFont typeface="Gloria Hallelujah"/>
                <a:buNone/>
                <a:tabLst/>
                <a:defRPr/>
              </a:pPr>
              <a:r>
                <a:rPr kumimoji="0" lang="vi-VN" sz="36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  <a:sym typeface="Gloria Hallelujah"/>
                </a:rPr>
                <a:t>Thứ ... ngày ... tháng ... năm...</a:t>
              </a:r>
              <a:endPara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Gloria Hallelujah"/>
              </a:endParaRPr>
            </a:p>
          </p:txBody>
        </p:sp>
      </p:grp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98EF2E98-A4A5-4CDD-9BCD-9D073011C131}"/>
              </a:ext>
            </a:extLst>
          </p:cNvPr>
          <p:cNvSpPr/>
          <p:nvPr/>
        </p:nvSpPr>
        <p:spPr>
          <a:xfrm>
            <a:off x="752475" y="3429000"/>
            <a:ext cx="10544177" cy="1543050"/>
          </a:xfrm>
          <a:prstGeom prst="roundRect">
            <a:avLst/>
          </a:prstGeom>
          <a:ln w="57150">
            <a:prstDash val="dash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>
                <a:glow rad="228600">
                  <a:srgbClr val="05AFE3">
                    <a:satMod val="175000"/>
                    <a:alpha val="40000"/>
                  </a:srgbClr>
                </a:glow>
              </a:effectLst>
              <a:uLnTx/>
              <a:uFillTx/>
              <a:latin typeface="Pattaya" panose="00000500000000000000" pitchFamily="2" charset="-34"/>
              <a:ea typeface="Microsoft YaHei"/>
              <a:cs typeface="Pattaya" panose="00000500000000000000" pitchFamily="2" charset="-34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9F86D4A-484A-4D8C-BAA8-CF764291057A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59025" y="3671483"/>
            <a:ext cx="10931075" cy="1481456"/>
          </a:xfrm>
          <a:prstGeom prst="rect">
            <a:avLst/>
          </a:prstGeom>
        </p:spPr>
      </p:pic>
    </p:spTree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3" presetClass="entr" presetSubtype="16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403bc8957f52b6a846edee4c8bcefb3b"/>
          <p:cNvPicPr>
            <a:picLocks noChangeAspect="1"/>
          </p:cNvPicPr>
          <p:nvPr/>
        </p:nvPicPr>
        <p:blipFill>
          <a:blip r:embed="rId4"/>
          <a:srcRect l="34040" t="830" r="26" b="19244"/>
          <a:stretch>
            <a:fillRect/>
          </a:stretch>
        </p:blipFill>
        <p:spPr>
          <a:xfrm>
            <a:off x="-9525" y="-13970"/>
            <a:ext cx="12239625" cy="687451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57C92C81-00E7-4C77-9D76-60CFA0D6AF9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05238" y="3499736"/>
            <a:ext cx="2439123" cy="3116353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279E0F39-842E-4C9B-8EB6-6F6B17B4E27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72127" y="3415689"/>
            <a:ext cx="2233109" cy="3225918"/>
          </a:xfrm>
          <a:prstGeom prst="rect">
            <a:avLst/>
          </a:prstGeom>
        </p:spPr>
      </p:pic>
      <p:sp>
        <p:nvSpPr>
          <p:cNvPr id="11" name="五边形 3">
            <a:extLst>
              <a:ext uri="{FF2B5EF4-FFF2-40B4-BE49-F238E27FC236}">
                <a16:creationId xmlns:a16="http://schemas.microsoft.com/office/drawing/2014/main" id="{DA63431A-AAC1-44DB-B68D-64E8BF40B61B}"/>
              </a:ext>
            </a:extLst>
          </p:cNvPr>
          <p:cNvSpPr/>
          <p:nvPr/>
        </p:nvSpPr>
        <p:spPr>
          <a:xfrm flipH="1">
            <a:off x="3708647" y="539949"/>
            <a:ext cx="7940013" cy="2088232"/>
          </a:xfrm>
          <a:prstGeom prst="homePlate">
            <a:avLst>
              <a:gd name="adj" fmla="val 27033"/>
            </a:avLst>
          </a:prstGeom>
          <a:solidFill>
            <a:sysClr val="window" lastClr="FFFFFF"/>
          </a:solidFill>
          <a:ln w="25400" cap="flat" cmpd="sng" algn="ctr">
            <a:solidFill>
              <a:srgbClr val="4BACC6">
                <a:lumMod val="75000"/>
              </a:srgbClr>
            </a:solidFill>
            <a:prstDash val="solid"/>
          </a:ln>
          <a:effectLst>
            <a:glow rad="228600">
              <a:srgbClr val="4F81BD">
                <a:satMod val="175000"/>
                <a:alpha val="40000"/>
              </a:srgbClr>
            </a:glow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>
              <a:ln>
                <a:solidFill>
                  <a:srgbClr val="1F497D">
                    <a:lumMod val="75000"/>
                  </a:srgbClr>
                </a:solidFill>
              </a:ln>
              <a:solidFill>
                <a:prstClr val="white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2" name="椭圆 4">
            <a:extLst>
              <a:ext uri="{FF2B5EF4-FFF2-40B4-BE49-F238E27FC236}">
                <a16:creationId xmlns:a16="http://schemas.microsoft.com/office/drawing/2014/main" id="{D72BB1CF-CB2A-4B21-8DDD-A50F04DEA3D7}"/>
              </a:ext>
            </a:extLst>
          </p:cNvPr>
          <p:cNvSpPr/>
          <p:nvPr/>
        </p:nvSpPr>
        <p:spPr>
          <a:xfrm>
            <a:off x="4062934" y="1052504"/>
            <a:ext cx="879842" cy="879842"/>
          </a:xfrm>
          <a:prstGeom prst="ellipse">
            <a:avLst/>
          </a:prstGeom>
          <a:solidFill>
            <a:srgbClr val="4BACC6">
              <a:lumMod val="75000"/>
            </a:srgbClr>
          </a:solidFill>
          <a:ln w="38100" cap="flat" cmpd="sng" algn="ctr">
            <a:solidFill>
              <a:sysClr val="window" lastClr="FFFFFF"/>
            </a:solidFill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FC93C82A-C05A-49C6-88E6-4F2DF4535879}"/>
              </a:ext>
            </a:extLst>
          </p:cNvPr>
          <p:cNvSpPr txBox="1"/>
          <p:nvPr/>
        </p:nvSpPr>
        <p:spPr>
          <a:xfrm flipH="1">
            <a:off x="4140698" y="1187607"/>
            <a:ext cx="107853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Microsoft YaHei"/>
                <a:cs typeface="+mn-cs"/>
              </a:rPr>
              <a:t>01</a:t>
            </a:r>
            <a:endParaRPr kumimoji="0" lang="zh-CN" altLang="en-US" sz="3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B0503020204020204" pitchFamily="34" charset="-122"/>
              <a:ea typeface="Microsoft YaHei"/>
              <a:cs typeface="+mn-cs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53ECC4BF-232A-45A0-A057-CC275D9D6C72}"/>
              </a:ext>
            </a:extLst>
          </p:cNvPr>
          <p:cNvSpPr txBox="1"/>
          <p:nvPr/>
        </p:nvSpPr>
        <p:spPr>
          <a:xfrm>
            <a:off x="8893224" y="8015895"/>
            <a:ext cx="5973110" cy="98488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800" b="0" i="0" u="none" strike="noStrike" kern="1200" cap="none" spc="0" normalizeH="0" baseline="0" noProof="0">
                <a:ln w="190500">
                  <a:solidFill>
                    <a:srgbClr val="F79646">
                      <a:lumMod val="40000"/>
                      <a:lumOff val="60000"/>
                    </a:srgbClr>
                  </a:solidFill>
                </a:ln>
                <a:solidFill>
                  <a:srgbClr val="F79646">
                    <a:lumMod val="60000"/>
                    <a:lumOff val="40000"/>
                  </a:srgbClr>
                </a:solidFill>
                <a:effectLst/>
                <a:uLnTx/>
                <a:uFillTx/>
                <a:latin typeface="MTD Anydore" panose="02000500000000000000" pitchFamily="50" charset="0"/>
                <a:ea typeface="Microsoft YaHei"/>
                <a:cs typeface="+mn-cs"/>
              </a:rPr>
              <a:t>Nhà diễn giả thông thái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4C5A2F2B-2224-4F6E-BF57-BA8210B5D07D}"/>
              </a:ext>
            </a:extLst>
          </p:cNvPr>
          <p:cNvSpPr txBox="1"/>
          <p:nvPr/>
        </p:nvSpPr>
        <p:spPr>
          <a:xfrm>
            <a:off x="8893224" y="8015894"/>
            <a:ext cx="5973110" cy="98488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800" b="0" i="0" u="none" strike="noStrike" kern="1200" cap="none" spc="0" normalizeH="0" baseline="0" noProof="0">
                <a:ln>
                  <a:noFill/>
                </a:ln>
                <a:solidFill>
                  <a:srgbClr val="F68D36"/>
                </a:solidFill>
                <a:effectLst/>
                <a:uLnTx/>
                <a:uFillTx/>
                <a:latin typeface="MTD Anydore" panose="02000500000000000000" pitchFamily="50" charset="0"/>
                <a:ea typeface="Microsoft YaHei"/>
                <a:cs typeface="+mn-cs"/>
              </a:rPr>
              <a:t>Nhà diễn giả thông thái</a:t>
            </a:r>
          </a:p>
        </p:txBody>
      </p:sp>
      <p:pic>
        <p:nvPicPr>
          <p:cNvPr id="17" name="Picture 16" descr="A picture containing light&#10;&#10;Description automatically generated">
            <a:extLst>
              <a:ext uri="{FF2B5EF4-FFF2-40B4-BE49-F238E27FC236}">
                <a16:creationId xmlns:a16="http://schemas.microsoft.com/office/drawing/2014/main" id="{87D1A2AD-56D7-4CDF-8692-49A9EF38E185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085408">
            <a:off x="3483772" y="5350964"/>
            <a:ext cx="1773597" cy="1224697"/>
          </a:xfrm>
          <a:prstGeom prst="rect">
            <a:avLst/>
          </a:prstGeom>
        </p:spPr>
      </p:pic>
      <p:pic>
        <p:nvPicPr>
          <p:cNvPr id="18" name="Picture 17" descr="A picture containing light&#10;&#10;Description automatically generated">
            <a:extLst>
              <a:ext uri="{FF2B5EF4-FFF2-40B4-BE49-F238E27FC236}">
                <a16:creationId xmlns:a16="http://schemas.microsoft.com/office/drawing/2014/main" id="{2F92C2CA-B62C-4A37-8081-F00546600557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290575">
            <a:off x="-88834" y="5311154"/>
            <a:ext cx="1773597" cy="1224697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8138FF89-F211-495D-9CD4-B0A14E3535CF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harpenSoften amount="50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9287"/>
          <a:stretch/>
        </p:blipFill>
        <p:spPr>
          <a:xfrm>
            <a:off x="8463526" y="3837005"/>
            <a:ext cx="3766574" cy="302353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67A79148-4D29-4491-9F6D-8C70D9C7190B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679966" y="974528"/>
            <a:ext cx="7151228" cy="1487553"/>
          </a:xfrm>
          <a:prstGeom prst="rect">
            <a:avLst/>
          </a:prstGeom>
        </p:spPr>
      </p:pic>
    </p:spTree>
  </p:cSld>
  <p:clrMapOvr>
    <a:masterClrMapping/>
  </p:clrMapOvr>
  <p:transition spd="slow">
    <p:comb/>
  </p:transition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2" fill="hold" grpId="0" nodeType="withEffect" p14:presetBounceEnd="66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6000">
                                          <p:cBhvr additive="base">
                                            <p:cTn id="7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6000">
                                          <p:cBhvr additive="base">
                                            <p:cTn id="8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2" fill="hold" grpId="0" nodeType="withEffect" p14:presetBounceEnd="66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6000">
                                          <p:cBhvr additive="base">
                                            <p:cTn id="11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6000">
                                          <p:cBhvr additive="base">
                                            <p:cTn id="12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2" fill="hold" grpId="0" nodeType="withEffect" p14:presetBounceEnd="66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6000">
                                          <p:cBhvr additive="base">
                                            <p:cTn id="15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6000">
                                          <p:cBhvr additive="base">
                                            <p:cTn id="16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6" fill="hold" nodeType="withEffect" p14:presetBounceEnd="66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6000">
                                          <p:cBhvr additive="base">
                                            <p:cTn id="19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6000">
                                          <p:cBhvr additive="base">
                                            <p:cTn id="20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1" presetID="2" presetClass="entr" presetSubtype="12" fill="hold" nodeType="withEffect" p14:presetBounceEnd="66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6000">
                                          <p:cBhvr additive="base">
                                            <p:cTn id="23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6000">
                                          <p:cBhvr additive="base">
                                            <p:cTn id="24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5" presetID="2" presetClass="entr" presetSubtype="6" fill="hold" nodeType="withEffect" p14:presetBounceEnd="66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6000">
                                          <p:cBhvr additive="base">
                                            <p:cTn id="27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6000">
                                          <p:cBhvr additive="base">
                                            <p:cTn id="28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9" presetID="2" presetClass="entr" presetSubtype="12" fill="hold" nodeType="withEffect" p14:presetBounceEnd="66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6000">
                                          <p:cBhvr additive="base">
                                            <p:cTn id="31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6000">
                                          <p:cBhvr additive="base">
                                            <p:cTn id="32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3" fill="hold">
                          <p:stCondLst>
                            <p:cond delay="indefinite"/>
                          </p:stCondLst>
                          <p:childTnLst>
                            <p:par>
                              <p:cTn id="3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5" presetID="2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37" dur="50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1" grpId="0" animBg="1"/>
          <p:bldP spid="12" grpId="0" animBg="1"/>
          <p:bldP spid="13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2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2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2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9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0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1" presetID="2" presetClass="entr" presetSubtype="1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3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4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5" presetID="2" presetClass="entr" presetSubtype="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7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8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9" presetID="2" presetClass="entr" presetSubtype="1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1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2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3" fill="hold">
                          <p:stCondLst>
                            <p:cond delay="indefinite"/>
                          </p:stCondLst>
                          <p:childTnLst>
                            <p:par>
                              <p:cTn id="3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5" presetID="2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37" dur="50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1" grpId="0" animBg="1"/>
          <p:bldP spid="12" grpId="0" animBg="1"/>
          <p:bldP spid="13" grpId="0"/>
        </p:bldLst>
      </p:timing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4" descr="F:\1914986_1350306881 [转换].png">
            <a:extLst>
              <a:ext uri="{FF2B5EF4-FFF2-40B4-BE49-F238E27FC236}">
                <a16:creationId xmlns:a16="http://schemas.microsoft.com/office/drawing/2014/main" id="{EF7DE185-C05E-4E3C-8978-DF378852E05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r="33184" b="20433"/>
          <a:stretch/>
        </p:blipFill>
        <p:spPr bwMode="auto">
          <a:xfrm>
            <a:off x="6243778" y="4223111"/>
            <a:ext cx="5448854" cy="26348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3" name="Group 12">
            <a:extLst>
              <a:ext uri="{FF2B5EF4-FFF2-40B4-BE49-F238E27FC236}">
                <a16:creationId xmlns:a16="http://schemas.microsoft.com/office/drawing/2014/main" id="{A1123979-EB99-4D60-A163-919E0E951D21}"/>
              </a:ext>
            </a:extLst>
          </p:cNvPr>
          <p:cNvGrpSpPr/>
          <p:nvPr/>
        </p:nvGrpSpPr>
        <p:grpSpPr>
          <a:xfrm>
            <a:off x="219075" y="90032"/>
            <a:ext cx="11608854" cy="658324"/>
            <a:chOff x="2873170" y="343910"/>
            <a:chExt cx="4342058" cy="2185113"/>
          </a:xfrm>
        </p:grpSpPr>
        <p:sp>
          <p:nvSpPr>
            <p:cNvPr id="14" name="îṥḷíďê">
              <a:extLst>
                <a:ext uri="{FF2B5EF4-FFF2-40B4-BE49-F238E27FC236}">
                  <a16:creationId xmlns:a16="http://schemas.microsoft.com/office/drawing/2014/main" id="{B88CC9F0-436A-447A-AF72-89048CFE1DCA}"/>
                </a:ext>
              </a:extLst>
            </p:cNvPr>
            <p:cNvSpPr/>
            <p:nvPr/>
          </p:nvSpPr>
          <p:spPr bwMode="auto">
            <a:xfrm>
              <a:off x="2873170" y="343910"/>
              <a:ext cx="4342058" cy="2185113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 w="76200" cap="rnd" cmpd="thickThin">
              <a:solidFill>
                <a:schemeClr val="accent1"/>
              </a:solidFill>
              <a:prstDash val="sysDash"/>
              <a:round/>
              <a:headEnd/>
              <a:tailEnd/>
            </a:ln>
          </p:spPr>
          <p:txBody>
            <a:bodyPr rot="0" spcFirstLastPara="0" vertOverflow="overflow" horzOverflow="overflow" vert="horz" wrap="square" lIns="68755" tIns="34378" rIns="68755" bIns="34378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marL="0" marR="0" lvl="0" indent="0" algn="ctr" defTabSz="9167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zh-CN" sz="1053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5" name="Google Shape;5317;p41">
              <a:extLst>
                <a:ext uri="{FF2B5EF4-FFF2-40B4-BE49-F238E27FC236}">
                  <a16:creationId xmlns:a16="http://schemas.microsoft.com/office/drawing/2014/main" id="{4627BE6F-4EE8-4385-B0BE-4E781D87AB7A}"/>
                </a:ext>
              </a:extLst>
            </p:cNvPr>
            <p:cNvSpPr txBox="1">
              <a:spLocks/>
            </p:cNvSpPr>
            <p:nvPr/>
          </p:nvSpPr>
          <p:spPr>
            <a:xfrm>
              <a:off x="2932838" y="432410"/>
              <a:ext cx="4245877" cy="100405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8744" tIns="68744" rIns="68744" bIns="68744" anchor="t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1pPr>
              <a:lvl2pPr marR="0" lvl="1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2pPr>
              <a:lvl3pPr marR="0" lvl="2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3pPr>
              <a:lvl4pPr marR="0" lvl="3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4pPr>
              <a:lvl5pPr marR="0" lvl="4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5pPr>
              <a:lvl6pPr marR="0" lvl="5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6pPr>
              <a:lvl7pPr marR="0" lvl="6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7pPr>
              <a:lvl8pPr marR="0" lvl="7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8pPr>
              <a:lvl9pPr marR="0" lvl="8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9pPr>
            </a:lstStyle>
            <a:p>
              <a:r>
                <a:rPr lang="en-US" sz="3200" b="1" i="0" dirty="0">
                  <a:solidFill>
                    <a:srgbClr val="000000"/>
                  </a:solidFill>
                  <a:effectLst/>
                  <a:latin typeface="+mn-lt"/>
                </a:rPr>
                <a:t>1. </a:t>
              </a:r>
              <a:r>
                <a:rPr lang="vi-VN" sz="3200" b="1" i="0" dirty="0">
                  <a:solidFill>
                    <a:srgbClr val="000000"/>
                  </a:solidFill>
                  <a:effectLst/>
                  <a:latin typeface="+mn-lt"/>
                </a:rPr>
                <a:t>Đọc thông báo dưới đây và thực hiện các yêu cầu.</a:t>
              </a:r>
              <a:endParaRPr lang="vi-VN" sz="3200" b="0" i="0" dirty="0">
                <a:solidFill>
                  <a:srgbClr val="000000"/>
                </a:solidFill>
                <a:effectLst/>
                <a:latin typeface="+mn-lt"/>
              </a:endParaRPr>
            </a:p>
          </p:txBody>
        </p:sp>
      </p:grpSp>
      <p:sp>
        <p:nvSpPr>
          <p:cNvPr id="25" name="Freeform: Shape 24">
            <a:extLst>
              <a:ext uri="{FF2B5EF4-FFF2-40B4-BE49-F238E27FC236}">
                <a16:creationId xmlns:a16="http://schemas.microsoft.com/office/drawing/2014/main" id="{21A77228-8BFC-4409-80D5-19859B6C86E2}"/>
              </a:ext>
            </a:extLst>
          </p:cNvPr>
          <p:cNvSpPr/>
          <p:nvPr/>
        </p:nvSpPr>
        <p:spPr>
          <a:xfrm rot="781238">
            <a:off x="-1577345" y="1912039"/>
            <a:ext cx="3911895" cy="5345262"/>
          </a:xfrm>
          <a:custGeom>
            <a:avLst/>
            <a:gdLst>
              <a:gd name="connsiteX0" fmla="*/ 1892356 w 7303412"/>
              <a:gd name="connsiteY0" fmla="*/ 623615 h 11906050"/>
              <a:gd name="connsiteX1" fmla="*/ 4235986 w 7303412"/>
              <a:gd name="connsiteY1" fmla="*/ 2810524 h 11906050"/>
              <a:gd name="connsiteX2" fmla="*/ 4478992 w 7303412"/>
              <a:gd name="connsiteY2" fmla="*/ 4197281 h 11906050"/>
              <a:gd name="connsiteX3" fmla="*/ 6003545 w 7303412"/>
              <a:gd name="connsiteY3" fmla="*/ 7540561 h 11906050"/>
              <a:gd name="connsiteX4" fmla="*/ 7213638 w 7303412"/>
              <a:gd name="connsiteY4" fmla="*/ 11906051 h 11906050"/>
              <a:gd name="connsiteX5" fmla="*/ 0 w 7303412"/>
              <a:gd name="connsiteY5" fmla="*/ 11906051 h 11906050"/>
              <a:gd name="connsiteX6" fmla="*/ 0 w 7303412"/>
              <a:gd name="connsiteY6" fmla="*/ 0 h 11906050"/>
              <a:gd name="connsiteX7" fmla="*/ 1892356 w 7303412"/>
              <a:gd name="connsiteY7" fmla="*/ 623615 h 11906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303412" h="11906050">
                <a:moveTo>
                  <a:pt x="1892356" y="623615"/>
                </a:moveTo>
                <a:cubicBezTo>
                  <a:pt x="1892356" y="623615"/>
                  <a:pt x="3536601" y="915252"/>
                  <a:pt x="4235986" y="2810524"/>
                </a:cubicBezTo>
                <a:cubicBezTo>
                  <a:pt x="4397990" y="3249645"/>
                  <a:pt x="4475206" y="3721890"/>
                  <a:pt x="4478992" y="4197281"/>
                </a:cubicBezTo>
                <a:cubicBezTo>
                  <a:pt x="4483437" y="4772969"/>
                  <a:pt x="4660259" y="6104951"/>
                  <a:pt x="6003545" y="7540561"/>
                </a:cubicBezTo>
                <a:cubicBezTo>
                  <a:pt x="7793989" y="9453968"/>
                  <a:pt x="7213638" y="11906051"/>
                  <a:pt x="7213638" y="11906051"/>
                </a:cubicBezTo>
                <a:lnTo>
                  <a:pt x="0" y="11906051"/>
                </a:lnTo>
                <a:lnTo>
                  <a:pt x="0" y="0"/>
                </a:lnTo>
                <a:lnTo>
                  <a:pt x="1892356" y="623615"/>
                </a:lnTo>
                <a:close/>
              </a:path>
            </a:pathLst>
          </a:custGeom>
          <a:solidFill>
            <a:srgbClr val="D1E3F3"/>
          </a:solidFill>
          <a:ln w="16447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67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6" name="Freeform: Shape 25">
            <a:extLst>
              <a:ext uri="{FF2B5EF4-FFF2-40B4-BE49-F238E27FC236}">
                <a16:creationId xmlns:a16="http://schemas.microsoft.com/office/drawing/2014/main" id="{FA079BCA-A64A-487E-8600-686BC4B36432}"/>
              </a:ext>
            </a:extLst>
          </p:cNvPr>
          <p:cNvSpPr/>
          <p:nvPr/>
        </p:nvSpPr>
        <p:spPr>
          <a:xfrm rot="20910766">
            <a:off x="-183917" y="5440983"/>
            <a:ext cx="4385413" cy="4331006"/>
          </a:xfrm>
          <a:custGeom>
            <a:avLst/>
            <a:gdLst>
              <a:gd name="connsiteX0" fmla="*/ 1892356 w 7303412"/>
              <a:gd name="connsiteY0" fmla="*/ 623615 h 11906051"/>
              <a:gd name="connsiteX1" fmla="*/ 4235986 w 7303412"/>
              <a:gd name="connsiteY1" fmla="*/ 2810524 h 11906051"/>
              <a:gd name="connsiteX2" fmla="*/ 4478992 w 7303412"/>
              <a:gd name="connsiteY2" fmla="*/ 4197281 h 11906051"/>
              <a:gd name="connsiteX3" fmla="*/ 6003545 w 7303412"/>
              <a:gd name="connsiteY3" fmla="*/ 7540561 h 11906051"/>
              <a:gd name="connsiteX4" fmla="*/ 7213638 w 7303412"/>
              <a:gd name="connsiteY4" fmla="*/ 11906052 h 11906051"/>
              <a:gd name="connsiteX5" fmla="*/ 0 w 7303412"/>
              <a:gd name="connsiteY5" fmla="*/ 11906052 h 11906051"/>
              <a:gd name="connsiteX6" fmla="*/ 0 w 7303412"/>
              <a:gd name="connsiteY6" fmla="*/ 0 h 11906051"/>
              <a:gd name="connsiteX7" fmla="*/ 1892356 w 7303412"/>
              <a:gd name="connsiteY7" fmla="*/ 623615 h 119060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303412" h="11906051">
                <a:moveTo>
                  <a:pt x="1892356" y="623615"/>
                </a:moveTo>
                <a:cubicBezTo>
                  <a:pt x="1892356" y="623615"/>
                  <a:pt x="3536601" y="915252"/>
                  <a:pt x="4235986" y="2810524"/>
                </a:cubicBezTo>
                <a:cubicBezTo>
                  <a:pt x="4397990" y="3249645"/>
                  <a:pt x="4475206" y="3721890"/>
                  <a:pt x="4478992" y="4197281"/>
                </a:cubicBezTo>
                <a:cubicBezTo>
                  <a:pt x="4483437" y="4772968"/>
                  <a:pt x="4660259" y="6104951"/>
                  <a:pt x="6003545" y="7540561"/>
                </a:cubicBezTo>
                <a:cubicBezTo>
                  <a:pt x="7793989" y="9453967"/>
                  <a:pt x="7213638" y="11906052"/>
                  <a:pt x="7213638" y="11906052"/>
                </a:cubicBezTo>
                <a:lnTo>
                  <a:pt x="0" y="11906052"/>
                </a:lnTo>
                <a:lnTo>
                  <a:pt x="0" y="0"/>
                </a:lnTo>
                <a:lnTo>
                  <a:pt x="1892356" y="623615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 w="16447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67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7D41A1C-8E49-4C79-B2A1-5C5B2B82D76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50690" y="1210914"/>
            <a:ext cx="9786175" cy="47612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6105944"/>
      </p:ext>
    </p:extLst>
  </p:cSld>
  <p:clrMapOvr>
    <a:masterClrMapping/>
  </p:clrMapOvr>
  <p:transition spd="slow">
    <p:comb/>
  </p:transition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2" fill="hold" grpId="0" nodeType="withEffect" p14:presetBounceEnd="66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6000">
                                          <p:cBhvr additive="base">
                                            <p:cTn id="7" dur="5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6000">
                                          <p:cBhvr additive="base">
                                            <p:cTn id="8" dur="5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12" fill="hold" grpId="0" nodeType="withEffect" p14:presetBounceEnd="66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6000">
                                          <p:cBhvr additive="base">
                                            <p:cTn id="11" dur="5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6000">
                                          <p:cBhvr additive="base">
                                            <p:cTn id="12" dur="5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4" fill="hold" nodeType="withEffect" p14:presetBounceEnd="66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6000">
                                          <p:cBhvr additive="base">
                                            <p:cTn id="15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6000">
                                          <p:cBhvr additive="base">
                                            <p:cTn id="16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7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8" presetID="2" presetClass="entr" presetSubtype="4" fill="hold" nodeType="afterEffect" p14:presetBounceEnd="66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6000">
                                          <p:cBhvr additive="base">
                                            <p:cTn id="20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6000">
                                          <p:cBhvr additive="base">
                                            <p:cTn id="21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2" fill="hold">
                          <p:stCondLst>
                            <p:cond delay="indefinite"/>
                          </p:stCondLst>
                          <p:childTnLst>
                            <p:par>
                              <p:cTn id="2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4" presetID="10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6" dur="50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5" grpId="0" animBg="1"/>
          <p:bldP spid="26" grpId="0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2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12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5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5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7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8" presetID="2" presetClass="entr" presetSubtype="4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0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1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2" fill="hold">
                          <p:stCondLst>
                            <p:cond delay="indefinite"/>
                          </p:stCondLst>
                          <p:childTnLst>
                            <p:par>
                              <p:cTn id="2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4" presetID="10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6" dur="50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5" grpId="0" animBg="1"/>
          <p:bldP spid="26" grpId="0" animBg="1"/>
        </p:bldLst>
      </p:timing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715ECA39-CCE4-4CB9-AF2A-10FE683A66C8}"/>
              </a:ext>
            </a:extLst>
          </p:cNvPr>
          <p:cNvSpPr txBox="1"/>
          <p:nvPr/>
        </p:nvSpPr>
        <p:spPr>
          <a:xfrm>
            <a:off x="257175" y="1221472"/>
            <a:ext cx="12192000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vi-VN" sz="3200" b="0" i="0" dirty="0">
                <a:solidFill>
                  <a:srgbClr val="000000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a. Sắp xếp các phần sau theo thứ tự của bản thông báo.</a:t>
            </a:r>
          </a:p>
          <a:p>
            <a:pPr algn="ctr"/>
            <a:r>
              <a:rPr lang="vi-VN" sz="3200" b="1" i="0" dirty="0">
                <a:solidFill>
                  <a:srgbClr val="FF0000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Nội dung    </a:t>
            </a:r>
            <a:r>
              <a:rPr lang="en-US" sz="3200" b="1" i="0" dirty="0">
                <a:solidFill>
                  <a:srgbClr val="FF0000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 </a:t>
            </a:r>
            <a:r>
              <a:rPr lang="vi-VN" sz="3200" b="1" i="0" dirty="0">
                <a:solidFill>
                  <a:srgbClr val="FF0000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Tiêu đề    </a:t>
            </a:r>
            <a:r>
              <a:rPr lang="en-US" sz="3200" b="1" i="0" dirty="0">
                <a:solidFill>
                  <a:srgbClr val="FF0000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 </a:t>
            </a:r>
            <a:r>
              <a:rPr lang="vi-VN" sz="3200" b="1" i="0" dirty="0">
                <a:solidFill>
                  <a:srgbClr val="FF0000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 Người viết</a:t>
            </a:r>
          </a:p>
          <a:p>
            <a:pPr algn="just"/>
            <a:r>
              <a:rPr lang="vi-VN" sz="3200" b="0" i="0" dirty="0">
                <a:solidFill>
                  <a:srgbClr val="000000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b. Nêu rõ những thông tin được thể hiện trong nội dung của thông báo.</a:t>
            </a: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8E690C6F-462E-4CCE-8590-73B277C19043}"/>
              </a:ext>
            </a:extLst>
          </p:cNvPr>
          <p:cNvCxnSpPr>
            <a:cxnSpLocks/>
            <a:endCxn id="16" idx="1"/>
          </p:cNvCxnSpPr>
          <p:nvPr/>
        </p:nvCxnSpPr>
        <p:spPr>
          <a:xfrm flipV="1">
            <a:off x="7953375" y="3548062"/>
            <a:ext cx="1123950" cy="839446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9CC3273A-A313-4358-A1E4-993ABC4F7DA8}"/>
              </a:ext>
            </a:extLst>
          </p:cNvPr>
          <p:cNvCxnSpPr>
            <a:cxnSpLocks/>
            <a:endCxn id="19" idx="1"/>
          </p:cNvCxnSpPr>
          <p:nvPr/>
        </p:nvCxnSpPr>
        <p:spPr>
          <a:xfrm>
            <a:off x="7953375" y="4905067"/>
            <a:ext cx="1123950" cy="458754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7" name="Group 16">
            <a:extLst>
              <a:ext uri="{FF2B5EF4-FFF2-40B4-BE49-F238E27FC236}">
                <a16:creationId xmlns:a16="http://schemas.microsoft.com/office/drawing/2014/main" id="{0DF368F3-752B-47CA-9C8D-87D402FA0790}"/>
              </a:ext>
            </a:extLst>
          </p:cNvPr>
          <p:cNvGrpSpPr/>
          <p:nvPr/>
        </p:nvGrpSpPr>
        <p:grpSpPr>
          <a:xfrm>
            <a:off x="142872" y="2947987"/>
            <a:ext cx="11801478" cy="3195638"/>
            <a:chOff x="142872" y="2947987"/>
            <a:chExt cx="11801478" cy="3195638"/>
          </a:xfrm>
        </p:grpSpPr>
        <p:sp>
          <p:nvSpPr>
            <p:cNvPr id="2" name="Rectangle: Rounded Corners 1">
              <a:extLst>
                <a:ext uri="{FF2B5EF4-FFF2-40B4-BE49-F238E27FC236}">
                  <a16:creationId xmlns:a16="http://schemas.microsoft.com/office/drawing/2014/main" id="{4AA7C76E-4ECF-4B31-B0B6-6D5BDD9FEFB4}"/>
                </a:ext>
              </a:extLst>
            </p:cNvPr>
            <p:cNvSpPr/>
            <p:nvPr/>
          </p:nvSpPr>
          <p:spPr>
            <a:xfrm>
              <a:off x="4048125" y="3924300"/>
              <a:ext cx="3905250" cy="1343025"/>
            </a:xfrm>
            <a:prstGeom prst="roundRect">
              <a:avLst/>
            </a:prstGeom>
            <a:ln w="38100"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4400" dirty="0" err="1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Nội</a:t>
              </a:r>
              <a:r>
                <a:rPr lang="en-US" sz="4400" dirty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dung </a:t>
              </a:r>
              <a:r>
                <a:rPr lang="en-US" sz="4400" dirty="0" err="1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thông</a:t>
              </a:r>
              <a:r>
                <a:rPr lang="en-US" sz="4400" dirty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4400" dirty="0" err="1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báo</a:t>
              </a:r>
              <a:endParaRPr lang="en-US" sz="4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  <p:cxnSp>
          <p:nvCxnSpPr>
            <p:cNvPr id="4" name="Straight Connector 3">
              <a:extLst>
                <a:ext uri="{FF2B5EF4-FFF2-40B4-BE49-F238E27FC236}">
                  <a16:creationId xmlns:a16="http://schemas.microsoft.com/office/drawing/2014/main" id="{AED1103D-5AA4-4475-BD11-B5D1117D90CE}"/>
                </a:ext>
              </a:extLst>
            </p:cNvPr>
            <p:cNvCxnSpPr>
              <a:endCxn id="2" idx="1"/>
            </p:cNvCxnSpPr>
            <p:nvPr/>
          </p:nvCxnSpPr>
          <p:spPr>
            <a:xfrm>
              <a:off x="3009900" y="3886200"/>
              <a:ext cx="1038225" cy="709613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Rectangle: Rounded Corners 8">
              <a:extLst>
                <a:ext uri="{FF2B5EF4-FFF2-40B4-BE49-F238E27FC236}">
                  <a16:creationId xmlns:a16="http://schemas.microsoft.com/office/drawing/2014/main" id="{3B7E9DE7-EC50-4E86-AC9C-8EEBB177C5AD}"/>
                </a:ext>
              </a:extLst>
            </p:cNvPr>
            <p:cNvSpPr/>
            <p:nvPr/>
          </p:nvSpPr>
          <p:spPr>
            <a:xfrm>
              <a:off x="142875" y="3171825"/>
              <a:ext cx="2867025" cy="1200150"/>
            </a:xfrm>
            <a:prstGeom prst="roundRect">
              <a:avLst/>
            </a:prstGeom>
            <a:ln w="57150"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800" dirty="0" err="1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Thời</a:t>
              </a:r>
              <a:r>
                <a:rPr lang="en-US" sz="2800" dirty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dirty="0" err="1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gian</a:t>
              </a:r>
              <a:r>
                <a:rPr lang="en-US" sz="2800" dirty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dirty="0" err="1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thành</a:t>
              </a:r>
              <a:r>
                <a:rPr lang="en-US" sz="2800" dirty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dirty="0" err="1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lập</a:t>
              </a:r>
              <a:r>
                <a:rPr lang="en-US" sz="2800" dirty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dirty="0" err="1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câu</a:t>
              </a:r>
              <a:r>
                <a:rPr lang="en-US" sz="2800" dirty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dirty="0" err="1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lạc</a:t>
              </a:r>
              <a:r>
                <a:rPr lang="en-US" sz="2800" dirty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dirty="0" err="1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bộ</a:t>
              </a:r>
              <a:r>
                <a:rPr lang="en-US" sz="2800" dirty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….</a:t>
              </a:r>
            </a:p>
          </p:txBody>
        </p: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B05A2BCD-F465-49BE-B634-E31EBF82352C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009898" y="5033963"/>
              <a:ext cx="1038226" cy="602565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Rectangle: Rounded Corners 13">
              <a:extLst>
                <a:ext uri="{FF2B5EF4-FFF2-40B4-BE49-F238E27FC236}">
                  <a16:creationId xmlns:a16="http://schemas.microsoft.com/office/drawing/2014/main" id="{81B0AF41-321D-4A55-ACF0-12602BF07BF2}"/>
                </a:ext>
              </a:extLst>
            </p:cNvPr>
            <p:cNvSpPr/>
            <p:nvPr/>
          </p:nvSpPr>
          <p:spPr>
            <a:xfrm>
              <a:off x="142872" y="4943475"/>
              <a:ext cx="2867025" cy="1200150"/>
            </a:xfrm>
            <a:prstGeom prst="roundRect">
              <a:avLst/>
            </a:prstGeom>
            <a:ln w="57150"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800" dirty="0" err="1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Nơi</a:t>
              </a:r>
              <a:r>
                <a:rPr lang="en-US" sz="2800" dirty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dirty="0" err="1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tìm</a:t>
              </a:r>
              <a:r>
                <a:rPr lang="en-US" sz="2800" dirty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dirty="0" err="1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hiểu</a:t>
              </a:r>
              <a:r>
                <a:rPr lang="en-US" sz="2800" dirty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dirty="0" err="1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thông</a:t>
              </a:r>
              <a:r>
                <a:rPr lang="en-US" sz="2800" dirty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tin ….</a:t>
              </a:r>
            </a:p>
          </p:txBody>
        </p:sp>
        <p:sp>
          <p:nvSpPr>
            <p:cNvPr id="16" name="Rectangle: Rounded Corners 15">
              <a:extLst>
                <a:ext uri="{FF2B5EF4-FFF2-40B4-BE49-F238E27FC236}">
                  <a16:creationId xmlns:a16="http://schemas.microsoft.com/office/drawing/2014/main" id="{9E3AD994-6E63-4814-B6D7-B3CC031C2856}"/>
                </a:ext>
              </a:extLst>
            </p:cNvPr>
            <p:cNvSpPr/>
            <p:nvPr/>
          </p:nvSpPr>
          <p:spPr>
            <a:xfrm>
              <a:off x="9077325" y="2947987"/>
              <a:ext cx="2867025" cy="1200150"/>
            </a:xfrm>
            <a:prstGeom prst="roundRect">
              <a:avLst/>
            </a:prstGeom>
            <a:ln w="57150"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800" dirty="0" err="1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Thời</a:t>
              </a:r>
              <a:r>
                <a:rPr lang="en-US" sz="2800" dirty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dirty="0" err="1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gian</a:t>
              </a:r>
              <a:r>
                <a:rPr lang="en-US" sz="2800" dirty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dirty="0" err="1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thành</a:t>
              </a:r>
              <a:r>
                <a:rPr lang="en-US" sz="2800" dirty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dirty="0" err="1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lập</a:t>
              </a:r>
              <a:r>
                <a:rPr lang="en-US" sz="2800" dirty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dirty="0" err="1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câu</a:t>
              </a:r>
              <a:r>
                <a:rPr lang="en-US" sz="2800" dirty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dirty="0" err="1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lạc</a:t>
              </a:r>
              <a:r>
                <a:rPr lang="en-US" sz="2800" dirty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dirty="0" err="1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bộ</a:t>
              </a:r>
              <a:r>
                <a:rPr lang="en-US" sz="2800" dirty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….</a:t>
              </a:r>
            </a:p>
          </p:txBody>
        </p:sp>
        <p:sp>
          <p:nvSpPr>
            <p:cNvPr id="19" name="Rectangle: Rounded Corners 18">
              <a:extLst>
                <a:ext uri="{FF2B5EF4-FFF2-40B4-BE49-F238E27FC236}">
                  <a16:creationId xmlns:a16="http://schemas.microsoft.com/office/drawing/2014/main" id="{B6188061-45EF-41BA-BE8F-0A1CD899A6D7}"/>
                </a:ext>
              </a:extLst>
            </p:cNvPr>
            <p:cNvSpPr/>
            <p:nvPr/>
          </p:nvSpPr>
          <p:spPr>
            <a:xfrm>
              <a:off x="9077325" y="4763746"/>
              <a:ext cx="2867025" cy="1200150"/>
            </a:xfrm>
            <a:prstGeom prst="roundRect">
              <a:avLst/>
            </a:prstGeom>
            <a:ln w="57150"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800" dirty="0" err="1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Thời</a:t>
              </a:r>
              <a:r>
                <a:rPr lang="en-US" sz="2800" dirty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dirty="0" err="1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gian</a:t>
              </a:r>
              <a:r>
                <a:rPr lang="en-US" sz="2800" dirty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dirty="0" err="1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thành</a:t>
              </a:r>
              <a:r>
                <a:rPr lang="en-US" sz="2800" dirty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dirty="0" err="1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lập</a:t>
              </a:r>
              <a:r>
                <a:rPr lang="en-US" sz="2800" dirty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dirty="0" err="1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câu</a:t>
              </a:r>
              <a:r>
                <a:rPr lang="en-US" sz="2800" dirty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dirty="0" err="1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lạc</a:t>
              </a:r>
              <a:r>
                <a:rPr lang="en-US" sz="2800" dirty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dirty="0" err="1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bộ</a:t>
              </a:r>
              <a:r>
                <a:rPr lang="en-US" sz="2800" dirty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….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166344056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3">
            <a:extLst>
              <a:ext uri="{FF2B5EF4-FFF2-40B4-BE49-F238E27FC236}">
                <a16:creationId xmlns:a16="http://schemas.microsoft.com/office/drawing/2014/main" id="{DF335B6D-73EB-4459-910C-1CA499AADB3F}"/>
              </a:ext>
            </a:extLst>
          </p:cNvPr>
          <p:cNvSpPr/>
          <p:nvPr/>
        </p:nvSpPr>
        <p:spPr>
          <a:xfrm>
            <a:off x="0" y="563512"/>
            <a:ext cx="12192000" cy="6294491"/>
          </a:xfrm>
          <a:prstGeom prst="rect">
            <a:avLst/>
          </a:prstGeom>
          <a:solidFill>
            <a:srgbClr val="0088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67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652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E6635487-8353-4E8B-AE86-028834874D11}"/>
              </a:ext>
            </a:extLst>
          </p:cNvPr>
          <p:cNvSpPr/>
          <p:nvPr/>
        </p:nvSpPr>
        <p:spPr>
          <a:xfrm>
            <a:off x="500898" y="281756"/>
            <a:ext cx="11210246" cy="78331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67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652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679816F7-E695-41C4-9654-4A161D377638}"/>
              </a:ext>
            </a:extLst>
          </p:cNvPr>
          <p:cNvSpPr/>
          <p:nvPr/>
        </p:nvSpPr>
        <p:spPr>
          <a:xfrm>
            <a:off x="8281502" y="634335"/>
            <a:ext cx="3439660" cy="78152"/>
          </a:xfrm>
          <a:prstGeom prst="rect">
            <a:avLst/>
          </a:prstGeom>
          <a:solidFill>
            <a:srgbClr val="0088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67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652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72AE250C-24C5-456A-80D3-62EC01744E44}"/>
              </a:ext>
            </a:extLst>
          </p:cNvPr>
          <p:cNvSpPr/>
          <p:nvPr/>
        </p:nvSpPr>
        <p:spPr>
          <a:xfrm>
            <a:off x="500897" y="670192"/>
            <a:ext cx="4223458" cy="78152"/>
          </a:xfrm>
          <a:prstGeom prst="rect">
            <a:avLst/>
          </a:prstGeom>
          <a:solidFill>
            <a:srgbClr val="0088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67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652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0563389" y="156418"/>
            <a:ext cx="1525569" cy="1105699"/>
          </a:xfrm>
          <a:prstGeom prst="rect">
            <a:avLst/>
          </a:prstGeom>
        </p:spPr>
      </p:pic>
      <p:sp>
        <p:nvSpPr>
          <p:cNvPr id="2" name="等腰三角形 2"/>
          <p:cNvSpPr>
            <a:spLocks noChangeAspect="1"/>
          </p:cNvSpPr>
          <p:nvPr/>
        </p:nvSpPr>
        <p:spPr bwMode="auto">
          <a:xfrm rot="3036074">
            <a:off x="6320692" y="2166745"/>
            <a:ext cx="1741511" cy="2014237"/>
          </a:xfrm>
          <a:custGeom>
            <a:avLst/>
            <a:gdLst>
              <a:gd name="T0" fmla="*/ 576064 w 1152128"/>
              <a:gd name="T1" fmla="*/ 0 h 1333073"/>
              <a:gd name="T2" fmla="*/ 687529 w 1152128"/>
              <a:gd name="T3" fmla="*/ 192182 h 1333073"/>
              <a:gd name="T4" fmla="*/ 1152128 w 1152128"/>
              <a:gd name="T5" fmla="*/ 757009 h 1333073"/>
              <a:gd name="T6" fmla="*/ 576064 w 1152128"/>
              <a:gd name="T7" fmla="*/ 1333073 h 1333073"/>
              <a:gd name="T8" fmla="*/ 0 w 1152128"/>
              <a:gd name="T9" fmla="*/ 757009 h 1333073"/>
              <a:gd name="T10" fmla="*/ 464599 w 1152128"/>
              <a:gd name="T11" fmla="*/ 192182 h 1333073"/>
              <a:gd name="T12" fmla="*/ 576064 w 1152128"/>
              <a:gd name="T13" fmla="*/ 0 h 133307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152128" h="1333073">
                <a:moveTo>
                  <a:pt x="576064" y="0"/>
                </a:moveTo>
                <a:lnTo>
                  <a:pt x="687529" y="192182"/>
                </a:lnTo>
                <a:cubicBezTo>
                  <a:pt x="952381" y="243689"/>
                  <a:pt x="1152128" y="477023"/>
                  <a:pt x="1152128" y="757009"/>
                </a:cubicBezTo>
                <a:cubicBezTo>
                  <a:pt x="1152128" y="1075160"/>
                  <a:pt x="894215" y="1333073"/>
                  <a:pt x="576064" y="1333073"/>
                </a:cubicBezTo>
                <a:cubicBezTo>
                  <a:pt x="257913" y="1333073"/>
                  <a:pt x="0" y="1075160"/>
                  <a:pt x="0" y="757009"/>
                </a:cubicBezTo>
                <a:cubicBezTo>
                  <a:pt x="0" y="477023"/>
                  <a:pt x="199747" y="243689"/>
                  <a:pt x="464599" y="192182"/>
                </a:cubicBezTo>
                <a:lnTo>
                  <a:pt x="576064" y="0"/>
                </a:lnTo>
                <a:close/>
              </a:path>
            </a:pathLst>
          </a:custGeom>
          <a:solidFill>
            <a:srgbClr val="7030A0"/>
          </a:solidFill>
          <a:ln w="28575" cmpd="sng">
            <a:solidFill>
              <a:srgbClr val="F8F8F8"/>
            </a:solidFill>
            <a:round/>
          </a:ln>
        </p:spPr>
        <p:txBody>
          <a:bodyPr wrap="none" lIns="83905" tIns="41952" rIns="83905" bIns="41952" anchor="ctr"/>
          <a:lstStyle/>
          <a:p>
            <a:pPr marL="0" marR="0" lvl="0" indent="0" algn="l" defTabSz="9167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711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7" name="等腰三角形 2"/>
          <p:cNvSpPr>
            <a:spLocks noChangeAspect="1"/>
          </p:cNvSpPr>
          <p:nvPr/>
        </p:nvSpPr>
        <p:spPr bwMode="auto">
          <a:xfrm rot="8763501">
            <a:off x="5075045" y="3300172"/>
            <a:ext cx="1740153" cy="2014237"/>
          </a:xfrm>
          <a:custGeom>
            <a:avLst/>
            <a:gdLst>
              <a:gd name="T0" fmla="*/ 576064 w 1152128"/>
              <a:gd name="T1" fmla="*/ 0 h 1333073"/>
              <a:gd name="T2" fmla="*/ 687529 w 1152128"/>
              <a:gd name="T3" fmla="*/ 192182 h 1333073"/>
              <a:gd name="T4" fmla="*/ 1152128 w 1152128"/>
              <a:gd name="T5" fmla="*/ 757009 h 1333073"/>
              <a:gd name="T6" fmla="*/ 576064 w 1152128"/>
              <a:gd name="T7" fmla="*/ 1333073 h 1333073"/>
              <a:gd name="T8" fmla="*/ 0 w 1152128"/>
              <a:gd name="T9" fmla="*/ 757009 h 1333073"/>
              <a:gd name="T10" fmla="*/ 464599 w 1152128"/>
              <a:gd name="T11" fmla="*/ 192182 h 1333073"/>
              <a:gd name="T12" fmla="*/ 576064 w 1152128"/>
              <a:gd name="T13" fmla="*/ 0 h 133307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152128" h="1333073">
                <a:moveTo>
                  <a:pt x="576064" y="0"/>
                </a:moveTo>
                <a:lnTo>
                  <a:pt x="687529" y="192182"/>
                </a:lnTo>
                <a:cubicBezTo>
                  <a:pt x="952381" y="243689"/>
                  <a:pt x="1152128" y="477023"/>
                  <a:pt x="1152128" y="757009"/>
                </a:cubicBezTo>
                <a:cubicBezTo>
                  <a:pt x="1152128" y="1075160"/>
                  <a:pt x="894215" y="1333073"/>
                  <a:pt x="576064" y="1333073"/>
                </a:cubicBezTo>
                <a:cubicBezTo>
                  <a:pt x="257913" y="1333073"/>
                  <a:pt x="0" y="1075160"/>
                  <a:pt x="0" y="757009"/>
                </a:cubicBezTo>
                <a:cubicBezTo>
                  <a:pt x="0" y="477023"/>
                  <a:pt x="199747" y="243689"/>
                  <a:pt x="464599" y="192182"/>
                </a:cubicBezTo>
                <a:lnTo>
                  <a:pt x="576064" y="0"/>
                </a:lnTo>
                <a:close/>
              </a:path>
            </a:pathLst>
          </a:custGeom>
          <a:solidFill>
            <a:schemeClr val="accent2"/>
          </a:solidFill>
          <a:ln w="28575" cmpd="sng">
            <a:solidFill>
              <a:srgbClr val="F8F8F8"/>
            </a:solidFill>
            <a:round/>
          </a:ln>
        </p:spPr>
        <p:txBody>
          <a:bodyPr wrap="none" lIns="83905" tIns="41952" rIns="83905" bIns="41952" anchor="ctr"/>
          <a:lstStyle/>
          <a:p>
            <a:pPr marL="0" marR="0" lvl="0" indent="0" algn="l" defTabSz="9167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711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方正清刻本悦宋简体" panose="02000000000000000000" pitchFamily="2" charset="-122"/>
              <a:ea typeface="方正清刻本悦宋简体" panose="02000000000000000000" pitchFamily="2" charset="-122"/>
              <a:cs typeface="+mn-cs"/>
            </a:endParaRPr>
          </a:p>
        </p:txBody>
      </p:sp>
      <p:sp>
        <p:nvSpPr>
          <p:cNvPr id="9" name="TextBox 7"/>
          <p:cNvSpPr txBox="1">
            <a:spLocks noChangeArrowheads="1"/>
          </p:cNvSpPr>
          <p:nvPr/>
        </p:nvSpPr>
        <p:spPr bwMode="auto">
          <a:xfrm>
            <a:off x="5425883" y="4035713"/>
            <a:ext cx="994782" cy="5697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3905" tIns="41952" rIns="83905" bIns="41952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ctr" defTabSz="9167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469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方正清刻本悦宋简体" panose="02000000000000000000" pitchFamily="2" charset="-122"/>
              <a:ea typeface="方正清刻本悦宋简体" panose="02000000000000000000" pitchFamily="2" charset="-122"/>
              <a:cs typeface="+mn-cs"/>
            </a:endParaRPr>
          </a:p>
        </p:txBody>
      </p:sp>
      <p:sp>
        <p:nvSpPr>
          <p:cNvPr id="11" name="等腰三角形 2"/>
          <p:cNvSpPr>
            <a:spLocks noChangeAspect="1"/>
          </p:cNvSpPr>
          <p:nvPr/>
        </p:nvSpPr>
        <p:spPr bwMode="auto">
          <a:xfrm rot="16474574">
            <a:off x="4555129" y="1788040"/>
            <a:ext cx="1741511" cy="2014237"/>
          </a:xfrm>
          <a:custGeom>
            <a:avLst/>
            <a:gdLst>
              <a:gd name="T0" fmla="*/ 576064 w 1152128"/>
              <a:gd name="T1" fmla="*/ 0 h 1333073"/>
              <a:gd name="T2" fmla="*/ 687529 w 1152128"/>
              <a:gd name="T3" fmla="*/ 192182 h 1333073"/>
              <a:gd name="T4" fmla="*/ 1152128 w 1152128"/>
              <a:gd name="T5" fmla="*/ 757009 h 1333073"/>
              <a:gd name="T6" fmla="*/ 576064 w 1152128"/>
              <a:gd name="T7" fmla="*/ 1333073 h 1333073"/>
              <a:gd name="T8" fmla="*/ 0 w 1152128"/>
              <a:gd name="T9" fmla="*/ 757009 h 1333073"/>
              <a:gd name="T10" fmla="*/ 464599 w 1152128"/>
              <a:gd name="T11" fmla="*/ 192182 h 1333073"/>
              <a:gd name="T12" fmla="*/ 576064 w 1152128"/>
              <a:gd name="T13" fmla="*/ 0 h 133307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152128" h="1333073">
                <a:moveTo>
                  <a:pt x="576064" y="0"/>
                </a:moveTo>
                <a:lnTo>
                  <a:pt x="687529" y="192182"/>
                </a:lnTo>
                <a:cubicBezTo>
                  <a:pt x="952381" y="243689"/>
                  <a:pt x="1152128" y="477023"/>
                  <a:pt x="1152128" y="757009"/>
                </a:cubicBezTo>
                <a:cubicBezTo>
                  <a:pt x="1152128" y="1075160"/>
                  <a:pt x="894215" y="1333073"/>
                  <a:pt x="576064" y="1333073"/>
                </a:cubicBezTo>
                <a:cubicBezTo>
                  <a:pt x="257913" y="1333073"/>
                  <a:pt x="0" y="1075160"/>
                  <a:pt x="0" y="757009"/>
                </a:cubicBezTo>
                <a:cubicBezTo>
                  <a:pt x="0" y="477023"/>
                  <a:pt x="199747" y="243689"/>
                  <a:pt x="464599" y="192182"/>
                </a:cubicBezTo>
                <a:lnTo>
                  <a:pt x="576064" y="0"/>
                </a:lnTo>
                <a:close/>
              </a:path>
            </a:pathLst>
          </a:custGeom>
          <a:solidFill>
            <a:srgbClr val="7AB005"/>
          </a:solidFill>
          <a:ln w="28575" cmpd="sng">
            <a:solidFill>
              <a:srgbClr val="F8F8F8"/>
            </a:solidFill>
            <a:round/>
          </a:ln>
        </p:spPr>
        <p:txBody>
          <a:bodyPr wrap="none" lIns="83905" tIns="41952" rIns="83905" bIns="41952" anchor="ctr"/>
          <a:lstStyle/>
          <a:p>
            <a:pPr marL="0" marR="0" lvl="0" indent="0" algn="l" defTabSz="9167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711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方正清刻本悦宋简体" panose="02000000000000000000" pitchFamily="2" charset="-122"/>
              <a:ea typeface="方正清刻本悦宋简体" panose="02000000000000000000" pitchFamily="2" charset="-122"/>
              <a:cs typeface="+mn-cs"/>
            </a:endParaRPr>
          </a:p>
        </p:txBody>
      </p:sp>
      <p:sp>
        <p:nvSpPr>
          <p:cNvPr id="12" name="TextBox 9"/>
          <p:cNvSpPr txBox="1">
            <a:spLocks noChangeArrowheads="1"/>
          </p:cNvSpPr>
          <p:nvPr/>
        </p:nvSpPr>
        <p:spPr bwMode="auto">
          <a:xfrm>
            <a:off x="5305997" y="2509573"/>
            <a:ext cx="647746" cy="5711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3905" tIns="41952" rIns="83905" bIns="41952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ctr" defTabSz="9167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672" b="1" i="0" u="none" strike="noStrike" kern="1200" cap="none" spc="0" normalizeH="0" baseline="0" noProof="0">
                <a:ln>
                  <a:noFill/>
                </a:ln>
                <a:solidFill>
                  <a:srgbClr val="F2FBFF"/>
                </a:solidFill>
                <a:effectLst/>
                <a:uLnTx/>
                <a:uFillTx/>
                <a:latin typeface="Calibri"/>
                <a:ea typeface="方正清刻本悦宋简体" panose="02000000000000000000" pitchFamily="2" charset="-122"/>
                <a:cs typeface="+mn-cs"/>
              </a:rPr>
              <a:t>Trình </a:t>
            </a:r>
          </a:p>
          <a:p>
            <a:pPr marL="0" marR="0" lvl="0" indent="0" algn="ctr" defTabSz="9167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672" b="1" i="0" u="none" strike="noStrike" kern="1200" cap="none" spc="0" normalizeH="0" baseline="0" noProof="0">
                <a:ln>
                  <a:noFill/>
                </a:ln>
                <a:solidFill>
                  <a:srgbClr val="F2FBFF"/>
                </a:solidFill>
                <a:effectLst/>
                <a:uLnTx/>
                <a:uFillTx/>
                <a:latin typeface="Calibri"/>
                <a:ea typeface="方正清刻本悦宋简体" panose="02000000000000000000" pitchFamily="2" charset="-122"/>
                <a:cs typeface="+mn-cs"/>
              </a:rPr>
              <a:t>bày</a:t>
            </a:r>
            <a:endParaRPr kumimoji="0" lang="zh-CN" altLang="en-US" sz="3672" b="1" i="0" u="none" strike="noStrike" kern="1200" cap="none" spc="0" normalizeH="0" baseline="0" noProof="0" dirty="0">
              <a:ln>
                <a:noFill/>
              </a:ln>
              <a:solidFill>
                <a:srgbClr val="F2FBFF"/>
              </a:solidFill>
              <a:effectLst/>
              <a:uLnTx/>
              <a:uFillTx/>
              <a:latin typeface="Calibri"/>
              <a:ea typeface="方正清刻本悦宋简体" panose="02000000000000000000" pitchFamily="2" charset="-122"/>
              <a:cs typeface="+mn-cs"/>
            </a:endParaRPr>
          </a:p>
        </p:txBody>
      </p:sp>
      <p:sp>
        <p:nvSpPr>
          <p:cNvPr id="21" name="TextBox 9"/>
          <p:cNvSpPr txBox="1">
            <a:spLocks noChangeArrowheads="1"/>
          </p:cNvSpPr>
          <p:nvPr/>
        </p:nvSpPr>
        <p:spPr bwMode="auto">
          <a:xfrm>
            <a:off x="4983218" y="3992415"/>
            <a:ext cx="1880110" cy="5711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3905" tIns="41952" rIns="83905" bIns="41952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ctr" defTabSz="9167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672" b="1" i="0" u="none" strike="noStrike" kern="1200" cap="none" spc="0" normalizeH="0" baseline="0" noProof="0" dirty="0" err="1">
                <a:ln>
                  <a:noFill/>
                </a:ln>
                <a:solidFill>
                  <a:srgbClr val="F2FBFF"/>
                </a:solidFill>
                <a:effectLst/>
                <a:uLnTx/>
                <a:uFillTx/>
                <a:latin typeface="Calibri"/>
                <a:ea typeface="方正清刻本悦宋简体" panose="02000000000000000000" pitchFamily="2" charset="-122"/>
                <a:cs typeface="+mn-cs"/>
              </a:rPr>
              <a:t>Nhận</a:t>
            </a:r>
            <a:r>
              <a:rPr kumimoji="0" lang="en-US" altLang="zh-CN" sz="3672" b="1" i="0" u="none" strike="noStrike" kern="1200" cap="none" spc="0" normalizeH="0" baseline="0" noProof="0" dirty="0">
                <a:ln>
                  <a:noFill/>
                </a:ln>
                <a:solidFill>
                  <a:srgbClr val="F2FBFF"/>
                </a:solidFill>
                <a:effectLst/>
                <a:uLnTx/>
                <a:uFillTx/>
                <a:latin typeface="Calibri"/>
                <a:ea typeface="方正清刻本悦宋简体" panose="02000000000000000000" pitchFamily="2" charset="-122"/>
                <a:cs typeface="+mn-cs"/>
              </a:rPr>
              <a:t> </a:t>
            </a:r>
          </a:p>
          <a:p>
            <a:pPr marL="0" marR="0" lvl="0" indent="0" algn="ctr" defTabSz="9167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672" b="1" i="0" u="none" strike="noStrike" kern="1200" cap="none" spc="0" normalizeH="0" baseline="0" noProof="0" dirty="0" err="1">
                <a:ln>
                  <a:noFill/>
                </a:ln>
                <a:solidFill>
                  <a:srgbClr val="F2FBFF"/>
                </a:solidFill>
                <a:effectLst/>
                <a:uLnTx/>
                <a:uFillTx/>
                <a:latin typeface="Calibri"/>
                <a:ea typeface="方正清刻本悦宋简体" panose="02000000000000000000" pitchFamily="2" charset="-122"/>
                <a:cs typeface="+mn-cs"/>
              </a:rPr>
              <a:t>xét</a:t>
            </a:r>
            <a:endParaRPr kumimoji="0" lang="zh-CN" altLang="en-US" sz="3672" b="1" i="0" u="none" strike="noStrike" kern="1200" cap="none" spc="0" normalizeH="0" baseline="0" noProof="0" dirty="0">
              <a:ln>
                <a:noFill/>
              </a:ln>
              <a:solidFill>
                <a:srgbClr val="F2FBFF"/>
              </a:solidFill>
              <a:effectLst/>
              <a:uLnTx/>
              <a:uFillTx/>
              <a:latin typeface="Calibri"/>
              <a:ea typeface="方正清刻本悦宋简体" panose="02000000000000000000" pitchFamily="2" charset="-122"/>
              <a:cs typeface="+mn-cs"/>
            </a:endParaRPr>
          </a:p>
        </p:txBody>
      </p:sp>
      <p:sp>
        <p:nvSpPr>
          <p:cNvPr id="22" name="TextBox 9"/>
          <p:cNvSpPr txBox="1">
            <a:spLocks noChangeArrowheads="1"/>
          </p:cNvSpPr>
          <p:nvPr/>
        </p:nvSpPr>
        <p:spPr bwMode="auto">
          <a:xfrm>
            <a:off x="6781302" y="3001138"/>
            <a:ext cx="647746" cy="5711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3905" tIns="41952" rIns="83905" bIns="41952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ctr" defTabSz="9167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672" b="1" i="0" u="none" strike="noStrike" kern="1200" cap="none" spc="0" normalizeH="0" baseline="0" noProof="0" dirty="0" err="1">
                <a:ln>
                  <a:noFill/>
                </a:ln>
                <a:solidFill>
                  <a:srgbClr val="F2FBFF"/>
                </a:solidFill>
                <a:effectLst/>
                <a:uLnTx/>
                <a:uFillTx/>
                <a:latin typeface="Calibri"/>
                <a:ea typeface="方正清刻本悦宋简体" panose="02000000000000000000" pitchFamily="2" charset="-122"/>
                <a:cs typeface="+mn-cs"/>
              </a:rPr>
              <a:t>Thắc</a:t>
            </a:r>
            <a:r>
              <a:rPr kumimoji="0" lang="en-US" altLang="zh-CN" sz="3672" b="1" i="0" u="none" strike="noStrike" kern="1200" cap="none" spc="0" normalizeH="0" baseline="0" noProof="0" dirty="0">
                <a:ln>
                  <a:noFill/>
                </a:ln>
                <a:solidFill>
                  <a:srgbClr val="F2FBFF"/>
                </a:solidFill>
                <a:effectLst/>
                <a:uLnTx/>
                <a:uFillTx/>
                <a:latin typeface="Calibri"/>
                <a:ea typeface="方正清刻本悦宋简体" panose="02000000000000000000" pitchFamily="2" charset="-122"/>
                <a:cs typeface="+mn-cs"/>
              </a:rPr>
              <a:t> </a:t>
            </a:r>
          </a:p>
          <a:p>
            <a:pPr marL="0" marR="0" lvl="0" indent="0" algn="ctr" defTabSz="9167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672" b="1" i="0" u="none" strike="noStrike" kern="1200" cap="none" spc="0" normalizeH="0" baseline="0" noProof="0" dirty="0" err="1">
                <a:ln>
                  <a:noFill/>
                </a:ln>
                <a:solidFill>
                  <a:srgbClr val="F2FBFF"/>
                </a:solidFill>
                <a:effectLst/>
                <a:uLnTx/>
                <a:uFillTx/>
                <a:latin typeface="Calibri"/>
                <a:ea typeface="方正清刻本悦宋简体" panose="02000000000000000000" pitchFamily="2" charset="-122"/>
                <a:cs typeface="+mn-cs"/>
              </a:rPr>
              <a:t>mắc</a:t>
            </a:r>
            <a:endParaRPr kumimoji="0" lang="zh-CN" altLang="en-US" sz="3672" b="1" i="0" u="none" strike="noStrike" kern="1200" cap="none" spc="0" normalizeH="0" baseline="0" noProof="0" dirty="0">
              <a:ln>
                <a:noFill/>
              </a:ln>
              <a:solidFill>
                <a:srgbClr val="F2FBFF"/>
              </a:solidFill>
              <a:effectLst/>
              <a:uLnTx/>
              <a:uFillTx/>
              <a:latin typeface="Calibri"/>
              <a:ea typeface="方正清刻本悦宋简体" panose="02000000000000000000" pitchFamily="2" charset="-122"/>
              <a:cs typeface="+mn-cs"/>
            </a:endParaRPr>
          </a:p>
        </p:txBody>
      </p:sp>
      <p:sp>
        <p:nvSpPr>
          <p:cNvPr id="23" name="Rounded Rectangle 22"/>
          <p:cNvSpPr/>
          <p:nvPr/>
        </p:nvSpPr>
        <p:spPr>
          <a:xfrm>
            <a:off x="161925" y="2204990"/>
            <a:ext cx="4083139" cy="977289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lvl="0" algn="ctr" defTabSz="916777"/>
            <a:r>
              <a:rPr lang="en-US" sz="2570" dirty="0" err="1">
                <a:solidFill>
                  <a:srgbClr val="000000"/>
                </a:solidFill>
              </a:rPr>
              <a:t>Sắp</a:t>
            </a:r>
            <a:r>
              <a:rPr lang="en-US" sz="2570" dirty="0">
                <a:solidFill>
                  <a:srgbClr val="000000"/>
                </a:solidFill>
              </a:rPr>
              <a:t> </a:t>
            </a:r>
            <a:r>
              <a:rPr lang="en-US" sz="2570" dirty="0" err="1">
                <a:solidFill>
                  <a:srgbClr val="000000"/>
                </a:solidFill>
              </a:rPr>
              <a:t>xếp</a:t>
            </a:r>
            <a:r>
              <a:rPr lang="en-US" sz="2570" dirty="0">
                <a:solidFill>
                  <a:srgbClr val="000000"/>
                </a:solidFill>
              </a:rPr>
              <a:t> </a:t>
            </a:r>
            <a:r>
              <a:rPr lang="en-US" sz="2570" dirty="0" err="1">
                <a:solidFill>
                  <a:srgbClr val="000000"/>
                </a:solidFill>
              </a:rPr>
              <a:t>các</a:t>
            </a:r>
            <a:r>
              <a:rPr lang="en-US" sz="2570" dirty="0">
                <a:solidFill>
                  <a:srgbClr val="000000"/>
                </a:solidFill>
              </a:rPr>
              <a:t> </a:t>
            </a:r>
            <a:r>
              <a:rPr lang="en-US" sz="2570" dirty="0" err="1">
                <a:solidFill>
                  <a:srgbClr val="000000"/>
                </a:solidFill>
              </a:rPr>
              <a:t>phần</a:t>
            </a:r>
            <a:r>
              <a:rPr lang="en-US" sz="2570" dirty="0">
                <a:solidFill>
                  <a:srgbClr val="000000"/>
                </a:solidFill>
              </a:rPr>
              <a:t> </a:t>
            </a:r>
            <a:r>
              <a:rPr lang="en-US" sz="2570" dirty="0" err="1">
                <a:solidFill>
                  <a:srgbClr val="000000"/>
                </a:solidFill>
              </a:rPr>
              <a:t>theo</a:t>
            </a:r>
            <a:r>
              <a:rPr lang="en-US" sz="2570" dirty="0">
                <a:solidFill>
                  <a:srgbClr val="000000"/>
                </a:solidFill>
              </a:rPr>
              <a:t> </a:t>
            </a:r>
            <a:r>
              <a:rPr lang="en-US" sz="2570" dirty="0" err="1">
                <a:solidFill>
                  <a:srgbClr val="000000"/>
                </a:solidFill>
              </a:rPr>
              <a:t>thứ</a:t>
            </a:r>
            <a:r>
              <a:rPr lang="en-US" sz="2570" dirty="0">
                <a:solidFill>
                  <a:srgbClr val="000000"/>
                </a:solidFill>
              </a:rPr>
              <a:t> </a:t>
            </a:r>
            <a:r>
              <a:rPr lang="en-US" sz="2570" dirty="0" err="1">
                <a:solidFill>
                  <a:srgbClr val="000000"/>
                </a:solidFill>
              </a:rPr>
              <a:t>tự</a:t>
            </a:r>
            <a:r>
              <a:rPr lang="en-US" sz="2570" dirty="0">
                <a:solidFill>
                  <a:srgbClr val="000000"/>
                </a:solidFill>
              </a:rPr>
              <a:t> </a:t>
            </a:r>
            <a:r>
              <a:rPr lang="en-US" sz="2570" dirty="0" err="1">
                <a:solidFill>
                  <a:srgbClr val="000000"/>
                </a:solidFill>
              </a:rPr>
              <a:t>của</a:t>
            </a:r>
            <a:r>
              <a:rPr lang="en-US" sz="2570" dirty="0">
                <a:solidFill>
                  <a:srgbClr val="000000"/>
                </a:solidFill>
              </a:rPr>
              <a:t> </a:t>
            </a:r>
            <a:r>
              <a:rPr lang="en-US" sz="2570" dirty="0" err="1">
                <a:solidFill>
                  <a:srgbClr val="000000"/>
                </a:solidFill>
              </a:rPr>
              <a:t>bản</a:t>
            </a:r>
            <a:r>
              <a:rPr lang="en-US" sz="2570" dirty="0">
                <a:solidFill>
                  <a:srgbClr val="000000"/>
                </a:solidFill>
              </a:rPr>
              <a:t> </a:t>
            </a:r>
            <a:r>
              <a:rPr lang="en-US" sz="2570" dirty="0" err="1">
                <a:solidFill>
                  <a:srgbClr val="000000"/>
                </a:solidFill>
              </a:rPr>
              <a:t>thông</a:t>
            </a:r>
            <a:r>
              <a:rPr lang="en-US" sz="2570" dirty="0">
                <a:solidFill>
                  <a:srgbClr val="000000"/>
                </a:solidFill>
              </a:rPr>
              <a:t> </a:t>
            </a:r>
            <a:r>
              <a:rPr lang="en-US" sz="2570" dirty="0" err="1">
                <a:solidFill>
                  <a:srgbClr val="000000"/>
                </a:solidFill>
              </a:rPr>
              <a:t>báo</a:t>
            </a:r>
            <a:endParaRPr kumimoji="0" lang="en-US" sz="257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4435587" y="5173008"/>
            <a:ext cx="3616446" cy="977366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marL="0" marR="0" lvl="0" indent="0" algn="ctr" defTabSz="9167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57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Nhận</a:t>
            </a:r>
            <a:r>
              <a:rPr kumimoji="0" lang="en-US" sz="257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257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xét</a:t>
            </a:r>
            <a:r>
              <a:rPr kumimoji="0" lang="en-US" sz="257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, </a:t>
            </a:r>
            <a:r>
              <a:rPr kumimoji="0" lang="en-US" sz="257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góp</a:t>
            </a:r>
            <a:r>
              <a:rPr kumimoji="0" lang="en-US" sz="257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ý </a:t>
            </a:r>
            <a:r>
              <a:rPr kumimoji="0" lang="en-US" sz="257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lịch</a:t>
            </a:r>
            <a:r>
              <a:rPr kumimoji="0" lang="en-US" sz="257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257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sự</a:t>
            </a:r>
            <a:r>
              <a:rPr kumimoji="0" lang="en-US" sz="257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2570" b="0" i="0" u="none" strike="noStrike" kern="1200" cap="none" spc="0" normalizeH="0" baseline="0" noProof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cho</a:t>
            </a:r>
            <a:r>
              <a:rPr kumimoji="0" lang="en-US" sz="257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 </a:t>
            </a:r>
            <a:r>
              <a:rPr kumimoji="0" lang="en-US" sz="257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bạn</a:t>
            </a:r>
            <a:endParaRPr kumimoji="0" lang="en-US" sz="257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7987807" y="1700781"/>
            <a:ext cx="4211516" cy="1532334"/>
          </a:xfrm>
          <a:prstGeom prst="roundRect">
            <a:avLst/>
          </a:prstGeom>
          <a:solidFill>
            <a:srgbClr val="E9D7ED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lvl="0" algn="ctr" defTabSz="916777"/>
            <a:r>
              <a:rPr lang="vi-VN" sz="2800" b="0" i="0" dirty="0">
                <a:solidFill>
                  <a:srgbClr val="000000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Nêu thông tin được thể hiện trong nội dung của thông báo</a:t>
            </a:r>
            <a:endParaRPr kumimoji="0" lang="vi-VN" sz="257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pic>
        <p:nvPicPr>
          <p:cNvPr id="1028" name="Picture 4" descr="Free Blog Comment Icon of Colored Outline style - Available in SVG, PNG,  EPS, AI &amp;amp; Icon font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52248" y="4924634"/>
            <a:ext cx="1177700" cy="1177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8" name="Picture 3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377934">
            <a:off x="10725335" y="2977513"/>
            <a:ext cx="745352" cy="85795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730417" y="155077"/>
            <a:ext cx="5595588" cy="1018397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3B763C49-6310-4CBA-B8AB-47208198C4F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487479" y="4125233"/>
            <a:ext cx="1585049" cy="2025143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795F51EB-8B48-4623-BB28-799E14753763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236799" y="3309302"/>
            <a:ext cx="1314431" cy="1898809"/>
          </a:xfrm>
          <a:prstGeom prst="rect">
            <a:avLst/>
          </a:prstGeom>
        </p:spPr>
      </p:pic>
      <p:pic>
        <p:nvPicPr>
          <p:cNvPr id="32" name="Picture 31" descr="A picture containing light&#10;&#10;Description automatically generated">
            <a:extLst>
              <a:ext uri="{FF2B5EF4-FFF2-40B4-BE49-F238E27FC236}">
                <a16:creationId xmlns:a16="http://schemas.microsoft.com/office/drawing/2014/main" id="{13F0C232-7402-458B-A1AB-F98FF72AA99E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085408">
            <a:off x="10113598" y="5261565"/>
            <a:ext cx="1152561" cy="795861"/>
          </a:xfrm>
          <a:prstGeom prst="rect">
            <a:avLst/>
          </a:prstGeom>
        </p:spPr>
      </p:pic>
      <p:pic>
        <p:nvPicPr>
          <p:cNvPr id="33" name="Picture 32" descr="A picture containing light&#10;&#10;Description automatically generated">
            <a:extLst>
              <a:ext uri="{FF2B5EF4-FFF2-40B4-BE49-F238E27FC236}">
                <a16:creationId xmlns:a16="http://schemas.microsoft.com/office/drawing/2014/main" id="{32B827CE-076C-48D2-814C-3C8E5D90ECA4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290575">
            <a:off x="1013700" y="4320956"/>
            <a:ext cx="1043958" cy="720870"/>
          </a:xfrm>
          <a:prstGeom prst="rect">
            <a:avLst/>
          </a:prstGeom>
        </p:spPr>
      </p:pic>
    </p:spTree>
  </p:cSld>
  <p:clrMapOvr>
    <a:masterClrMapping/>
  </p:clrMapOvr>
  <p:transition spd="slow">
    <p:comb/>
  </p:transition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9" dur="5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0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1" presetID="2" presetClass="entr" presetSubtype="2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3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4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5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6" presetID="31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8" dur="3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9" dur="3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0" dur="3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9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1" dur="30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2" fill="hold">
                                <p:stCondLst>
                                  <p:cond delay="1300"/>
                                </p:stCondLst>
                                <p:childTnLst>
                                  <p:par>
                                    <p:cTn id="23" presetID="2" presetClass="entr" presetSubtype="9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5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6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7" fill="hold">
                                <p:stCondLst>
                                  <p:cond delay="1800"/>
                                </p:stCondLst>
                                <p:childTnLst>
                                  <p:par>
                                    <p:cTn id="28" presetID="31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0" dur="3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1" dur="3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2" dur="3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9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3" dur="300"/>
                                            <p:tgtEl>
                                              <p:spTgt spid="2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4" fill="hold">
                                <p:stCondLst>
                                  <p:cond delay="2100"/>
                                </p:stCondLst>
                                <p:childTnLst>
                                  <p:par>
                                    <p:cTn id="35" presetID="31" presetClass="entr" presetSubtype="0" fill="hold" grpId="0" nodeType="afterEffect" nodePh="1">
                                      <p:stCondLst>
                                        <p:cond delay="0"/>
                                      </p:stCondLst>
                                      <p:endCondLst>
                                        <p:cond evt="begin" delay="0">
                                          <p:tn val="35"/>
                                        </p:cond>
                                      </p:endCondLst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7" dur="3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8" dur="3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9" dur="3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9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0" dur="3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1" fill="hold">
                                <p:stCondLst>
                                  <p:cond delay="2400"/>
                                </p:stCondLst>
                                <p:childTnLst>
                                  <p:par>
                                    <p:cTn id="42" presetID="2" presetClass="entr" presetSubtype="12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4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5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6" fill="hold">
                                <p:stCondLst>
                                  <p:cond delay="2900"/>
                                </p:stCondLst>
                                <p:childTnLst>
                                  <p:par>
                                    <p:cTn id="47" presetID="31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9" dur="3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0" dur="3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1" dur="3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9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52" dur="300"/>
                                            <p:tgtEl>
                                              <p:spTgt spid="2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3" presetID="2" presetClass="entr" presetSubtype="8" fill="hold" grpId="0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5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5" dur="5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6" dur="5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7" presetID="2" presetClass="entr" presetSubtype="4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5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9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60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1" presetID="2" presetClass="entr" presetSubtype="4" fill="hold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6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3" dur="500" fill="hold"/>
                                            <p:tgtEl>
                                              <p:spTgt spid="102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64" dur="500" fill="hold"/>
                                            <p:tgtEl>
                                              <p:spTgt spid="102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5" presetID="2" presetClass="entr" presetSubtype="2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6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7" dur="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68" dur="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9" presetID="2" presetClass="entr" presetSubtype="2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7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1" dur="500" fill="hold"/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72" dur="500" fill="hold"/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73" presetID="2" presetClass="entr" presetSubtype="4" fill="hold" nodeType="withEffect" p14:presetBounceEnd="66000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7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6000">
                                          <p:cBhvr additive="base">
                                            <p:cTn id="75" dur="500" fill="hold"/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6000">
                                          <p:cBhvr additive="base">
                                            <p:cTn id="76" dur="500" fill="hold"/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77" presetID="2" presetClass="entr" presetSubtype="4" fill="hold" nodeType="withEffect" p14:presetBounceEnd="66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6000">
                                          <p:cBhvr additive="base">
                                            <p:cTn id="79" dur="50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6000">
                                          <p:cBhvr additive="base">
                                            <p:cTn id="80" dur="50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81" presetID="2" presetClass="entr" presetSubtype="4" fill="hold" nodeType="withEffect" p14:presetBounceEnd="66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6000">
                                          <p:cBhvr additive="base">
                                            <p:cTn id="83" dur="50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6000">
                                          <p:cBhvr additive="base">
                                            <p:cTn id="84" dur="50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85" presetID="2" presetClass="entr" presetSubtype="4" fill="hold" nodeType="withEffect" p14:presetBounceEnd="66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6000">
                                          <p:cBhvr additive="base">
                                            <p:cTn id="87" dur="5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6000">
                                          <p:cBhvr additive="base">
                                            <p:cTn id="88" dur="5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" grpId="0" bldLvl="0" animBg="1"/>
          <p:bldP spid="7" grpId="0" bldLvl="0" animBg="1"/>
          <p:bldP spid="9" grpId="0" autoUpdateAnimBg="0"/>
          <p:bldP spid="11" grpId="0" bldLvl="0" animBg="1"/>
          <p:bldP spid="12" grpId="0" autoUpdateAnimBg="0"/>
          <p:bldP spid="21" grpId="0" autoUpdateAnimBg="0"/>
          <p:bldP spid="22" grpId="0" autoUpdateAnimBg="0"/>
          <p:bldP spid="23" grpId="0" animBg="1"/>
          <p:bldP spid="13" grpId="0" animBg="1"/>
          <p:bldP spid="14" grpId="0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1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2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3" dur="5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4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5" presetID="2" presetClass="entr" presetSubtype="2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7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8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9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20" presetID="31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2" dur="3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3" dur="3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4" dur="3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9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5" dur="30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6" fill="hold">
                                <p:stCondLst>
                                  <p:cond delay="1300"/>
                                </p:stCondLst>
                                <p:childTnLst>
                                  <p:par>
                                    <p:cTn id="27" presetID="2" presetClass="entr" presetSubtype="9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9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0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1" fill="hold">
                                <p:stCondLst>
                                  <p:cond delay="1800"/>
                                </p:stCondLst>
                                <p:childTnLst>
                                  <p:par>
                                    <p:cTn id="32" presetID="31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4" dur="3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5" dur="3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6" dur="3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9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7" dur="300"/>
                                            <p:tgtEl>
                                              <p:spTgt spid="2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8" fill="hold">
                                <p:stCondLst>
                                  <p:cond delay="2100"/>
                                </p:stCondLst>
                                <p:childTnLst>
                                  <p:par>
                                    <p:cTn id="39" presetID="31" presetClass="entr" presetSubtype="0" fill="hold" grpId="0" nodeType="afterEffect" nodePh="1">
                                      <p:stCondLst>
                                        <p:cond delay="0"/>
                                      </p:stCondLst>
                                      <p:endCondLst>
                                        <p:cond evt="begin" delay="0">
                                          <p:tn val="39"/>
                                        </p:cond>
                                      </p:endCondLst>
                                      <p:childTnLst>
                                        <p:set>
                                          <p:cBhvr>
                                            <p:cTn id="4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1" dur="3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2" dur="3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3" dur="3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9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4" dur="3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5" fill="hold">
                                <p:stCondLst>
                                  <p:cond delay="2400"/>
                                </p:stCondLst>
                                <p:childTnLst>
                                  <p:par>
                                    <p:cTn id="46" presetID="2" presetClass="entr" presetSubtype="12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8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9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0" fill="hold">
                                <p:stCondLst>
                                  <p:cond delay="2900"/>
                                </p:stCondLst>
                                <p:childTnLst>
                                  <p:par>
                                    <p:cTn id="51" presetID="31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3" dur="3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4" dur="3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5" dur="3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9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56" dur="300"/>
                                            <p:tgtEl>
                                              <p:spTgt spid="2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7" presetID="2" presetClass="entr" presetSubtype="8" fill="hold" grpId="0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5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9" dur="5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60" dur="5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1" presetID="2" presetClass="entr" presetSubtype="4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6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3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64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5" presetID="2" presetClass="entr" presetSubtype="4" fill="hold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6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7" dur="500" fill="hold"/>
                                            <p:tgtEl>
                                              <p:spTgt spid="102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68" dur="500" fill="hold"/>
                                            <p:tgtEl>
                                              <p:spTgt spid="102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9" presetID="2" presetClass="entr" presetSubtype="2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7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1" dur="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72" dur="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73" presetID="2" presetClass="entr" presetSubtype="2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7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5" dur="500" fill="hold"/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76" dur="500" fill="hold"/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77" presetID="2" presetClass="entr" presetSubtype="4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7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9" dur="500" fill="hold"/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0" dur="500" fill="hold"/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81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83" dur="50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4" dur="50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85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87" dur="50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8" dur="50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89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91" dur="5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92" dur="5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" grpId="0" bldLvl="0" animBg="1"/>
          <p:bldP spid="7" grpId="0" bldLvl="0" animBg="1"/>
          <p:bldP spid="9" grpId="0" autoUpdateAnimBg="0"/>
          <p:bldP spid="11" grpId="0" bldLvl="0" animBg="1"/>
          <p:bldP spid="12" grpId="0" autoUpdateAnimBg="0"/>
          <p:bldP spid="21" grpId="0" autoUpdateAnimBg="0"/>
          <p:bldP spid="22" grpId="0" autoUpdateAnimBg="0"/>
          <p:bldP spid="23" grpId="0" animBg="1"/>
          <p:bldP spid="13" grpId="0" animBg="1"/>
          <p:bldP spid="14" grpId="0" animBg="1"/>
        </p:bldLst>
      </p:timing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715ECA39-CCE4-4CB9-AF2A-10FE683A66C8}"/>
              </a:ext>
            </a:extLst>
          </p:cNvPr>
          <p:cNvSpPr txBox="1"/>
          <p:nvPr/>
        </p:nvSpPr>
        <p:spPr>
          <a:xfrm>
            <a:off x="3295650" y="1450072"/>
            <a:ext cx="84963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just"/>
            <a:r>
              <a:rPr lang="en-US" sz="3600" b="1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a. </a:t>
            </a:r>
            <a:r>
              <a:rPr lang="vi-VN" sz="3600" b="1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Thứ tự của bản thông báo là:</a:t>
            </a:r>
            <a:endParaRPr kumimoji="0" lang="vi-VN" sz="36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E3AEF381-2516-4203-83CE-B044945BB51B}"/>
              </a:ext>
            </a:extLst>
          </p:cNvPr>
          <p:cNvSpPr/>
          <p:nvPr/>
        </p:nvSpPr>
        <p:spPr>
          <a:xfrm>
            <a:off x="476250" y="2314575"/>
            <a:ext cx="2286000" cy="73342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Tiêu</a:t>
            </a:r>
            <a:r>
              <a:rPr lang="en-US" sz="40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đề</a:t>
            </a:r>
            <a:endParaRPr lang="en-US" sz="40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5" name="Arrow: Right 4">
            <a:extLst>
              <a:ext uri="{FF2B5EF4-FFF2-40B4-BE49-F238E27FC236}">
                <a16:creationId xmlns:a16="http://schemas.microsoft.com/office/drawing/2014/main" id="{921A1636-7745-4A59-BF39-137B8E2CB914}"/>
              </a:ext>
            </a:extLst>
          </p:cNvPr>
          <p:cNvSpPr/>
          <p:nvPr/>
        </p:nvSpPr>
        <p:spPr>
          <a:xfrm>
            <a:off x="3295650" y="2495550"/>
            <a:ext cx="981075" cy="4953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57DA3197-2F92-4D2F-AFBA-43AA3F49AEA9}"/>
              </a:ext>
            </a:extLst>
          </p:cNvPr>
          <p:cNvSpPr/>
          <p:nvPr/>
        </p:nvSpPr>
        <p:spPr>
          <a:xfrm>
            <a:off x="4581525" y="2314575"/>
            <a:ext cx="2781300" cy="73342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Nội</a:t>
            </a:r>
            <a:r>
              <a:rPr lang="en-US" sz="40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dung</a:t>
            </a:r>
          </a:p>
        </p:txBody>
      </p:sp>
      <p:sp>
        <p:nvSpPr>
          <p:cNvPr id="21" name="Arrow: Right 20">
            <a:extLst>
              <a:ext uri="{FF2B5EF4-FFF2-40B4-BE49-F238E27FC236}">
                <a16:creationId xmlns:a16="http://schemas.microsoft.com/office/drawing/2014/main" id="{069276FB-A394-4266-9439-CE01DBAD3AAC}"/>
              </a:ext>
            </a:extLst>
          </p:cNvPr>
          <p:cNvSpPr/>
          <p:nvPr/>
        </p:nvSpPr>
        <p:spPr>
          <a:xfrm>
            <a:off x="7848600" y="2495550"/>
            <a:ext cx="981075" cy="4953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B5203168-4EE6-4C0E-84DF-B11BC214EB29}"/>
              </a:ext>
            </a:extLst>
          </p:cNvPr>
          <p:cNvSpPr/>
          <p:nvPr/>
        </p:nvSpPr>
        <p:spPr>
          <a:xfrm>
            <a:off x="9182100" y="2314575"/>
            <a:ext cx="2781300" cy="73342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Người</a:t>
            </a:r>
            <a:r>
              <a:rPr lang="en-US" sz="40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viết</a:t>
            </a:r>
            <a:endParaRPr lang="en-US" sz="40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68DA0C78-EDAC-474D-88D5-43D6AD0E1CC9}"/>
              </a:ext>
            </a:extLst>
          </p:cNvPr>
          <p:cNvSpPr txBox="1"/>
          <p:nvPr/>
        </p:nvSpPr>
        <p:spPr>
          <a:xfrm>
            <a:off x="2762250" y="3267541"/>
            <a:ext cx="84963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just"/>
            <a:r>
              <a:rPr lang="en-US" sz="3600" b="1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b. </a:t>
            </a:r>
            <a:r>
              <a:rPr lang="en-US" sz="3600" b="1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Những</a:t>
            </a:r>
            <a:r>
              <a:rPr lang="en-US" sz="3600" b="1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nội</a:t>
            </a:r>
            <a:r>
              <a:rPr lang="en-US" sz="3600" b="1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dung </a:t>
            </a:r>
            <a:r>
              <a:rPr lang="en-US" sz="3600" b="1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của</a:t>
            </a:r>
            <a:r>
              <a:rPr lang="en-US" sz="3600" b="1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bản</a:t>
            </a:r>
            <a:r>
              <a:rPr lang="en-US" sz="3600" b="1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thông</a:t>
            </a:r>
            <a:r>
              <a:rPr lang="en-US" sz="3600" b="1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báo</a:t>
            </a:r>
            <a:r>
              <a:rPr lang="en-US" sz="3600" b="1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: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EF1B7CC-071A-4CBF-95B2-61C4893C3EA9}"/>
              </a:ext>
            </a:extLst>
          </p:cNvPr>
          <p:cNvSpPr txBox="1"/>
          <p:nvPr/>
        </p:nvSpPr>
        <p:spPr>
          <a:xfrm>
            <a:off x="914400" y="4219138"/>
            <a:ext cx="112776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32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+ Thời gian thành lập câu lạc bộ: </a:t>
            </a:r>
            <a:r>
              <a:rPr lang="vi-VN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15/10/2022</a:t>
            </a:r>
          </a:p>
          <a:p>
            <a:pPr algn="just"/>
            <a:r>
              <a:rPr lang="vi-VN" sz="32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+ Nơi tìm hiểu thông tin: </a:t>
            </a:r>
            <a:r>
              <a:rPr lang="vi-VN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trang mạng của trường</a:t>
            </a:r>
          </a:p>
          <a:p>
            <a:pPr algn="just"/>
            <a:r>
              <a:rPr lang="vi-VN" sz="32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+ Nơi đăng kí tham gia câu lạc bộ: </a:t>
            </a:r>
            <a:r>
              <a:rPr lang="vi-VN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Văn phòng nhà trường</a:t>
            </a:r>
          </a:p>
          <a:p>
            <a:pPr algn="just"/>
            <a:r>
              <a:rPr lang="vi-VN" sz="32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+</a:t>
            </a:r>
            <a:r>
              <a:rPr lang="en-US" sz="32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vi-VN" sz="32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Thời hạn đăng kí tham gia câu lạc bộ: </a:t>
            </a:r>
            <a:r>
              <a:rPr lang="vi-VN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từ 01/10/2022 đến 10/10/2022</a:t>
            </a:r>
          </a:p>
        </p:txBody>
      </p:sp>
    </p:spTree>
    <p:extLst>
      <p:ext uri="{BB962C8B-B14F-4D97-AF65-F5344CB8AC3E}">
        <p14:creationId xmlns:p14="http://schemas.microsoft.com/office/powerpoint/2010/main" val="2911288081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3" grpId="0" animBg="1"/>
      <p:bldP spid="5" grpId="0" animBg="1"/>
      <p:bldP spid="20" grpId="0" animBg="1"/>
      <p:bldP spid="21" grpId="0" animBg="1"/>
      <p:bldP spid="22" grpId="0" animBg="1"/>
      <p:bldP spid="23" grpId="0"/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F:\未标题-1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766"/>
          <a:stretch/>
        </p:blipFill>
        <p:spPr bwMode="auto">
          <a:xfrm>
            <a:off x="0" y="-1"/>
            <a:ext cx="12192000" cy="64610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矩形 1"/>
          <p:cNvSpPr/>
          <p:nvPr/>
        </p:nvSpPr>
        <p:spPr>
          <a:xfrm>
            <a:off x="0" y="6388866"/>
            <a:ext cx="12192000" cy="577535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67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5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9" name="五边形 3">
            <a:extLst>
              <a:ext uri="{FF2B5EF4-FFF2-40B4-BE49-F238E27FC236}">
                <a16:creationId xmlns:a16="http://schemas.microsoft.com/office/drawing/2014/main" id="{92A9B990-E27D-4C3F-9004-CE45C76DDDE8}"/>
              </a:ext>
            </a:extLst>
          </p:cNvPr>
          <p:cNvSpPr/>
          <p:nvPr/>
        </p:nvSpPr>
        <p:spPr>
          <a:xfrm flipH="1">
            <a:off x="3650168" y="541329"/>
            <a:ext cx="8040933" cy="2093563"/>
          </a:xfrm>
          <a:prstGeom prst="homePlate">
            <a:avLst>
              <a:gd name="adj" fmla="val 27033"/>
            </a:avLst>
          </a:prstGeom>
          <a:solidFill>
            <a:schemeClr val="bg1"/>
          </a:solidFill>
          <a:ln>
            <a:solidFill>
              <a:schemeClr val="accent5">
                <a:lumMod val="75000"/>
              </a:schemeClr>
            </a:solidFill>
          </a:ln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67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5" b="0" i="0" u="none" strike="noStrike" kern="1200" cap="none" spc="0" normalizeH="0" baseline="0" noProof="0">
              <a:ln>
                <a:solidFill>
                  <a:srgbClr val="1F497D">
                    <a:lumMod val="75000"/>
                  </a:srgbClr>
                </a:solidFill>
              </a:ln>
              <a:solidFill>
                <a:prstClr val="white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0" name="椭圆 4">
            <a:extLst>
              <a:ext uri="{FF2B5EF4-FFF2-40B4-BE49-F238E27FC236}">
                <a16:creationId xmlns:a16="http://schemas.microsoft.com/office/drawing/2014/main" id="{820B07A0-44D3-462A-AC5C-49BB25A021CD}"/>
              </a:ext>
            </a:extLst>
          </p:cNvPr>
          <p:cNvSpPr/>
          <p:nvPr/>
        </p:nvSpPr>
        <p:spPr>
          <a:xfrm>
            <a:off x="4048899" y="1102157"/>
            <a:ext cx="882088" cy="882088"/>
          </a:xfrm>
          <a:prstGeom prst="ellipse">
            <a:avLst/>
          </a:prstGeom>
          <a:solidFill>
            <a:schemeClr val="accent5">
              <a:lumMod val="75000"/>
            </a:schemeClr>
          </a:solidFill>
          <a:ln w="38100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67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5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326260C-4240-4C6B-8ADF-BFFDF57FD068}"/>
              </a:ext>
            </a:extLst>
          </p:cNvPr>
          <p:cNvSpPr txBox="1"/>
          <p:nvPr/>
        </p:nvSpPr>
        <p:spPr>
          <a:xfrm flipH="1">
            <a:off x="4101934" y="1240223"/>
            <a:ext cx="1081290" cy="647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67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609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02</a:t>
            </a:r>
            <a:endParaRPr kumimoji="0" lang="zh-CN" altLang="en-US" sz="3609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E99E6DB1-FFD3-4CFE-B927-E015F05A87EC}"/>
              </a:ext>
            </a:extLst>
          </p:cNvPr>
          <p:cNvSpPr txBox="1"/>
          <p:nvPr/>
        </p:nvSpPr>
        <p:spPr>
          <a:xfrm>
            <a:off x="9416824" y="8036357"/>
            <a:ext cx="3862171" cy="9873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67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815" b="0" i="0" u="none" strike="noStrike" kern="1200" cap="none" spc="0" normalizeH="0" baseline="0" noProof="0">
                <a:ln w="190500">
                  <a:solidFill>
                    <a:srgbClr val="F79646">
                      <a:lumMod val="40000"/>
                      <a:lumOff val="60000"/>
                    </a:srgbClr>
                  </a:solidFill>
                </a:ln>
                <a:solidFill>
                  <a:srgbClr val="F79646">
                    <a:lumMod val="60000"/>
                    <a:lumOff val="40000"/>
                  </a:srgbClr>
                </a:solidFill>
                <a:effectLst/>
                <a:uLnTx/>
                <a:uFillTx/>
                <a:latin typeface="MTD Anydore" panose="02000500000000000000" pitchFamily="50" charset="0"/>
                <a:ea typeface="+mn-ea"/>
                <a:cs typeface="+mn-cs"/>
              </a:rPr>
              <a:t>Nhà văn tai ba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202EED3-C4A6-4A8E-9AE0-F3E93EEC76D7}"/>
              </a:ext>
            </a:extLst>
          </p:cNvPr>
          <p:cNvSpPr txBox="1"/>
          <p:nvPr/>
        </p:nvSpPr>
        <p:spPr>
          <a:xfrm>
            <a:off x="9416824" y="8036356"/>
            <a:ext cx="3862171" cy="9873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67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815" b="0" i="0" u="none" strike="noStrike" kern="1200" cap="none" spc="0" normalizeH="0" baseline="0" noProof="0">
                <a:ln>
                  <a:noFill/>
                </a:ln>
                <a:solidFill>
                  <a:srgbClr val="F68D36"/>
                </a:solidFill>
                <a:effectLst/>
                <a:uLnTx/>
                <a:uFillTx/>
                <a:latin typeface="MTD Anydore" panose="02000500000000000000" pitchFamily="50" charset="0"/>
                <a:ea typeface="+mn-ea"/>
                <a:cs typeface="+mn-cs"/>
              </a:rPr>
              <a:t>Nhà văn tài ba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70E3E7D7-8A01-4673-9852-8725A0AD03A7}"/>
              </a:ext>
            </a:extLst>
          </p:cNvPr>
          <p:cNvGrpSpPr/>
          <p:nvPr/>
        </p:nvGrpSpPr>
        <p:grpSpPr>
          <a:xfrm>
            <a:off x="825997" y="3229499"/>
            <a:ext cx="2824171" cy="3595156"/>
            <a:chOff x="1476400" y="3315598"/>
            <a:chExt cx="2816980" cy="3586002"/>
          </a:xfrm>
        </p:grpSpPr>
        <p:sp>
          <p:nvSpPr>
            <p:cNvPr id="16" name="椭圆 55">
              <a:extLst>
                <a:ext uri="{FF2B5EF4-FFF2-40B4-BE49-F238E27FC236}">
                  <a16:creationId xmlns:a16="http://schemas.microsoft.com/office/drawing/2014/main" id="{C77DBD8D-7A09-475A-A598-2A4668625D8D}"/>
                </a:ext>
              </a:extLst>
            </p:cNvPr>
            <p:cNvSpPr/>
            <p:nvPr/>
          </p:nvSpPr>
          <p:spPr>
            <a:xfrm>
              <a:off x="1476400" y="6253528"/>
              <a:ext cx="2816980" cy="648072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67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5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pic>
          <p:nvPicPr>
            <p:cNvPr id="17" name="Picture 4" descr="F:\5351cc8d2b5ee.png">
              <a:extLst>
                <a:ext uri="{FF2B5EF4-FFF2-40B4-BE49-F238E27FC236}">
                  <a16:creationId xmlns:a16="http://schemas.microsoft.com/office/drawing/2014/main" id="{68AF3441-2ABC-4134-B85B-EC53AEC5718E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5771"/>
            <a:stretch/>
          </p:blipFill>
          <p:spPr bwMode="auto">
            <a:xfrm>
              <a:off x="1476400" y="3315598"/>
              <a:ext cx="2816980" cy="324333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7" name="Picture 6">
            <a:extLst>
              <a:ext uri="{FF2B5EF4-FFF2-40B4-BE49-F238E27FC236}">
                <a16:creationId xmlns:a16="http://schemas.microsoft.com/office/drawing/2014/main" id="{89A8EC91-5928-4D46-947C-D70B848420D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84022" y="1240223"/>
            <a:ext cx="6218459" cy="9693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5687441"/>
      </p:ext>
    </p:extLst>
  </p:cSld>
  <p:clrMapOvr>
    <a:masterClrMapping/>
  </p:clrMapOvr>
  <p:transition spd="slow">
    <p:comb/>
  </p:transition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2" fill="hold" grpId="0" nodeType="withEffect" p14:presetBounceEnd="66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6000">
                                          <p:cBhvr additive="base">
                                            <p:cTn id="7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6000">
                                          <p:cBhvr additive="base">
                                            <p:cTn id="8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2" fill="hold" grpId="0" nodeType="withEffect" p14:presetBounceEnd="66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6000">
                                          <p:cBhvr additive="base">
                                            <p:cTn id="11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6000">
                                          <p:cBhvr additive="base">
                                            <p:cTn id="12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2" fill="hold" grpId="0" nodeType="withEffect" p14:presetBounceEnd="66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6000">
                                          <p:cBhvr additive="base">
                                            <p:cTn id="15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6000">
                                          <p:cBhvr additive="base">
                                            <p:cTn id="16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4" fill="hold" nodeType="withEffect" p14:presetBounceEnd="66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6000">
                                          <p:cBhvr additive="base">
                                            <p:cTn id="19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6000">
                                          <p:cBhvr additive="base">
                                            <p:cTn id="20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1" fill="hold">
                          <p:stCondLst>
                            <p:cond delay="indefinite"/>
                          </p:stCondLst>
                          <p:childTnLst>
                            <p:par>
                              <p:cTn id="2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3" presetID="2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25" dur="50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9" grpId="0" animBg="1"/>
          <p:bldP spid="10" grpId="0" animBg="1"/>
          <p:bldP spid="11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2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2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2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9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0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1" fill="hold">
                          <p:stCondLst>
                            <p:cond delay="indefinite"/>
                          </p:stCondLst>
                          <p:childTnLst>
                            <p:par>
                              <p:cTn id="2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3" presetID="2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25" dur="50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9" grpId="0" animBg="1"/>
          <p:bldP spid="10" grpId="0" animBg="1"/>
          <p:bldP spid="11" grpId="0"/>
        </p:bldLst>
      </p:timing>
    </mc:Fallback>
  </mc:AlternateContent>
</p:sld>
</file>

<file path=ppt/theme/theme1.xml><?xml version="1.0" encoding="utf-8"?>
<a:theme xmlns:a="http://schemas.openxmlformats.org/drawingml/2006/main" name="1_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_jeppt.com">
  <a:themeElements>
    <a:clrScheme name="自定义 181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0B34C"/>
      </a:accent1>
      <a:accent2>
        <a:srgbClr val="FACE53"/>
      </a:accent2>
      <a:accent3>
        <a:srgbClr val="50B34C"/>
      </a:accent3>
      <a:accent4>
        <a:srgbClr val="FACE53"/>
      </a:accent4>
      <a:accent5>
        <a:srgbClr val="50B34C"/>
      </a:accent5>
      <a:accent6>
        <a:srgbClr val="FACE53"/>
      </a:accent6>
      <a:hlink>
        <a:srgbClr val="50B34C"/>
      </a:hlink>
      <a:folHlink>
        <a:srgbClr val="FACE53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rgbClr val="000000"/>
      </a:dk1>
      <a:lt1>
        <a:srgbClr val="FFFFFF"/>
      </a:lt1>
      <a:dk2>
        <a:srgbClr val="768395"/>
      </a:dk2>
      <a:lt2>
        <a:srgbClr val="F0F0F0"/>
      </a:lt2>
      <a:accent1>
        <a:srgbClr val="0068B2"/>
      </a:accent1>
      <a:accent2>
        <a:srgbClr val="16AAB8"/>
      </a:accent2>
      <a:accent3>
        <a:srgbClr val="05AFE3"/>
      </a:accent3>
      <a:accent4>
        <a:srgbClr val="0083DA"/>
      </a:accent4>
      <a:accent5>
        <a:srgbClr val="1F7E87"/>
      </a:accent5>
      <a:accent6>
        <a:srgbClr val="196090"/>
      </a:accent6>
      <a:hlink>
        <a:srgbClr val="0068B2"/>
      </a:hlink>
      <a:folHlink>
        <a:srgbClr val="BFBFBF"/>
      </a:folHlink>
    </a:clrScheme>
    <a:fontScheme name="tdgqh5rh">
      <a:majorFont>
        <a:latin typeface="Arial"/>
        <a:ea typeface="Microsoft YaHei"/>
        <a:cs typeface=""/>
      </a:majorFont>
      <a:minorFont>
        <a:latin typeface="Arial"/>
        <a:ea typeface="Microsoft YaHei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自定义设计方案">
  <a:themeElements>
    <a:clrScheme name="Office">
      <a:dk1>
        <a:srgbClr val="000000"/>
      </a:dk1>
      <a:lt1>
        <a:srgbClr val="FFFFFF"/>
      </a:lt1>
      <a:dk2>
        <a:srgbClr val="768395"/>
      </a:dk2>
      <a:lt2>
        <a:srgbClr val="F0F0F0"/>
      </a:lt2>
      <a:accent1>
        <a:srgbClr val="0068B2"/>
      </a:accent1>
      <a:accent2>
        <a:srgbClr val="16AAB8"/>
      </a:accent2>
      <a:accent3>
        <a:srgbClr val="05AFE3"/>
      </a:accent3>
      <a:accent4>
        <a:srgbClr val="0083DA"/>
      </a:accent4>
      <a:accent5>
        <a:srgbClr val="1F7E87"/>
      </a:accent5>
      <a:accent6>
        <a:srgbClr val="196090"/>
      </a:accent6>
      <a:hlink>
        <a:srgbClr val="0068B2"/>
      </a:hlink>
      <a:folHlink>
        <a:srgbClr val="BFBFBF"/>
      </a:folHlink>
    </a:clrScheme>
    <a:fontScheme name="tdgqh5rh">
      <a:majorFont>
        <a:latin typeface="Arial"/>
        <a:ea typeface="Microsoft YaHei"/>
        <a:cs typeface=""/>
      </a:majorFont>
      <a:minorFont>
        <a:latin typeface="Arial"/>
        <a:ea typeface="Microsoft YaHei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768395"/>
    </a:dk2>
    <a:lt2>
      <a:srgbClr val="F0F0F0"/>
    </a:lt2>
    <a:accent1>
      <a:srgbClr val="0068B2"/>
    </a:accent1>
    <a:accent2>
      <a:srgbClr val="16AAB8"/>
    </a:accent2>
    <a:accent3>
      <a:srgbClr val="05AFE3"/>
    </a:accent3>
    <a:accent4>
      <a:srgbClr val="0083DA"/>
    </a:accent4>
    <a:accent5>
      <a:srgbClr val="1F7E87"/>
    </a:accent5>
    <a:accent6>
      <a:srgbClr val="196090"/>
    </a:accent6>
    <a:hlink>
      <a:srgbClr val="0068B2"/>
    </a:hlink>
    <a:folHlink>
      <a:srgbClr val="BFBFBF"/>
    </a:folHlink>
  </a:clrScheme>
</a:themeOverride>
</file>

<file path=ppt/theme/themeOverride2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768395"/>
    </a:dk2>
    <a:lt2>
      <a:srgbClr val="F0F0F0"/>
    </a:lt2>
    <a:accent1>
      <a:srgbClr val="0068B2"/>
    </a:accent1>
    <a:accent2>
      <a:srgbClr val="16AAB8"/>
    </a:accent2>
    <a:accent3>
      <a:srgbClr val="05AFE3"/>
    </a:accent3>
    <a:accent4>
      <a:srgbClr val="0083DA"/>
    </a:accent4>
    <a:accent5>
      <a:srgbClr val="1F7E87"/>
    </a:accent5>
    <a:accent6>
      <a:srgbClr val="196090"/>
    </a:accent6>
    <a:hlink>
      <a:srgbClr val="0068B2"/>
    </a:hlink>
    <a:folHlink>
      <a:srgbClr val="BFBFBF"/>
    </a:folHlink>
  </a:clrScheme>
</a:themeOverride>
</file>

<file path=ppt/theme/themeOverride3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768395"/>
    </a:dk2>
    <a:lt2>
      <a:srgbClr val="F0F0F0"/>
    </a:lt2>
    <a:accent1>
      <a:srgbClr val="0068B2"/>
    </a:accent1>
    <a:accent2>
      <a:srgbClr val="16AAB8"/>
    </a:accent2>
    <a:accent3>
      <a:srgbClr val="05AFE3"/>
    </a:accent3>
    <a:accent4>
      <a:srgbClr val="0083DA"/>
    </a:accent4>
    <a:accent5>
      <a:srgbClr val="1F7E87"/>
    </a:accent5>
    <a:accent6>
      <a:srgbClr val="196090"/>
    </a:accent6>
    <a:hlink>
      <a:srgbClr val="0068B2"/>
    </a:hlink>
    <a:folHlink>
      <a:srgbClr val="BFBFBF"/>
    </a:folHlink>
  </a:clrScheme>
</a:themeOverride>
</file>

<file path=ppt/theme/themeOverride4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768395"/>
    </a:dk2>
    <a:lt2>
      <a:srgbClr val="F0F0F0"/>
    </a:lt2>
    <a:accent1>
      <a:srgbClr val="0068B2"/>
    </a:accent1>
    <a:accent2>
      <a:srgbClr val="16AAB8"/>
    </a:accent2>
    <a:accent3>
      <a:srgbClr val="05AFE3"/>
    </a:accent3>
    <a:accent4>
      <a:srgbClr val="0083DA"/>
    </a:accent4>
    <a:accent5>
      <a:srgbClr val="1F7E87"/>
    </a:accent5>
    <a:accent6>
      <a:srgbClr val="196090"/>
    </a:accent6>
    <a:hlink>
      <a:srgbClr val="0068B2"/>
    </a:hlink>
    <a:folHlink>
      <a:srgbClr val="BFBFBF"/>
    </a:folHlink>
  </a:clrScheme>
</a:themeOverride>
</file>

<file path=ppt/theme/themeOverride5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768395"/>
    </a:dk2>
    <a:lt2>
      <a:srgbClr val="F0F0F0"/>
    </a:lt2>
    <a:accent1>
      <a:srgbClr val="0068B2"/>
    </a:accent1>
    <a:accent2>
      <a:srgbClr val="16AAB8"/>
    </a:accent2>
    <a:accent3>
      <a:srgbClr val="05AFE3"/>
    </a:accent3>
    <a:accent4>
      <a:srgbClr val="0083DA"/>
    </a:accent4>
    <a:accent5>
      <a:srgbClr val="1F7E87"/>
    </a:accent5>
    <a:accent6>
      <a:srgbClr val="196090"/>
    </a:accent6>
    <a:hlink>
      <a:srgbClr val="0068B2"/>
    </a:hlink>
    <a:folHlink>
      <a:srgbClr val="BFBFBF"/>
    </a:folHlink>
  </a:clrScheme>
</a:themeOverride>
</file>

<file path=ppt/theme/themeOverride6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768395"/>
    </a:dk2>
    <a:lt2>
      <a:srgbClr val="F0F0F0"/>
    </a:lt2>
    <a:accent1>
      <a:srgbClr val="0068B2"/>
    </a:accent1>
    <a:accent2>
      <a:srgbClr val="16AAB8"/>
    </a:accent2>
    <a:accent3>
      <a:srgbClr val="05AFE3"/>
    </a:accent3>
    <a:accent4>
      <a:srgbClr val="0083DA"/>
    </a:accent4>
    <a:accent5>
      <a:srgbClr val="1F7E87"/>
    </a:accent5>
    <a:accent6>
      <a:srgbClr val="196090"/>
    </a:accent6>
    <a:hlink>
      <a:srgbClr val="0068B2"/>
    </a:hlink>
    <a:folHlink>
      <a:srgbClr val="BFBFBF"/>
    </a:folHlink>
  </a:clrScheme>
</a:themeOverride>
</file>

<file path=ppt/theme/themeOverride7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768395"/>
    </a:dk2>
    <a:lt2>
      <a:srgbClr val="F0F0F0"/>
    </a:lt2>
    <a:accent1>
      <a:srgbClr val="0068B2"/>
    </a:accent1>
    <a:accent2>
      <a:srgbClr val="16AAB8"/>
    </a:accent2>
    <a:accent3>
      <a:srgbClr val="05AFE3"/>
    </a:accent3>
    <a:accent4>
      <a:srgbClr val="0083DA"/>
    </a:accent4>
    <a:accent5>
      <a:srgbClr val="1F7E87"/>
    </a:accent5>
    <a:accent6>
      <a:srgbClr val="196090"/>
    </a:accent6>
    <a:hlink>
      <a:srgbClr val="0068B2"/>
    </a:hlink>
    <a:folHlink>
      <a:srgbClr val="BFBFBF"/>
    </a:folHlink>
  </a:clrScheme>
</a:themeOverride>
</file>

<file path=ppt/theme/themeOverride8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768395"/>
    </a:dk2>
    <a:lt2>
      <a:srgbClr val="F0F0F0"/>
    </a:lt2>
    <a:accent1>
      <a:srgbClr val="0068B2"/>
    </a:accent1>
    <a:accent2>
      <a:srgbClr val="16AAB8"/>
    </a:accent2>
    <a:accent3>
      <a:srgbClr val="05AFE3"/>
    </a:accent3>
    <a:accent4>
      <a:srgbClr val="0083DA"/>
    </a:accent4>
    <a:accent5>
      <a:srgbClr val="1F7E87"/>
    </a:accent5>
    <a:accent6>
      <a:srgbClr val="196090"/>
    </a:accent6>
    <a:hlink>
      <a:srgbClr val="0068B2"/>
    </a:hlink>
    <a:folHlink>
      <a:srgbClr val="BFBFBF"/>
    </a:folHlink>
  </a:clrScheme>
</a:themeOverride>
</file>

<file path=ppt/theme/themeOverride9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768395"/>
    </a:dk2>
    <a:lt2>
      <a:srgbClr val="F0F0F0"/>
    </a:lt2>
    <a:accent1>
      <a:srgbClr val="0068B2"/>
    </a:accent1>
    <a:accent2>
      <a:srgbClr val="16AAB8"/>
    </a:accent2>
    <a:accent3>
      <a:srgbClr val="05AFE3"/>
    </a:accent3>
    <a:accent4>
      <a:srgbClr val="0083DA"/>
    </a:accent4>
    <a:accent5>
      <a:srgbClr val="1F7E87"/>
    </a:accent5>
    <a:accent6>
      <a:srgbClr val="196090"/>
    </a:accent6>
    <a:hlink>
      <a:srgbClr val="0068B2"/>
    </a:hlink>
    <a:folHlink>
      <a:srgbClr val="BFBFBF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73</TotalTime>
  <Words>481</Words>
  <Application>Microsoft Office PowerPoint</Application>
  <PresentationFormat>Widescreen</PresentationFormat>
  <Paragraphs>76</Paragraphs>
  <Slides>17</Slides>
  <Notes>14</Notes>
  <HiddenSlides>0</HiddenSlides>
  <MMClips>0</MMClips>
  <ScaleCrop>false</ScaleCrop>
  <HeadingPairs>
    <vt:vector size="6" baseType="variant">
      <vt:variant>
        <vt:lpstr>Fonts Used</vt:lpstr>
      </vt:variant>
      <vt:variant>
        <vt:i4>12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17</vt:i4>
      </vt:variant>
    </vt:vector>
  </HeadingPairs>
  <TitlesOfParts>
    <vt:vector size="33" baseType="lpstr">
      <vt:lpstr>Gloria Hallelujah</vt:lpstr>
      <vt:lpstr>微软雅黑</vt:lpstr>
      <vt:lpstr>MTD Anydore</vt:lpstr>
      <vt:lpstr>方正清刻本悦宋简体</vt:lpstr>
      <vt:lpstr>Arial</vt:lpstr>
      <vt:lpstr>Arial-Rounded</vt:lpstr>
      <vt:lpstr>Calibri</vt:lpstr>
      <vt:lpstr>Calibri Light</vt:lpstr>
      <vt:lpstr>Pattaya</vt:lpstr>
      <vt:lpstr>SVN-Cookies</vt:lpstr>
      <vt:lpstr>SVN-Redressed</vt:lpstr>
      <vt:lpstr>SVN-SAF</vt:lpstr>
      <vt:lpstr>1_Office 主题</vt:lpstr>
      <vt:lpstr>2_jeppt.com</vt:lpstr>
      <vt:lpstr>Office 主题</vt:lpstr>
      <vt:lpstr>自定义设计方案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 Tran</dc:creator>
  <cp:lastModifiedBy>Thao Tran</cp:lastModifiedBy>
  <cp:revision>22</cp:revision>
  <dcterms:created xsi:type="dcterms:W3CDTF">2022-06-29T03:01:49Z</dcterms:created>
  <dcterms:modified xsi:type="dcterms:W3CDTF">2022-07-22T08:11:31Z</dcterms:modified>
</cp:coreProperties>
</file>