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86" r:id="rId3"/>
    <p:sldId id="287" r:id="rId4"/>
    <p:sldId id="288" r:id="rId5"/>
    <p:sldId id="289" r:id="rId6"/>
    <p:sldId id="309" r:id="rId7"/>
    <p:sldId id="259" r:id="rId8"/>
    <p:sldId id="302" r:id="rId9"/>
    <p:sldId id="291" r:id="rId10"/>
    <p:sldId id="292" r:id="rId11"/>
    <p:sldId id="307" r:id="rId12"/>
    <p:sldId id="308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=""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373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kumimoji="0" lang="nl-NL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507507" y="660972"/>
            <a:ext cx="3176985" cy="752594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831801"/>
              </p:ext>
            </p:extLst>
          </p:nvPr>
        </p:nvGraphicFramePr>
        <p:xfrm>
          <a:off x="1281953" y="1954306"/>
          <a:ext cx="9771529" cy="39502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771529">
                  <a:extLst>
                    <a:ext uri="{9D8B030D-6E8A-4147-A177-3AD203B41FA5}">
                      <a16:colId xmlns="" xmlns:a16="http://schemas.microsoft.com/office/drawing/2014/main" val="2794579768"/>
                    </a:ext>
                  </a:extLst>
                </a:gridCol>
              </a:tblGrid>
              <a:tr h="36307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 smtClean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</a:rPr>
                        <a:t>Vận dụng vẽ trang trí hình mình thích.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</a:rPr>
                        <a:t>Chuẩn bị bài về khối lập phương, khối hộp chữ nhật: Tìm và nêu các đồ vật có hình khối lập phương , khối hộp chữ nhật, quan sát và dự toán so sánh đặc điểm hai hình đó</a:t>
                      </a:r>
                      <a:r>
                        <a:rPr lang="nl-NL" sz="36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2798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29473" y="1913761"/>
            <a:ext cx="8331702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dirty="0"/>
              <a:t>Đ</a:t>
            </a:r>
            <a:r>
              <a:rPr lang="nl-NL" sz="3200" dirty="0" smtClean="0"/>
              <a:t>ặt </a:t>
            </a:r>
            <a:r>
              <a:rPr lang="nl-NL" sz="3200" dirty="0"/>
              <a:t>2 cạnh góc vuông của e ke trùng với 2 cạnh của góc vuông định kiểm tra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ê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=""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2325189" y="1913763"/>
            <a:ext cx="795254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dirty="0" smtClean="0"/>
              <a:t>    Đặt </a:t>
            </a:r>
            <a:r>
              <a:rPr lang="nl-NL" sz="3200" dirty="0"/>
              <a:t>ê ke và đặt  thước kẻ để vẽ theo 2 cạnh góc vuông của ê ke rồi kéo dài thêm các cạnh góc </a:t>
            </a:r>
            <a:r>
              <a:rPr lang="nl-NL" sz="3200" dirty="0" smtClean="0"/>
              <a:t>vuông.</a:t>
            </a:r>
            <a:endParaRPr lang="en-US" sz="3200" dirty="0"/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=""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lang="nl-NL" sz="4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vẽ góc 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3841929" y="1982879"/>
            <a:ext cx="4857934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lắng nghe và chọn.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=""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252269" y="312956"/>
            <a:ext cx="8286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nl-NL" sz="3200" dirty="0"/>
              <a:t>Nêu </a:t>
            </a:r>
            <a:r>
              <a:rPr lang="nl-NL" sz="3200" dirty="0" smtClean="0"/>
              <a:t>kết </a:t>
            </a:r>
            <a:r>
              <a:rPr lang="nl-NL" sz="3200" dirty="0"/>
              <a:t>quả  kiểm tra các đồ dùng trong gia đình có các góc vuông và chọn bạn tìm giỏi </a:t>
            </a:r>
            <a:r>
              <a:rPr lang="nl-NL" sz="3200" dirty="0" smtClean="0"/>
              <a:t>nhất?</a:t>
            </a:r>
            <a:endParaRPr lang="en-US" sz="3200" dirty="0"/>
          </a:p>
          <a:p>
            <a:pPr lvl="0" algn="ctr">
              <a:defRPr/>
            </a:pP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150177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13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500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8" y="568997"/>
            <a:ext cx="10987654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Hai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ngày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31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tháng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10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năm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4400" b="1" u="sng" kern="0" dirty="0" err="1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Toán</a:t>
            </a:r>
            <a:endParaRPr kumimoji="0" sz="4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514625" y="1622110"/>
            <a:ext cx="11214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2894" y="20908"/>
            <a:ext cx="9780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228421" y="2559"/>
            <a:ext cx="2084473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1111624" y="4605380"/>
            <a:ext cx="10847293" cy="1541026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Chia sẻ :nêu </a:t>
            </a:r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hình mình vẽ được, liên hệ  lấy từ hình thực tế nào?hay nhìn được từ đâu</a:t>
            </a:r>
            <a:r>
              <a:rPr lang="nl-N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282"/>
            <a:ext cx="7100047" cy="298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475129" y="98612"/>
            <a:ext cx="11269831" cy="6292028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5868" y="404720"/>
            <a:ext cx="962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a. </a:t>
            </a:r>
            <a:r>
              <a:rPr lang="nl-NL" sz="3200" b="1" dirty="0" smtClean="0"/>
              <a:t>Quan </a:t>
            </a:r>
            <a:r>
              <a:rPr lang="nl-NL" sz="3200" b="1" dirty="0"/>
              <a:t>sát rồi vẽ hình tròn theo mẫu?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857811" y="197224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4942156" y="1089452"/>
            <a:ext cx="6602462" cy="591323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hiện vẽ theo ý của mình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các gợi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của GV và hình vẽ.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1 hình tròn có đường kính 4cm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Đặt êke lên cạnh đường tròn vẽ tiếp đường tròn tiếp theo, tiếp tục vẽ thêm 1 hai nhiều hình nữa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59" y="2053622"/>
            <a:ext cx="3639158" cy="186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50" y="4302562"/>
            <a:ext cx="3317965" cy="1568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7140" y="804493"/>
            <a:ext cx="9565429" cy="777597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3600" b="1" dirty="0" smtClean="0"/>
              <a:t>Tô </a:t>
            </a:r>
            <a:r>
              <a:rPr lang="nl-NL" sz="3600" b="1" dirty="0"/>
              <a:t>màu trang trí cho hình vừa vẽ </a:t>
            </a:r>
            <a:r>
              <a:rPr lang="nl-NL" sz="3600" b="1" dirty="0" smtClean="0"/>
              <a:t>được.</a:t>
            </a:r>
            <a:endParaRPr lang="en-US" sz="3600" dirty="0"/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06685" y="3900413"/>
            <a:ext cx="9273542" cy="1998364"/>
            <a:chOff x="3119718" y="967813"/>
            <a:chExt cx="5254728" cy="199836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=""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967815"/>
              <a:ext cx="5144717" cy="1998362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7" y="967813"/>
              <a:ext cx="506402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/>
                <a:t>Tô màu vào hình theo ý cá </a:t>
              </a:r>
              <a:r>
                <a:rPr lang="nl-NL" sz="4000" b="1" dirty="0" smtClean="0"/>
                <a:t>nhân. Lưu ý không vẽ hình bị che khuyết như hình 2.</a:t>
              </a:r>
              <a:endParaRPr lang="en-US" sz="4000" b="1" dirty="0"/>
            </a:p>
          </p:txBody>
        </p:sp>
      </p:grp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4"/>
          <a:stretch>
            <a:fillRect/>
          </a:stretch>
        </p:blipFill>
        <p:spPr bwMode="auto">
          <a:xfrm>
            <a:off x="4273731" y="1845906"/>
            <a:ext cx="2059577" cy="1785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303</Words>
  <Application>Microsoft Office PowerPoint</Application>
  <PresentationFormat>Custom</PresentationFormat>
  <Paragraphs>32</Paragraphs>
  <Slides>12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2022-07-13T23:15:53Z</dcterms:created>
  <dcterms:modified xsi:type="dcterms:W3CDTF">2022-10-25T14:22:50Z</dcterms:modified>
</cp:coreProperties>
</file>