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14" r:id="rId3"/>
    <p:sldId id="276" r:id="rId4"/>
    <p:sldId id="277" r:id="rId5"/>
    <p:sldId id="278" r:id="rId6"/>
    <p:sldId id="279" r:id="rId7"/>
    <p:sldId id="280" r:id="rId8"/>
    <p:sldId id="258" r:id="rId9"/>
    <p:sldId id="315" r:id="rId10"/>
    <p:sldId id="282" r:id="rId11"/>
    <p:sldId id="310" r:id="rId12"/>
    <p:sldId id="308" r:id="rId13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1FE"/>
    <a:srgbClr val="FDD7CF"/>
    <a:srgbClr val="F8A513"/>
    <a:srgbClr val="FF6969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8DBB2-D710-467B-8F74-336A9B60301E}" type="datetimeFigureOut">
              <a:rPr lang="en-US" smtClean="0"/>
              <a:t>5/17/2023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E55FD-E91D-4745-BF09-D505A47BA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8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601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299687-0893-4614-8EDC-C6813FBA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AE1BE4-33B2-4B40-947C-9B23B2A8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A553D-121E-4AB3-A7B4-90888CC1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D9450-F3E0-4E30-B1CF-F52B7D136D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58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Game%20du%20h&#224;nh%20v&#361;%20tr&#7909;%20t&#236;m%20qu&#225;i%20v&#7853;t%20ngo&#224;i%20h&#224;nh%20tinh.pptx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2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image" Target="../media/image41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openxmlformats.org/officeDocument/2006/relationships/image" Target="../media/image40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28" Type="http://schemas.openxmlformats.org/officeDocument/2006/relationships/image" Target="../media/image44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png"/><Relationship Id="rId27" Type="http://schemas.openxmlformats.org/officeDocument/2006/relationships/image" Target="../media/image43.png"/><Relationship Id="rId30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0" y="4274724"/>
            <a:ext cx="72706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</a:t>
            </a:r>
            <a:r>
              <a:rPr lang="en-US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TRONG NĂM</a:t>
            </a:r>
            <a:r>
              <a:rPr lang="vi-VN" sz="60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 ( tiết 1)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6" y="1811611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6" y="3429000"/>
            <a:ext cx="10467708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8665" y="1205275"/>
            <a:ext cx="11856326" cy="1086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C1A0B-E850-46CE-848E-DC5AAD29A857}"/>
              </a:ext>
            </a:extLst>
          </p:cNvPr>
          <p:cNvSpPr txBox="1"/>
          <p:nvPr/>
        </p:nvSpPr>
        <p:spPr>
          <a:xfrm>
            <a:off x="862146" y="2291470"/>
            <a:ext cx="11329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ta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mùa là mùa mưa và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25CFFB98-A7AF-442E-8398-B40F8419B6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" r="19953"/>
          <a:stretch/>
        </p:blipFill>
        <p:spPr>
          <a:xfrm>
            <a:off x="2726326" y="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D95E2-0273-400E-B5C3-2093DEE6AE75}"/>
              </a:ext>
            </a:extLst>
          </p:cNvPr>
          <p:cNvSpPr txBox="1"/>
          <p:nvPr/>
        </p:nvSpPr>
        <p:spPr>
          <a:xfrm>
            <a:off x="365760" y="2382342"/>
            <a:ext cx="2019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Britannic Bold" panose="020B0903060703020204" pitchFamily="34" charset="0"/>
              </a:rPr>
              <a:t>TRÒ </a:t>
            </a:r>
          </a:p>
          <a:p>
            <a:r>
              <a:rPr lang="en-US" sz="4800">
                <a:solidFill>
                  <a:srgbClr val="C00000"/>
                </a:solidFill>
                <a:latin typeface="Britannic Bold" panose="020B0903060703020204" pitchFamily="34" charset="0"/>
              </a:rPr>
              <a:t>CHƠI</a:t>
            </a:r>
          </a:p>
        </p:txBody>
      </p:sp>
    </p:spTree>
    <p:extLst>
      <p:ext uri="{BB962C8B-B14F-4D97-AF65-F5344CB8AC3E}">
        <p14:creationId xmlns:p14="http://schemas.microsoft.com/office/powerpoint/2010/main" val="202626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1272746"/>
            <a:ext cx="12192000" cy="4176584"/>
            <a:chOff x="0" y="1272746"/>
            <a:chExt cx="12192000" cy="4176584"/>
          </a:xfrm>
        </p:grpSpPr>
        <p:sp>
          <p:nvSpPr>
            <p:cNvPr id="4" name="矩形 3"/>
            <p:cNvSpPr/>
            <p:nvPr/>
          </p:nvSpPr>
          <p:spPr>
            <a:xfrm>
              <a:off x="0" y="1272746"/>
              <a:ext cx="12192000" cy="4176584"/>
            </a:xfrm>
            <a:prstGeom prst="rect">
              <a:avLst/>
            </a:prstGeom>
            <a:solidFill>
              <a:srgbClr val="DEFDF8"/>
            </a:solidFill>
            <a:ln>
              <a:noFill/>
            </a:ln>
            <a:effectLst>
              <a:outerShdw blurRad="190500" dist="635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85</a:t>
              </a:r>
            </a:p>
            <a:p>
              <a:pPr algn="ctr"/>
              <a:endParaRPr lang="zh-CN" alt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83298"/>
              <a:ext cx="12192000" cy="4066032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3383044" y="1826523"/>
            <a:ext cx="8005392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3" y="428949"/>
            <a:ext cx="5974730" cy="59747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30496" y="2554635"/>
            <a:ext cx="62301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bạn đã lắng nghe</a:t>
            </a:r>
          </a:p>
          <a:p>
            <a:pPr lvl="0" algn="ctr" defTabSz="914400"/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ute powerpoint wallpaper | Hình nền, Giáo dục, Nền">
            <a:extLst>
              <a:ext uri="{FF2B5EF4-FFF2-40B4-BE49-F238E27FC236}">
                <a16:creationId xmlns:a16="http://schemas.microsoft.com/office/drawing/2014/main" id="{2CAE1009-37AA-4DB3-890A-CCC10206FD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6858FD-42FE-4442-A82B-A450B6A47A02}"/>
              </a:ext>
            </a:extLst>
          </p:cNvPr>
          <p:cNvSpPr txBox="1"/>
          <p:nvPr/>
        </p:nvSpPr>
        <p:spPr>
          <a:xfrm>
            <a:off x="1057012" y="0"/>
            <a:ext cx="4346713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2425F-ADD8-4CE9-BEE1-02FCA91BDDD4}"/>
              </a:ext>
            </a:extLst>
          </p:cNvPr>
          <p:cNvSpPr txBox="1"/>
          <p:nvPr/>
        </p:nvSpPr>
        <p:spPr>
          <a:xfrm>
            <a:off x="2628366" y="701810"/>
            <a:ext cx="8697805" cy="95410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err="1"/>
              <a:t>mùa</a:t>
            </a:r>
            <a:r>
              <a:rPr lang="en-US" sz="2800"/>
              <a:t> nào trong năm. Vì </a:t>
            </a:r>
            <a:r>
              <a:rPr lang="en-US" sz="2800" dirty="0" err="1"/>
              <a:t>sao</a:t>
            </a:r>
            <a:r>
              <a:rPr lang="en-US" sz="2800" dirty="0"/>
              <a:t>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FF2A1-8FBC-45EE-86FE-F21AB752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852" y="796749"/>
            <a:ext cx="859168" cy="859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B18CE7-E53E-4640-946E-F6C1F4811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492" y="1750856"/>
            <a:ext cx="6503016" cy="5107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302BB2-A918-4AF5-981D-E54BC61B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06" y="-7991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7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91638" y="2209698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Muôn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đua</a:t>
            </a:r>
            <a:r>
              <a:rPr lang="en-US" sz="2400" dirty="0"/>
              <a:t> </a:t>
            </a:r>
            <a:r>
              <a:rPr lang="en-US" sz="2400" dirty="0" err="1"/>
              <a:t>nở</a:t>
            </a:r>
            <a:endParaRPr lang="en-US" sz="2400" dirty="0"/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rộn</a:t>
            </a:r>
            <a:r>
              <a:rPr lang="en-US" sz="2400" dirty="0"/>
              <a:t> </a:t>
            </a:r>
            <a:r>
              <a:rPr lang="en-US" sz="2400" dirty="0" err="1"/>
              <a:t>ràng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trời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</a:t>
            </a:r>
            <a:r>
              <a:rPr lang="en-US" sz="2400" dirty="0" err="1"/>
              <a:t>áp</a:t>
            </a:r>
            <a:endParaRPr lang="en-US" sz="2400" dirty="0"/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5D5D"/>
                </a:solidFill>
              </a:rPr>
              <a:t>MÙA XUÂN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4E2452-3B3D-4815-BC5F-545694A289AA}"/>
              </a:ext>
            </a:extLst>
          </p:cNvPr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39924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MÙA HÈ</a:t>
            </a: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/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Bãi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77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THU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Lá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 </a:t>
            </a:r>
            <a:r>
              <a:rPr lang="en-US" sz="2800" dirty="0" err="1"/>
              <a:t>rơi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se </a:t>
            </a:r>
            <a:r>
              <a:rPr lang="en-US" sz="2800" dirty="0" err="1"/>
              <a:t>se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cảnh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?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/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4"/>
                </a:solidFill>
              </a:rPr>
              <a:t>MÙA ĐÔNG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71906" y="2834544"/>
            <a:ext cx="64878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              </a:t>
            </a:r>
            <a:r>
              <a:rPr lang="en-US" sz="2800" dirty="0" err="1"/>
              <a:t>Gió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 err="1"/>
              <a:t>Núi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băng</a:t>
            </a:r>
            <a:r>
              <a:rPr lang="en-US" sz="2800" dirty="0"/>
              <a:t> </a:t>
            </a:r>
            <a:r>
              <a:rPr lang="en-US" sz="2800" dirty="0" err="1"/>
              <a:t>tuyết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lạnh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/>
        </p:blipFill>
        <p:spPr bwMode="auto">
          <a:xfrm>
            <a:off x="6267450" y="2407756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4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837" y="367173"/>
            <a:ext cx="7556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Hoàn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bảng</a:t>
            </a:r>
            <a:r>
              <a:rPr lang="en-US" sz="3200" dirty="0"/>
              <a:t>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gợi</a:t>
            </a:r>
            <a:r>
              <a:rPr lang="en-US" sz="3200" dirty="0"/>
              <a:t> ý </a:t>
            </a:r>
            <a:r>
              <a:rPr lang="en-US" sz="3200" dirty="0" err="1"/>
              <a:t>sau</a:t>
            </a:r>
            <a:r>
              <a:rPr lang="en-US" sz="3200" dirty="0"/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609003"/>
              </p:ext>
            </p:extLst>
          </p:nvPr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>
                  <a:extLst>
                    <a:ext uri="{9D8B030D-6E8A-4147-A177-3AD203B41FA5}">
                      <a16:colId xmlns:a16="http://schemas.microsoft.com/office/drawing/2014/main" val="3189826449"/>
                    </a:ext>
                  </a:extLst>
                </a:gridCol>
                <a:gridCol w="4867879">
                  <a:extLst>
                    <a:ext uri="{9D8B030D-6E8A-4147-A177-3AD203B41FA5}">
                      <a16:colId xmlns:a16="http://schemas.microsoft.com/office/drawing/2014/main" val="2481372178"/>
                    </a:ext>
                  </a:extLst>
                </a:gridCol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Mùa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Đặc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điểm</a:t>
                      </a:r>
                      <a:endParaRPr lang="en-US" sz="2800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01535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Xuân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7902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Hạ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36950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067859"/>
                  </a:ext>
                </a:extLst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Đông</a:t>
                      </a:r>
                      <a:r>
                        <a:rPr lang="en-US" sz="2800" baseline="0" dirty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8386292"/>
                  </a:ext>
                </a:extLst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79" y="141437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Ấm</a:t>
            </a:r>
            <a:r>
              <a:rPr lang="en-US" sz="2800" dirty="0"/>
              <a:t> </a:t>
            </a:r>
            <a:r>
              <a:rPr lang="en-US" sz="2800" dirty="0" err="1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Mát</a:t>
            </a:r>
            <a:r>
              <a:rPr lang="en-US" sz="2800" dirty="0"/>
              <a:t> </a:t>
            </a:r>
            <a:r>
              <a:rPr lang="en-US" sz="2800" dirty="0" err="1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Giá rét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Thời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tiết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en-US" sz="2800" dirty="0"/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Thiên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nhiên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đua</a:t>
            </a:r>
            <a:r>
              <a:rPr lang="en-US" sz="2800" dirty="0"/>
              <a:t> </a:t>
            </a:r>
            <a:r>
              <a:rPr lang="en-US" sz="2800" dirty="0" err="1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rụng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trơ</a:t>
            </a:r>
            <a:r>
              <a:rPr lang="en-US" sz="2800" dirty="0"/>
              <a:t> </a:t>
            </a:r>
            <a:r>
              <a:rPr lang="en-US" sz="2800" dirty="0" err="1"/>
              <a:t>trụi</a:t>
            </a:r>
            <a:r>
              <a:rPr lang="en-US" sz="2800" dirty="0"/>
              <a:t> </a:t>
            </a:r>
            <a:r>
              <a:rPr lang="en-US" sz="2800" dirty="0" err="1"/>
              <a:t>lá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346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6" name="Picture 32">
            <a:extLst>
              <a:ext uri="{FF2B5EF4-FFF2-40B4-BE49-F238E27FC236}">
                <a16:creationId xmlns:a16="http://schemas.microsoft.com/office/drawing/2014/main" id="{C6BB9AFF-3D09-4C00-A7F6-DC8B4844A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5" name="Picture 31">
            <a:extLst>
              <a:ext uri="{FF2B5EF4-FFF2-40B4-BE49-F238E27FC236}">
                <a16:creationId xmlns:a16="http://schemas.microsoft.com/office/drawing/2014/main" id="{6E36EF5F-9C4B-4AC7-A342-60C634752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4" name="Picture 30">
            <a:extLst>
              <a:ext uri="{FF2B5EF4-FFF2-40B4-BE49-F238E27FC236}">
                <a16:creationId xmlns:a16="http://schemas.microsoft.com/office/drawing/2014/main" id="{F1D4DE5F-449E-4CF0-9949-F6AAF9BFB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3" name="Picture 29">
            <a:extLst>
              <a:ext uri="{FF2B5EF4-FFF2-40B4-BE49-F238E27FC236}">
                <a16:creationId xmlns:a16="http://schemas.microsoft.com/office/drawing/2014/main" id="{69FB0FAA-3692-41BA-94C7-C6D02182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2" name="Picture 28">
            <a:extLst>
              <a:ext uri="{FF2B5EF4-FFF2-40B4-BE49-F238E27FC236}">
                <a16:creationId xmlns:a16="http://schemas.microsoft.com/office/drawing/2014/main" id="{A10231D1-8E48-480D-A3CC-00CCB32E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1" name="Picture 27">
            <a:extLst>
              <a:ext uri="{FF2B5EF4-FFF2-40B4-BE49-F238E27FC236}">
                <a16:creationId xmlns:a16="http://schemas.microsoft.com/office/drawing/2014/main" id="{4AD53517-573C-4936-9B84-70FFFD12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30" name="Picture 26">
            <a:extLst>
              <a:ext uri="{FF2B5EF4-FFF2-40B4-BE49-F238E27FC236}">
                <a16:creationId xmlns:a16="http://schemas.microsoft.com/office/drawing/2014/main" id="{EB37E419-4588-4F1D-A766-2831B94ED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1513"/>
            <a:ext cx="4710113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9" name="Picture 25">
            <a:extLst>
              <a:ext uri="{FF2B5EF4-FFF2-40B4-BE49-F238E27FC236}">
                <a16:creationId xmlns:a16="http://schemas.microsoft.com/office/drawing/2014/main" id="{17425B1C-1089-46DA-8E41-50643B5C7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8" name="Picture 24">
            <a:extLst>
              <a:ext uri="{FF2B5EF4-FFF2-40B4-BE49-F238E27FC236}">
                <a16:creationId xmlns:a16="http://schemas.microsoft.com/office/drawing/2014/main" id="{F1A306D7-3C08-4976-9951-988310A61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7" name="Picture 23">
            <a:extLst>
              <a:ext uri="{FF2B5EF4-FFF2-40B4-BE49-F238E27FC236}">
                <a16:creationId xmlns:a16="http://schemas.microsoft.com/office/drawing/2014/main" id="{DA3108F1-4436-4253-B46F-2133C463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6" name="Picture 22">
            <a:extLst>
              <a:ext uri="{FF2B5EF4-FFF2-40B4-BE49-F238E27FC236}">
                <a16:creationId xmlns:a16="http://schemas.microsoft.com/office/drawing/2014/main" id="{2DB95D93-FFAC-48AA-B02A-AD9A0232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5" name="Picture 21">
            <a:extLst>
              <a:ext uri="{FF2B5EF4-FFF2-40B4-BE49-F238E27FC236}">
                <a16:creationId xmlns:a16="http://schemas.microsoft.com/office/drawing/2014/main" id="{C0F22E82-7B4E-4A2A-8477-0661AB83C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>
            <a:extLst>
              <a:ext uri="{FF2B5EF4-FFF2-40B4-BE49-F238E27FC236}">
                <a16:creationId xmlns:a16="http://schemas.microsoft.com/office/drawing/2014/main" id="{58FD20E2-7DDA-45AF-B97E-E499693D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3" name="Picture 19">
            <a:extLst>
              <a:ext uri="{FF2B5EF4-FFF2-40B4-BE49-F238E27FC236}">
                <a16:creationId xmlns:a16="http://schemas.microsoft.com/office/drawing/2014/main" id="{C319C6B4-2945-48D2-BA37-714C2CC0C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4" y="3171825"/>
            <a:ext cx="4129087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2" name="Picture 18">
            <a:extLst>
              <a:ext uri="{FF2B5EF4-FFF2-40B4-BE49-F238E27FC236}">
                <a16:creationId xmlns:a16="http://schemas.microsoft.com/office/drawing/2014/main" id="{8311C7C1-F015-41B2-873E-E22E65CC1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>
            <a:extLst>
              <a:ext uri="{FF2B5EF4-FFF2-40B4-BE49-F238E27FC236}">
                <a16:creationId xmlns:a16="http://schemas.microsoft.com/office/drawing/2014/main" id="{1C6E9245-4AC7-437C-8FA1-FA8A27A9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>
            <a:extLst>
              <a:ext uri="{FF2B5EF4-FFF2-40B4-BE49-F238E27FC236}">
                <a16:creationId xmlns:a16="http://schemas.microsoft.com/office/drawing/2014/main" id="{5ACE4A89-4CC5-45DA-9765-3F573C435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>
            <a:extLst>
              <a:ext uri="{FF2B5EF4-FFF2-40B4-BE49-F238E27FC236}">
                <a16:creationId xmlns:a16="http://schemas.microsoft.com/office/drawing/2014/main" id="{6C7D8A6D-4702-43AC-A82E-B7A0BDCF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id="{8C606A9C-CC65-4DD0-94AA-55726C60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>
            <a:extLst>
              <a:ext uri="{FF2B5EF4-FFF2-40B4-BE49-F238E27FC236}">
                <a16:creationId xmlns:a16="http://schemas.microsoft.com/office/drawing/2014/main" id="{C1C1177A-5845-4B9F-BEC2-96DC561B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id="{ADC5941B-3350-400F-AF44-9CC9C178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175" y="2060575"/>
            <a:ext cx="4457700" cy="158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>
            <a:extLst>
              <a:ext uri="{FF2B5EF4-FFF2-40B4-BE49-F238E27FC236}">
                <a16:creationId xmlns:a16="http://schemas.microsoft.com/office/drawing/2014/main" id="{4E9205E6-578E-44E6-9519-C31284954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81C77C15-E06D-4EB7-B86E-ABA4A34C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32455DA1-9296-48AE-99EC-D070C46C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0ED9AA1E-C041-40B6-B406-967DDDC2C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B032CAED-022A-4F3C-9466-4096AF46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987F6E87-9086-491B-8423-4279415E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2030413"/>
            <a:ext cx="4678362" cy="15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C47D3A1C-8159-4796-9D53-4ACFAA2A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43" y="1988936"/>
            <a:ext cx="4711008" cy="160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D9C009E5-ABF8-4A56-AFBE-55037CC6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2647951"/>
            <a:ext cx="1782762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21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267A20-8C70-48F1-9645-30246F168A4C}"/>
              </a:ext>
            </a:extLst>
          </p:cNvPr>
          <p:cNvSpPr txBox="1"/>
          <p:nvPr/>
        </p:nvSpPr>
        <p:spPr>
          <a:xfrm>
            <a:off x="4181440" y="173234"/>
            <a:ext cx="8620162" cy="1084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/>
              <a:t>3.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mưa</a:t>
            </a:r>
            <a:r>
              <a:rPr lang="en-US" sz="2800" dirty="0"/>
              <a:t>,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mùa</a:t>
            </a:r>
            <a:r>
              <a:rPr lang="en-US" sz="2800" dirty="0"/>
              <a:t> </a:t>
            </a:r>
            <a:r>
              <a:rPr lang="en-US" sz="2800" dirty="0" err="1"/>
              <a:t>khô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9F380-A255-472A-A048-7D9DB161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191" y="2075001"/>
            <a:ext cx="9193565" cy="36091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164128-9F2A-46C4-BCEF-195D0D074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04" y="3035231"/>
            <a:ext cx="1322947" cy="1079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13362-7DF1-4F79-B045-BF83CC717673}"/>
              </a:ext>
            </a:extLst>
          </p:cNvPr>
          <p:cNvSpPr txBox="1"/>
          <p:nvPr/>
        </p:nvSpPr>
        <p:spPr>
          <a:xfrm>
            <a:off x="10746848" y="3035231"/>
            <a:ext cx="132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</a:rPr>
              <a:t>MÙA KHÔ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DB1AE-9174-4426-A49F-F19DF790D1A3}"/>
              </a:ext>
            </a:extLst>
          </p:cNvPr>
          <p:cNvSpPr txBox="1"/>
          <p:nvPr/>
        </p:nvSpPr>
        <p:spPr>
          <a:xfrm>
            <a:off x="1340191" y="5526121"/>
            <a:ext cx="40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Mưa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hạt</a:t>
            </a:r>
            <a:r>
              <a:rPr lang="en-US" sz="2400" dirty="0"/>
              <a:t>, </a:t>
            </a:r>
            <a:r>
              <a:rPr lang="en-US" sz="2400" dirty="0" err="1"/>
              <a:t>mau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err="1"/>
              <a:t>xanh</a:t>
            </a:r>
            <a:r>
              <a:rPr lang="en-US" sz="2400"/>
              <a:t> tốt</a:t>
            </a:r>
          </a:p>
          <a:p>
            <a:pPr marL="285750" indent="-285750">
              <a:buFontTx/>
              <a:buChar char="-"/>
            </a:pPr>
            <a:r>
              <a:rPr lang="en-US" sz="2400"/>
              <a:t>Thời tiết mát mẻ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F7C05-EC0D-4AC0-9262-C157B0C114B2}"/>
              </a:ext>
            </a:extLst>
          </p:cNvPr>
          <p:cNvSpPr txBox="1"/>
          <p:nvPr/>
        </p:nvSpPr>
        <p:spPr>
          <a:xfrm>
            <a:off x="6096000" y="5526120"/>
            <a:ext cx="4027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Đất</a:t>
            </a:r>
            <a:r>
              <a:rPr lang="en-US" sz="2400" dirty="0"/>
              <a:t>  </a:t>
            </a:r>
            <a:r>
              <a:rPr lang="en-US" sz="2400" dirty="0" err="1"/>
              <a:t>khô</a:t>
            </a:r>
            <a:r>
              <a:rPr lang="en-US" sz="2400" dirty="0"/>
              <a:t> </a:t>
            </a:r>
            <a:r>
              <a:rPr lang="en-US" sz="2400" dirty="0" err="1"/>
              <a:t>nứt</a:t>
            </a:r>
            <a:r>
              <a:rPr lang="en-US" sz="2400" dirty="0"/>
              <a:t> </a:t>
            </a:r>
            <a:r>
              <a:rPr lang="en-US" sz="2400" dirty="0" err="1"/>
              <a:t>nẻ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cối</a:t>
            </a:r>
            <a:r>
              <a:rPr lang="en-US" sz="2400" dirty="0"/>
              <a:t> </a:t>
            </a:r>
            <a:r>
              <a:rPr lang="en-US" sz="2400" err="1"/>
              <a:t>úa</a:t>
            </a:r>
            <a:r>
              <a:rPr lang="en-US" sz="2400"/>
              <a:t> vàng</a:t>
            </a:r>
          </a:p>
          <a:p>
            <a:pPr marL="285750" indent="-285750">
              <a:buFontTx/>
              <a:buChar char="-"/>
            </a:pPr>
            <a:r>
              <a:rPr lang="en-US" sz="2400"/>
              <a:t>Thời tiết nóng bức, oi nồng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013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VINH TECH\Desktop\Thực tập\dạy tuần 28\Tu nhien va Xa hoi Bai 28 Cac mua trong nam (1)\"/>
  <p:tag name="ISPRING_PRESENTATION_PATH" val="C:\Users\VINH TECH\Desktop\Thực tập\dạy tuần 28\Tu nhien va Xa hoi Bai 28 Cac mua trong nam (1).pptx"/>
  <p:tag name="ISPRING_PROJECT_VERSION" val="9.3"/>
  <p:tag name="ISPRING_PROJECT_FOLDER_UPDATED" val="1"/>
  <p:tag name="ISPRING_SCREEN_RECS_UPDATED" val="C:\Users\VINH TECH\Desktop\Thực tập\dạy tuần 28\Tu nhien va Xa hoi Bai 28 Cac mua trong nam (1)\"/>
  <p:tag name="ISPRING_UUID" val="{C96E730A-530B-4632-8FD5-C3DF8F40475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978</TotalTime>
  <Words>333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Britannic Bold</vt:lpstr>
      <vt:lpstr>Calibri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92</cp:revision>
  <dcterms:created xsi:type="dcterms:W3CDTF">2021-06-02T02:35:09Z</dcterms:created>
  <dcterms:modified xsi:type="dcterms:W3CDTF">2023-05-17T17:35:49Z</dcterms:modified>
</cp:coreProperties>
</file>