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5" r:id="rId2"/>
    <p:sldMasterId id="2147483700" r:id="rId3"/>
  </p:sldMasterIdLst>
  <p:notesMasterIdLst>
    <p:notesMasterId r:id="rId27"/>
  </p:notesMasterIdLst>
  <p:sldIdLst>
    <p:sldId id="519" r:id="rId4"/>
    <p:sldId id="528" r:id="rId5"/>
    <p:sldId id="263" r:id="rId6"/>
    <p:sldId id="522" r:id="rId7"/>
    <p:sldId id="277" r:id="rId8"/>
    <p:sldId id="265" r:id="rId9"/>
    <p:sldId id="288" r:id="rId10"/>
    <p:sldId id="260" r:id="rId11"/>
    <p:sldId id="292" r:id="rId12"/>
    <p:sldId id="294" r:id="rId13"/>
    <p:sldId id="296" r:id="rId14"/>
    <p:sldId id="298" r:id="rId15"/>
    <p:sldId id="523" r:id="rId16"/>
    <p:sldId id="524" r:id="rId17"/>
    <p:sldId id="300" r:id="rId18"/>
    <p:sldId id="520" r:id="rId19"/>
    <p:sldId id="526" r:id="rId20"/>
    <p:sldId id="527" r:id="rId21"/>
    <p:sldId id="328" r:id="rId22"/>
    <p:sldId id="521" r:id="rId23"/>
    <p:sldId id="483" r:id="rId24"/>
    <p:sldId id="267" r:id="rId25"/>
    <p:sldId id="47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9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37918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11809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844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487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3710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695761" y="1952500"/>
            <a:ext cx="7455200" cy="250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33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273600" y="5010033"/>
            <a:ext cx="5644800" cy="6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73070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2537133" y="2651967"/>
            <a:ext cx="7276000" cy="11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2115400" y="4106533"/>
            <a:ext cx="7961200" cy="5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667"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1246762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5754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2576800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2576800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7897227" y="2151000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7897227" y="26510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2576800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2576800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7897227" y="4360533"/>
            <a:ext cx="3174800" cy="5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7897227" y="4855451"/>
            <a:ext cx="3174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476304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476304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4137" y="2601879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6764137" y="4758663"/>
            <a:ext cx="13728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954533" y="807533"/>
            <a:ext cx="731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253628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1310567" y="2622913"/>
            <a:ext cx="3174731" cy="5390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452696" y="3113689"/>
            <a:ext cx="2799065" cy="6959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4469514" y="2514475"/>
            <a:ext cx="3174743" cy="539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4706096" y="3007628"/>
            <a:ext cx="2799149" cy="6958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7650369" y="2418200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7838169" y="29074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1303376" y="4912767"/>
            <a:ext cx="3174816" cy="5392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526267" y="5416133"/>
            <a:ext cx="2799040" cy="6958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4474039" y="4924833"/>
            <a:ext cx="3174800" cy="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4663372" y="5414667"/>
            <a:ext cx="2799200" cy="6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7648802" y="4912667"/>
            <a:ext cx="3174660" cy="5393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7792133" y="5413294"/>
            <a:ext cx="2799167" cy="6960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8693734" y="6322745"/>
            <a:ext cx="600431" cy="599847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8305551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1635892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32025203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0675203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65315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6383725" y="3353297"/>
            <a:ext cx="3459756" cy="15154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6324874" y="2706023"/>
            <a:ext cx="3404231" cy="6774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9735970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570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6600800" y="1944133"/>
            <a:ext cx="3958800" cy="38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1219170" lvl="1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828754" lvl="2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2438339" lvl="3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3047924" lvl="4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3657509" lvl="5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4267093" lvl="6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4876678" lvl="7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5486263" lvl="8" indent="-423323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2720448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3804486" y="2916030"/>
            <a:ext cx="4819700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4919606" y="2121135"/>
            <a:ext cx="2103476" cy="116540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4254871" y="3649929"/>
            <a:ext cx="4386124" cy="951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667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892322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042283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915997" y="2742513"/>
            <a:ext cx="5260580" cy="12753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360000" y="2564367"/>
            <a:ext cx="4566800" cy="129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6585600" y="4051100"/>
            <a:ext cx="41156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467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467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6680200" y="4802733"/>
            <a:ext cx="3926400" cy="5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467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5975836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0356593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855986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83784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9674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55016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18966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098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2126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954533" y="807533"/>
            <a:ext cx="815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424771" y="1847860"/>
            <a:ext cx="8925600" cy="42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333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362087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94055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0117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882533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2600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837255430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54109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7691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833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2813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28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7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7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7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7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7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7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7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7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7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7073007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04448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56562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16251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730684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8436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7357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011781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265546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848200" y="2293367"/>
            <a:ext cx="6495600" cy="25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6933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93383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791583" y="7690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4498399" y="2521733"/>
            <a:ext cx="6288400" cy="3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9930645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144577" y="910267"/>
            <a:ext cx="3109600" cy="20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015251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10833" y="800767"/>
            <a:ext cx="9144000" cy="7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73667" y="3662900"/>
            <a:ext cx="9776000" cy="2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5254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3" r:id="rId21"/>
    <p:sldLayoutId id="214748368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36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8" r:id="rId1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23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2932131" y="539555"/>
            <a:ext cx="6887969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817214" y="281340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1FBCED-6420-45D4-AFBC-9BC06E4795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grpSp>
        <p:nvGrpSpPr>
          <p:cNvPr id="19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20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2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504660" y="2699286"/>
            <a:ext cx="8189910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làm gì để con ngủ ngon?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25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814" y="230458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7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4168540"/>
            <a:ext cx="10048874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đêm hè oi bức, mẹ đã ngồi đưa võng, hát ru và quạt cho con để con ngủ ngon.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823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>
            <a:extLst>
              <a:ext uri="{FF2B5EF4-FFF2-40B4-BE49-F238E27FC236}">
                <a16:creationId xmlns:a16="http://schemas.microsoft.com/office/drawing/2014/main" id="{62D107F4-816D-42A6-94A9-60A6D73BB6D5}"/>
              </a:ext>
            </a:extLst>
          </p:cNvPr>
          <p:cNvGrpSpPr/>
          <p:nvPr/>
        </p:nvGrpSpPr>
        <p:grpSpPr>
          <a:xfrm>
            <a:off x="2154184" y="526551"/>
            <a:ext cx="6887969" cy="1669729"/>
            <a:chOff x="589295" y="2199196"/>
            <a:chExt cx="2577800" cy="446948"/>
          </a:xfrm>
        </p:grpSpPr>
        <p:sp>
          <p:nvSpPr>
            <p:cNvPr id="70" name="Google Shape;379;p32">
              <a:extLst>
                <a:ext uri="{FF2B5EF4-FFF2-40B4-BE49-F238E27FC236}">
                  <a16:creationId xmlns:a16="http://schemas.microsoft.com/office/drawing/2014/main" id="{C8514228-6DD7-4F9B-98CC-8CDAC76C6B51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80;p32">
              <a:extLst>
                <a:ext uri="{FF2B5EF4-FFF2-40B4-BE49-F238E27FC236}">
                  <a16:creationId xmlns:a16="http://schemas.microsoft.com/office/drawing/2014/main" id="{79F6DCF7-8829-4146-AEC8-ED685AC69261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81;p32">
              <a:extLst>
                <a:ext uri="{FF2B5EF4-FFF2-40B4-BE49-F238E27FC236}">
                  <a16:creationId xmlns:a16="http://schemas.microsoft.com/office/drawing/2014/main" id="{40387DD3-2078-4D9A-99A0-8D14483594E7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36"/>
          <p:cNvGrpSpPr/>
          <p:nvPr/>
        </p:nvGrpSpPr>
        <p:grpSpPr>
          <a:xfrm rot="-10790939">
            <a:off x="1490140" y="2352319"/>
            <a:ext cx="9662377" cy="1564701"/>
            <a:chOff x="1881479" y="1597500"/>
            <a:chExt cx="1106346" cy="402847"/>
          </a:xfrm>
        </p:grpSpPr>
        <p:sp>
          <p:nvSpPr>
            <p:cNvPr id="787" name="Google Shape;787;p36"/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8" name="Google Shape;788;p36"/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2708368" y="2792050"/>
            <a:ext cx="7202809" cy="1115797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Những dòng thơ nào cho thấy mẹ đã thức rất nhiều vì con?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>
            <a:extLst>
              <a:ext uri="{FF2B5EF4-FFF2-40B4-BE49-F238E27FC236}">
                <a16:creationId xmlns:a16="http://schemas.microsoft.com/office/drawing/2014/main" id="{F4E22EA5-AAAA-4C72-A455-7375E636DF8F}"/>
              </a:ext>
            </a:extLst>
          </p:cNvPr>
          <p:cNvSpPr txBox="1">
            <a:spLocks/>
          </p:cNvSpPr>
          <p:nvPr/>
        </p:nvSpPr>
        <p:spPr>
          <a:xfrm>
            <a:off x="2062968" y="632699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BD53E06-B8F1-45C7-803F-56CA9357B1E2}"/>
              </a:ext>
            </a:extLst>
          </p:cNvPr>
          <p:cNvGrpSpPr/>
          <p:nvPr/>
        </p:nvGrpSpPr>
        <p:grpSpPr>
          <a:xfrm>
            <a:off x="1510429" y="2529073"/>
            <a:ext cx="1235133" cy="1206833"/>
            <a:chOff x="1187619" y="2049661"/>
            <a:chExt cx="1235133" cy="1206833"/>
          </a:xfrm>
        </p:grpSpPr>
        <p:sp>
          <p:nvSpPr>
            <p:cNvPr id="808" name="Google Shape;808;p36"/>
            <p:cNvSpPr/>
            <p:nvPr/>
          </p:nvSpPr>
          <p:spPr>
            <a:xfrm>
              <a:off x="1187619" y="2049661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CF3B0ED-3CA4-4DE0-ABC1-79FB22A9436A}"/>
                </a:ext>
              </a:extLst>
            </p:cNvPr>
            <p:cNvSpPr txBox="1"/>
            <p:nvPr/>
          </p:nvSpPr>
          <p:spPr>
            <a:xfrm>
              <a:off x="1488095" y="2237578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FE3B93-F3DA-46AD-B1C4-F9600F5260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DB9E87A-2104-418A-997D-6F14E5B919D2}"/>
              </a:ext>
            </a:extLst>
          </p:cNvPr>
          <p:cNvSpPr/>
          <p:nvPr/>
        </p:nvSpPr>
        <p:spPr>
          <a:xfrm>
            <a:off x="1071563" y="3925332"/>
            <a:ext cx="10048874" cy="203814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dòng thơ nào cho thấy mẹ đã thức rất nhiều vì con: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pPr algn="ctr"/>
            <a:r>
              <a:rPr lang="e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2359030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2532033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721133" y="2553698"/>
            <a:ext cx="7980844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937266" y="4322790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r>
              <a:rPr lang="en-US" altLang="zh-CN" sz="2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15097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oogle Shape;789;p36">
            <a:extLst>
              <a:ext uri="{FF2B5EF4-FFF2-40B4-BE49-F238E27FC236}">
                <a16:creationId xmlns:a16="http://schemas.microsoft.com/office/drawing/2014/main" id="{0A3637DC-20C3-4DBD-ABDF-09F85C5C6B36}"/>
              </a:ext>
            </a:extLst>
          </p:cNvPr>
          <p:cNvGrpSpPr/>
          <p:nvPr/>
        </p:nvGrpSpPr>
        <p:grpSpPr>
          <a:xfrm rot="-10790834">
            <a:off x="967271" y="1789194"/>
            <a:ext cx="10664050" cy="1423983"/>
            <a:chOff x="1881479" y="1597500"/>
            <a:chExt cx="1106346" cy="402847"/>
          </a:xfrm>
        </p:grpSpPr>
        <p:sp>
          <p:nvSpPr>
            <p:cNvPr id="27" name="Google Shape;790;p36">
              <a:extLst>
                <a:ext uri="{FF2B5EF4-FFF2-40B4-BE49-F238E27FC236}">
                  <a16:creationId xmlns:a16="http://schemas.microsoft.com/office/drawing/2014/main" id="{3E2DBEE4-D92A-479D-B225-30054F541A14}"/>
                </a:ext>
              </a:extLst>
            </p:cNvPr>
            <p:cNvSpPr/>
            <p:nvPr/>
          </p:nvSpPr>
          <p:spPr>
            <a:xfrm>
              <a:off x="1881479" y="1598638"/>
              <a:ext cx="1103790" cy="401708"/>
            </a:xfrm>
            <a:custGeom>
              <a:avLst/>
              <a:gdLst/>
              <a:ahLst/>
              <a:cxnLst/>
              <a:rect l="l" t="t" r="r" b="b"/>
              <a:pathLst>
                <a:path w="74167" h="26992" extrusionOk="0">
                  <a:moveTo>
                    <a:pt x="72981" y="1"/>
                  </a:moveTo>
                  <a:lnTo>
                    <a:pt x="10974" y="3101"/>
                  </a:lnTo>
                  <a:lnTo>
                    <a:pt x="1" y="15806"/>
                  </a:lnTo>
                  <a:lnTo>
                    <a:pt x="12159" y="26992"/>
                  </a:lnTo>
                  <a:lnTo>
                    <a:pt x="74166" y="23922"/>
                  </a:lnTo>
                  <a:lnTo>
                    <a:pt x="729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91;p36">
              <a:extLst>
                <a:ext uri="{FF2B5EF4-FFF2-40B4-BE49-F238E27FC236}">
                  <a16:creationId xmlns:a16="http://schemas.microsoft.com/office/drawing/2014/main" id="{B9BC6C29-178E-4034-8D34-785219045928}"/>
                </a:ext>
              </a:extLst>
            </p:cNvPr>
            <p:cNvSpPr/>
            <p:nvPr/>
          </p:nvSpPr>
          <p:spPr>
            <a:xfrm>
              <a:off x="2833025" y="1597500"/>
              <a:ext cx="154800" cy="363825"/>
            </a:xfrm>
            <a:custGeom>
              <a:avLst/>
              <a:gdLst/>
              <a:ahLst/>
              <a:cxnLst/>
              <a:rect l="l" t="t" r="r" b="b"/>
              <a:pathLst>
                <a:path w="6192" h="14553" extrusionOk="0">
                  <a:moveTo>
                    <a:pt x="0" y="271"/>
                  </a:moveTo>
                  <a:lnTo>
                    <a:pt x="5378" y="0"/>
                  </a:lnTo>
                  <a:lnTo>
                    <a:pt x="6192" y="14282"/>
                  </a:lnTo>
                  <a:lnTo>
                    <a:pt x="903" y="14553"/>
                  </a:lnTo>
                  <a:close/>
                </a:path>
              </a:pathLst>
            </a:custGeom>
            <a:solidFill>
              <a:srgbClr val="E48800"/>
            </a:solidFill>
            <a:ln>
              <a:noFill/>
            </a:ln>
          </p:spPr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A93A9-D6E1-4BA5-8C2D-C5CB3A1DD42D}"/>
              </a:ext>
            </a:extLst>
          </p:cNvPr>
          <p:cNvGrpSpPr/>
          <p:nvPr/>
        </p:nvGrpSpPr>
        <p:grpSpPr>
          <a:xfrm>
            <a:off x="1095593" y="1962197"/>
            <a:ext cx="1235133" cy="1206833"/>
            <a:chOff x="1092483" y="3885616"/>
            <a:chExt cx="1235133" cy="1206833"/>
          </a:xfrm>
        </p:grpSpPr>
        <p:sp>
          <p:nvSpPr>
            <p:cNvPr id="30" name="Google Shape;810;p36">
              <a:extLst>
                <a:ext uri="{FF2B5EF4-FFF2-40B4-BE49-F238E27FC236}">
                  <a16:creationId xmlns:a16="http://schemas.microsoft.com/office/drawing/2014/main" id="{FBEBB4D7-8F9B-4DBF-8822-1D9351E248A8}"/>
                </a:ext>
              </a:extLst>
            </p:cNvPr>
            <p:cNvSpPr/>
            <p:nvPr/>
          </p:nvSpPr>
          <p:spPr>
            <a:xfrm>
              <a:off x="1092483" y="3885616"/>
              <a:ext cx="1235133" cy="1206833"/>
            </a:xfrm>
            <a:custGeom>
              <a:avLst/>
              <a:gdLst/>
              <a:ahLst/>
              <a:cxnLst/>
              <a:rect l="l" t="t" r="r" b="b"/>
              <a:pathLst>
                <a:path w="37054" h="36205" extrusionOk="0">
                  <a:moveTo>
                    <a:pt x="20171" y="2897"/>
                  </a:moveTo>
                  <a:cubicBezTo>
                    <a:pt x="13692" y="2897"/>
                    <a:pt x="4629" y="3248"/>
                    <a:pt x="1730" y="9043"/>
                  </a:cubicBezTo>
                  <a:cubicBezTo>
                    <a:pt x="-53" y="12607"/>
                    <a:pt x="-138" y="17159"/>
                    <a:pt x="1007" y="20976"/>
                  </a:cubicBezTo>
                  <a:cubicBezTo>
                    <a:pt x="4030" y="31052"/>
                    <a:pt x="25605" y="39758"/>
                    <a:pt x="31018" y="30738"/>
                  </a:cubicBezTo>
                  <a:cubicBezTo>
                    <a:pt x="35128" y="23889"/>
                    <a:pt x="35698" y="10984"/>
                    <a:pt x="28849" y="6874"/>
                  </a:cubicBezTo>
                  <a:cubicBezTo>
                    <a:pt x="23310" y="3550"/>
                    <a:pt x="15464" y="1093"/>
                    <a:pt x="9685" y="3981"/>
                  </a:cubicBezTo>
                  <a:cubicBezTo>
                    <a:pt x="4809" y="6417"/>
                    <a:pt x="1259" y="11997"/>
                    <a:pt x="284" y="17360"/>
                  </a:cubicBezTo>
                  <a:cubicBezTo>
                    <a:pt x="-548" y="21937"/>
                    <a:pt x="728" y="27711"/>
                    <a:pt x="4261" y="30738"/>
                  </a:cubicBezTo>
                  <a:cubicBezTo>
                    <a:pt x="11500" y="36942"/>
                    <a:pt x="25587" y="38389"/>
                    <a:pt x="32826" y="32185"/>
                  </a:cubicBezTo>
                  <a:cubicBezTo>
                    <a:pt x="38778" y="27085"/>
                    <a:pt x="37895" y="15205"/>
                    <a:pt x="33549" y="8682"/>
                  </a:cubicBezTo>
                  <a:cubicBezTo>
                    <a:pt x="28537" y="1160"/>
                    <a:pt x="16090" y="-1774"/>
                    <a:pt x="7516" y="1089"/>
                  </a:cubicBezTo>
                </a:path>
              </a:pathLst>
            </a:custGeom>
            <a:noFill/>
            <a:ln w="2857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58211F7-716E-488B-8F65-B70AD182DB82}"/>
                </a:ext>
              </a:extLst>
            </p:cNvPr>
            <p:cNvSpPr txBox="1"/>
            <p:nvPr/>
          </p:nvSpPr>
          <p:spPr>
            <a:xfrm>
              <a:off x="1355738" y="4049899"/>
              <a:ext cx="70862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32" name="Google Shape;792;p36">
            <a:extLst>
              <a:ext uri="{FF2B5EF4-FFF2-40B4-BE49-F238E27FC236}">
                <a16:creationId xmlns:a16="http://schemas.microsoft.com/office/drawing/2014/main" id="{23E25605-BBC2-4F8F-B438-0BA18FF77D19}"/>
              </a:ext>
            </a:extLst>
          </p:cNvPr>
          <p:cNvSpPr txBox="1">
            <a:spLocks/>
          </p:cNvSpPr>
          <p:nvPr/>
        </p:nvSpPr>
        <p:spPr>
          <a:xfrm>
            <a:off x="1959668" y="2129634"/>
            <a:ext cx="8983895" cy="7613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None/>
              <a:defRPr sz="1867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algn="ctr"/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430263" y="5185456"/>
            <a:ext cx="8767762" cy="633523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62192" y="5844195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/>
          <p:nvPr/>
        </p:nvPicPr>
        <p:blipFill rotWithShape="1">
          <a:blip r:embed="rId6"/>
          <a:srcRect l="22352" t="24161" r="20346" b="27691"/>
          <a:stretch/>
        </p:blipFill>
        <p:spPr>
          <a:xfrm>
            <a:off x="2994990" y="3139766"/>
            <a:ext cx="5671931" cy="204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76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378;p32">
            <a:extLst>
              <a:ext uri="{FF2B5EF4-FFF2-40B4-BE49-F238E27FC236}">
                <a16:creationId xmlns:a16="http://schemas.microsoft.com/office/drawing/2014/main" id="{DA049C9A-F19D-43CE-AF74-3A482201BF81}"/>
              </a:ext>
            </a:extLst>
          </p:cNvPr>
          <p:cNvGrpSpPr/>
          <p:nvPr/>
        </p:nvGrpSpPr>
        <p:grpSpPr>
          <a:xfrm>
            <a:off x="2121903" y="448889"/>
            <a:ext cx="6887969" cy="1669729"/>
            <a:chOff x="589295" y="2199196"/>
            <a:chExt cx="2577800" cy="446948"/>
          </a:xfrm>
        </p:grpSpPr>
        <p:sp>
          <p:nvSpPr>
            <p:cNvPr id="33" name="Google Shape;379;p32">
              <a:extLst>
                <a:ext uri="{FF2B5EF4-FFF2-40B4-BE49-F238E27FC236}">
                  <a16:creationId xmlns:a16="http://schemas.microsoft.com/office/drawing/2014/main" id="{E537C66F-D893-499F-8190-79DAAA5A1F4A}"/>
                </a:ext>
              </a:extLst>
            </p:cNvPr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80;p32">
              <a:extLst>
                <a:ext uri="{FF2B5EF4-FFF2-40B4-BE49-F238E27FC236}">
                  <a16:creationId xmlns:a16="http://schemas.microsoft.com/office/drawing/2014/main" id="{D5C45C3C-F8F1-4CBB-95CE-6F1F3EDCFDF9}"/>
                </a:ext>
              </a:extLst>
            </p:cNvPr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81;p32">
              <a:extLst>
                <a:ext uri="{FF2B5EF4-FFF2-40B4-BE49-F238E27FC236}">
                  <a16:creationId xmlns:a16="http://schemas.microsoft.com/office/drawing/2014/main" id="{DEB3D54D-E277-4768-882D-35EE8194F1E2}"/>
                </a:ext>
              </a:extLst>
            </p:cNvPr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6" name="Google Shape;386;p32">
            <a:extLst>
              <a:ext uri="{FF2B5EF4-FFF2-40B4-BE49-F238E27FC236}">
                <a16:creationId xmlns:a16="http://schemas.microsoft.com/office/drawing/2014/main" id="{2CC09E55-5AED-4A44-9726-CAEF6CEB8EA3}"/>
              </a:ext>
            </a:extLst>
          </p:cNvPr>
          <p:cNvSpPr txBox="1">
            <a:spLocks/>
          </p:cNvSpPr>
          <p:nvPr/>
        </p:nvSpPr>
        <p:spPr>
          <a:xfrm>
            <a:off x="2030687" y="555037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THUỘC LÒNG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51E929-9D66-4579-BA0F-2C41F8F1B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012A4EC-E688-4FF0-8204-E2994F048523}"/>
              </a:ext>
            </a:extLst>
          </p:cNvPr>
          <p:cNvSpPr/>
          <p:nvPr/>
        </p:nvSpPr>
        <p:spPr>
          <a:xfrm>
            <a:off x="1486692" y="2401225"/>
            <a:ext cx="8767762" cy="1038225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HỌC THUỘC LÒNG 6 DÒNG THƠ CUỐI</a:t>
            </a:r>
            <a:endParaRPr lang="zh-CN" altLang="en-US" sz="2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4444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1" name="Google Shape;378;p32">
            <a:extLst>
              <a:ext uri="{FF2B5EF4-FFF2-40B4-BE49-F238E27FC236}">
                <a16:creationId xmlns:a16="http://schemas.microsoft.com/office/drawing/2014/main" id="{8DBAB0A9-3C5D-44B8-8CEA-115B6D375EC5}"/>
              </a:ext>
            </a:extLst>
          </p:cNvPr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>
              <a:extLst>
                <a:ext uri="{FF2B5EF4-FFF2-40B4-BE49-F238E27FC236}">
                  <a16:creationId xmlns:a16="http://schemas.microsoft.com/office/drawing/2014/main" id="{0727C588-0A08-4159-8471-1257E0FD12F6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80;p32">
              <a:extLst>
                <a:ext uri="{FF2B5EF4-FFF2-40B4-BE49-F238E27FC236}">
                  <a16:creationId xmlns:a16="http://schemas.microsoft.com/office/drawing/2014/main" id="{6C866E77-CF64-47E6-B702-872F6DD9CE46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81;p32">
              <a:extLst>
                <a:ext uri="{FF2B5EF4-FFF2-40B4-BE49-F238E27FC236}">
                  <a16:creationId xmlns:a16="http://schemas.microsoft.com/office/drawing/2014/main" id="{E356F405-6CD9-4786-BB07-96792230962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5" name="Google Shape;386;p32">
            <a:extLst>
              <a:ext uri="{FF2B5EF4-FFF2-40B4-BE49-F238E27FC236}">
                <a16:creationId xmlns:a16="http://schemas.microsoft.com/office/drawing/2014/main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DF6392C-8C30-4BF2-B957-929426074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9" name="Picture 18"/>
          <p:cNvPicPr/>
          <p:nvPr/>
        </p:nvPicPr>
        <p:blipFill rotWithShape="1">
          <a:blip r:embed="rId6"/>
          <a:srcRect l="13656" t="16388" r="33278" b="72507"/>
          <a:stretch/>
        </p:blipFill>
        <p:spPr>
          <a:xfrm>
            <a:off x="636105" y="1630017"/>
            <a:ext cx="9887224" cy="1046922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22087" y="2782943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…..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0"/>
          <p:cNvPicPr/>
          <p:nvPr/>
        </p:nvPicPr>
        <p:blipFill rotWithShape="1">
          <a:blip r:embed="rId6"/>
          <a:srcRect l="20792" t="27492" r="42196" b="64576"/>
          <a:stretch/>
        </p:blipFill>
        <p:spPr>
          <a:xfrm>
            <a:off x="2054086" y="3525080"/>
            <a:ext cx="6838124" cy="70236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722087" y="418768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ngắm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22086" y="4996071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2085" y="5795619"/>
            <a:ext cx="8735833" cy="6361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điện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quạt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vi-VN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194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8" name="14">
            <a:extLst>
              <a:ext uri="{FF2B5EF4-FFF2-40B4-BE49-F238E27FC236}">
                <a16:creationId xmlns:a16="http://schemas.microsoft.com/office/drawing/2014/main" id="{31151818-B080-433D-A619-EB2880751D59}"/>
              </a:ext>
            </a:extLst>
          </p:cNvPr>
          <p:cNvGrpSpPr/>
          <p:nvPr/>
        </p:nvGrpSpPr>
        <p:grpSpPr>
          <a:xfrm>
            <a:off x="3569504" y="1412875"/>
            <a:ext cx="4997124" cy="2016125"/>
            <a:chOff x="2118480" y="1316166"/>
            <a:chExt cx="1677239" cy="1512168"/>
          </a:xfrm>
        </p:grpSpPr>
        <p:sp>
          <p:nvSpPr>
            <p:cNvPr id="49" name="15">
              <a:extLst>
                <a:ext uri="{FF2B5EF4-FFF2-40B4-BE49-F238E27FC236}">
                  <a16:creationId xmlns:a16="http://schemas.microsoft.com/office/drawing/2014/main" id="{AB2C2D91-B1D8-4AD3-B0DB-F2C0AB8ADB6E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50" name="TextBox 67">
              <a:extLst>
                <a:ext uri="{FF2B5EF4-FFF2-40B4-BE49-F238E27FC236}">
                  <a16:creationId xmlns:a16="http://schemas.microsoft.com/office/drawing/2014/main" id="{0C9978AA-7B78-494D-9DD5-BC5A62EAF02C}"/>
                </a:ext>
              </a:extLst>
            </p:cNvPr>
            <p:cNvSpPr txBox="1"/>
            <p:nvPr/>
          </p:nvSpPr>
          <p:spPr>
            <a:xfrm>
              <a:off x="2417393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877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7" t="26268" r="28001" b="18750"/>
          <a:stretch/>
        </p:blipFill>
        <p:spPr bwMode="auto">
          <a:xfrm>
            <a:off x="7023652" y="3829877"/>
            <a:ext cx="1855305" cy="225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5798" t="16155" r="36687" b="14485"/>
          <a:stretch/>
        </p:blipFill>
        <p:spPr>
          <a:xfrm>
            <a:off x="2392016" y="1666458"/>
            <a:ext cx="3591339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963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1669751" y="1815548"/>
            <a:ext cx="3120908" cy="4538870"/>
          </a:xfrm>
          <a:prstGeom prst="rect">
            <a:avLst/>
          </a:prstGeom>
        </p:spPr>
      </p:pic>
      <p:pic>
        <p:nvPicPr>
          <p:cNvPr id="8" name="video-162590074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5798" t="16155" r="36687" b="14485"/>
          <a:stretch/>
        </p:blipFill>
        <p:spPr>
          <a:xfrm>
            <a:off x="6526676" y="1815548"/>
            <a:ext cx="3120908" cy="45388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475521-7A33-44A2-8529-828CB4B89D41}"/>
              </a:ext>
            </a:extLst>
          </p:cNvPr>
          <p:cNvSpPr txBox="1"/>
          <p:nvPr/>
        </p:nvSpPr>
        <p:spPr>
          <a:xfrm>
            <a:off x="2955183" y="496194"/>
            <a:ext cx="57316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27794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">
            <a:extLst>
              <a:ext uri="{FF2B5EF4-FFF2-40B4-BE49-F238E27FC236}">
                <a16:creationId xmlns:a16="http://schemas.microsoft.com/office/drawing/2014/main" id="{4C89809E-4DAE-4B3F-8F7A-84E38EFD47E7}"/>
              </a:ext>
            </a:extLst>
          </p:cNvPr>
          <p:cNvSpPr/>
          <p:nvPr/>
        </p:nvSpPr>
        <p:spPr>
          <a:xfrm>
            <a:off x="932180" y="658987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7A9665-D65A-4F8D-BB27-97CB230E49AF}"/>
              </a:ext>
            </a:extLst>
          </p:cNvPr>
          <p:cNvSpPr/>
          <p:nvPr/>
        </p:nvSpPr>
        <p:spPr>
          <a:xfrm>
            <a:off x="2028825" y="3773501"/>
            <a:ext cx="7886700" cy="26670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61DE52-4F2F-4F0A-B520-7E08026636D3}"/>
              </a:ext>
            </a:extLst>
          </p:cNvPr>
          <p:cNvSpPr txBox="1"/>
          <p:nvPr/>
        </p:nvSpPr>
        <p:spPr>
          <a:xfrm>
            <a:off x="2622442" y="4503038"/>
            <a:ext cx="5200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B963DB-6FE8-46F5-82F5-CA65073C43A9}"/>
              </a:ext>
            </a:extLst>
          </p:cNvPr>
          <p:cNvSpPr txBox="1"/>
          <p:nvPr/>
        </p:nvSpPr>
        <p:spPr>
          <a:xfrm>
            <a:off x="2600324" y="5098730"/>
            <a:ext cx="6134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1E2058B-35A1-42CE-970E-CF27740C63C3}"/>
              </a:ext>
            </a:extLst>
          </p:cNvPr>
          <p:cNvSpPr txBox="1"/>
          <p:nvPr/>
        </p:nvSpPr>
        <p:spPr>
          <a:xfrm>
            <a:off x="2609850" y="5644954"/>
            <a:ext cx="5057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2,5 ô li?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6"/>
          <a:stretch/>
        </p:blipFill>
        <p:spPr bwMode="auto">
          <a:xfrm>
            <a:off x="2028825" y="1498431"/>
            <a:ext cx="8544563" cy="1845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572157" y="2102144"/>
            <a:ext cx="9732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Ong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chăm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mật</a:t>
            </a:r>
            <a:r>
              <a:rPr lang="en-US" sz="36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endParaRPr lang="en-US" sz="3600" b="1" dirty="0">
              <a:solidFill>
                <a:srgbClr val="FF0000"/>
              </a:solidFill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618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21" grpId="0"/>
      <p:bldP spid="23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n Tay Mẹ _ Nhạc Thiếu Nhi Cho Bé _ Nhạc Thiếu Nhi Hay Nhất Mới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2134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4" name="Google Shape;184;p27">
            <a:extLst>
              <a:ext uri="{FF2B5EF4-FFF2-40B4-BE49-F238E27FC236}">
                <a16:creationId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27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Mẹ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5" name="14">
            <a:extLst>
              <a:ext uri="{FF2B5EF4-FFF2-40B4-BE49-F238E27FC236}">
                <a16:creationId xmlns:a16="http://schemas.microsoft.com/office/drawing/2014/main" id="{C31A4F60-4725-422C-8001-34F08437E5D6}"/>
              </a:ext>
            </a:extLst>
          </p:cNvPr>
          <p:cNvGrpSpPr/>
          <p:nvPr/>
        </p:nvGrpSpPr>
        <p:grpSpPr>
          <a:xfrm>
            <a:off x="3569504" y="1412875"/>
            <a:ext cx="4838100" cy="2016125"/>
            <a:chOff x="2118480" y="1316166"/>
            <a:chExt cx="1623863" cy="1512168"/>
          </a:xfrm>
        </p:grpSpPr>
        <p:sp>
          <p:nvSpPr>
            <p:cNvPr id="46" name="15">
              <a:extLst>
                <a:ext uri="{FF2B5EF4-FFF2-40B4-BE49-F238E27FC236}">
                  <a16:creationId xmlns:a16="http://schemas.microsoft.com/office/drawing/2014/main" id="{F6B05650-437F-4B5C-865F-8CC1D60FC64C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7" name="TextBox 67">
              <a:extLst>
                <a:ext uri="{FF2B5EF4-FFF2-40B4-BE49-F238E27FC236}">
                  <a16:creationId xmlns:a16="http://schemas.microsoft.com/office/drawing/2014/main" id="{49A7C333-A5CB-4328-BD84-3EF2760F4B21}"/>
                </a:ext>
              </a:extLst>
            </p:cNvPr>
            <p:cNvSpPr txBox="1"/>
            <p:nvPr/>
          </p:nvSpPr>
          <p:spPr>
            <a:xfrm>
              <a:off x="236401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Microsoft YaHei" panose="020B0503020204020204" charset="-122"/>
                  <a:cs typeface="Times New Roman" pitchFamily="18" charset="0"/>
                </a:rPr>
                <a:t> 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icrosoft YaHei" panose="020B0503020204020204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740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35172-DF7F-45FC-84E6-E7F4B4CA65D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3038"/>
            <a:ext cx="12192000" cy="7207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1.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Dựa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vào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gợi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ý,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đoán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dung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tranh</a:t>
            </a:r>
            <a:r>
              <a:rPr lang="en-US" sz="3200" dirty="0">
                <a:latin typeface="Times New Roman" pitchFamily="18" charset="0"/>
                <a:ea typeface="Arial-Rounded" panose="020B0604020202020204" pitchFamily="34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A33BCFB-D822-488A-8BAD-E8A5D0DDF61B}"/>
              </a:ext>
            </a:extLst>
          </p:cNvPr>
          <p:cNvSpPr txBox="1">
            <a:spLocks/>
          </p:cNvSpPr>
          <p:nvPr/>
        </p:nvSpPr>
        <p:spPr>
          <a:xfrm>
            <a:off x="-1" y="173738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Picture 9"/>
          <p:cNvPicPr/>
          <p:nvPr/>
        </p:nvPicPr>
        <p:blipFill rotWithShape="1">
          <a:blip r:embed="rId2"/>
          <a:srcRect l="17670" t="14801" r="15663" b="25129"/>
          <a:stretch/>
        </p:blipFill>
        <p:spPr>
          <a:xfrm>
            <a:off x="3172436" y="959315"/>
            <a:ext cx="5825790" cy="2950075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909390"/>
            <a:ext cx="5724939" cy="2796209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F867942D-7CAB-4C45-90E4-2D6DC4EB8B88}"/>
              </a:ext>
            </a:extLst>
          </p:cNvPr>
          <p:cNvSpPr/>
          <p:nvPr/>
        </p:nvSpPr>
        <p:spPr>
          <a:xfrm>
            <a:off x="104775" y="941147"/>
            <a:ext cx="2797914" cy="2072721"/>
          </a:xfrm>
          <a:prstGeom prst="cloudCallout">
            <a:avLst>
              <a:gd name="adj1" fmla="val 63884"/>
              <a:gd name="adj2" fmla="val 41571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bị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mắng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bỏ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19" name="Thought Bubble: Cloud 18">
            <a:extLst>
              <a:ext uri="{FF2B5EF4-FFF2-40B4-BE49-F238E27FC236}">
                <a16:creationId xmlns:a16="http://schemas.microsoft.com/office/drawing/2014/main" id="{7D4F59BD-86A9-49AE-9C2C-73EDA323AE75}"/>
              </a:ext>
            </a:extLst>
          </p:cNvPr>
          <p:cNvSpPr/>
          <p:nvPr/>
        </p:nvSpPr>
        <p:spPr>
          <a:xfrm>
            <a:off x="9124338" y="257103"/>
            <a:ext cx="3067661" cy="2445489"/>
          </a:xfrm>
          <a:prstGeom prst="cloudCallout">
            <a:avLst>
              <a:gd name="adj1" fmla="val -55676"/>
              <a:gd name="adj2" fmla="val 510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quay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ôm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lóc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0" name="Thought Bubble: Cloud 19">
            <a:extLst>
              <a:ext uri="{FF2B5EF4-FFF2-40B4-BE49-F238E27FC236}">
                <a16:creationId xmlns:a16="http://schemas.microsoft.com/office/drawing/2014/main" id="{747164D3-41AF-4873-AC1F-4DEE861A4DF2}"/>
              </a:ext>
            </a:extLst>
          </p:cNvPr>
          <p:cNvSpPr/>
          <p:nvPr/>
        </p:nvSpPr>
        <p:spPr>
          <a:xfrm>
            <a:off x="104775" y="3186977"/>
            <a:ext cx="3067661" cy="2796362"/>
          </a:xfrm>
          <a:prstGeom prst="cloudCallout">
            <a:avLst>
              <a:gd name="adj1" fmla="val 52539"/>
              <a:gd name="adj2" fmla="val 32436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xanh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ra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lấy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quả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ăn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id="{A821495F-E21A-415F-8896-AA8DD15E8D23}"/>
              </a:ext>
            </a:extLst>
          </p:cNvPr>
          <p:cNvSpPr/>
          <p:nvPr/>
        </p:nvSpPr>
        <p:spPr>
          <a:xfrm>
            <a:off x="9124339" y="2909240"/>
            <a:ext cx="3067661" cy="2796362"/>
          </a:xfrm>
          <a:prstGeom prst="cloudCallout">
            <a:avLst>
              <a:gd name="adj1" fmla="val -55501"/>
              <a:gd name="adj2" fmla="val 3317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Cậu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lên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tán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suy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nghĩ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23928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9" grpId="0" animBg="1"/>
      <p:bldP spid="20" grpId="0" animBg="1"/>
      <p:bldP spid="2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CC8F3F-F679-497C-88AF-CD43454C89E4}"/>
              </a:ext>
            </a:extLst>
          </p:cNvPr>
          <p:cNvSpPr txBox="1"/>
          <p:nvPr/>
        </p:nvSpPr>
        <p:spPr>
          <a:xfrm>
            <a:off x="526977" y="512128"/>
            <a:ext cx="107814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1-2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19024" t="28916" r="15663" b="25129"/>
          <a:stretch/>
        </p:blipFill>
        <p:spPr>
          <a:xfrm>
            <a:off x="3288226" y="1096903"/>
            <a:ext cx="4861861" cy="2613706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l="19008" t="23080" r="16109" b="25129"/>
          <a:stretch/>
        </p:blipFill>
        <p:spPr>
          <a:xfrm>
            <a:off x="3273286" y="3710609"/>
            <a:ext cx="4876801" cy="27564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3E2267E-5488-4A55-A290-AD4AB3E9BB39}"/>
              </a:ext>
            </a:extLst>
          </p:cNvPr>
          <p:cNvSpPr txBox="1"/>
          <p:nvPr/>
        </p:nvSpPr>
        <p:spPr>
          <a:xfrm>
            <a:off x="1206398" y="92233"/>
            <a:ext cx="10127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27" name="Google Shape;378;p32">
            <a:extLst>
              <a:ext uri="{FF2B5EF4-FFF2-40B4-BE49-F238E27FC236}">
                <a16:creationId xmlns:a16="http://schemas.microsoft.com/office/drawing/2014/main" id="{E11E78E0-F5CE-47FE-8A12-693C6680D16B}"/>
              </a:ext>
            </a:extLst>
          </p:cNvPr>
          <p:cNvGrpSpPr/>
          <p:nvPr/>
        </p:nvGrpSpPr>
        <p:grpSpPr>
          <a:xfrm>
            <a:off x="2508410" y="35144"/>
            <a:ext cx="7693187" cy="1266841"/>
            <a:chOff x="603225" y="2182575"/>
            <a:chExt cx="2577800" cy="424450"/>
          </a:xfrm>
        </p:grpSpPr>
        <p:sp>
          <p:nvSpPr>
            <p:cNvPr id="28" name="Google Shape;379;p32">
              <a:extLst>
                <a:ext uri="{FF2B5EF4-FFF2-40B4-BE49-F238E27FC236}">
                  <a16:creationId xmlns:a16="http://schemas.microsoft.com/office/drawing/2014/main" id="{9BC0BB4A-48CC-4B3A-8524-A4B32DA3E522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80;p32">
              <a:extLst>
                <a:ext uri="{FF2B5EF4-FFF2-40B4-BE49-F238E27FC236}">
                  <a16:creationId xmlns:a16="http://schemas.microsoft.com/office/drawing/2014/main" id="{9966CD12-A9DA-4DB6-886C-55FE78293B4C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81;p32">
              <a:extLst>
                <a:ext uri="{FF2B5EF4-FFF2-40B4-BE49-F238E27FC236}">
                  <a16:creationId xmlns:a16="http://schemas.microsoft.com/office/drawing/2014/main" id="{2B2A8A97-0202-4FA3-A581-A6FC71D1CC87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" name="Google Shape;386;p32">
            <a:extLst>
              <a:ext uri="{FF2B5EF4-FFF2-40B4-BE49-F238E27FC236}">
                <a16:creationId xmlns:a16="http://schemas.microsoft.com/office/drawing/2014/main" id="{8A82FDD3-03E5-4D5C-A48E-7C045179A9E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08410" y="526862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2192" t="18298" r="22336" b="24657"/>
          <a:stretch/>
        </p:blipFill>
        <p:spPr>
          <a:xfrm>
            <a:off x="180303" y="1545465"/>
            <a:ext cx="11859297" cy="4956935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4"/>
          <a:srcRect l="15475" t="19069" r="75641" b="67055"/>
          <a:stretch/>
        </p:blipFill>
        <p:spPr>
          <a:xfrm>
            <a:off x="180303" y="2081"/>
            <a:ext cx="1133341" cy="12097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4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941735" y="953036"/>
            <a:ext cx="3528811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1444261"/>
            <a:ext cx="5240127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pic>
        <p:nvPicPr>
          <p:cNvPr id="11" name="Picture 10"/>
          <p:cNvPicPr/>
          <p:nvPr/>
        </p:nvPicPr>
        <p:blipFill rotWithShape="1">
          <a:blip r:embed="rId3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2" name="Picture 11"/>
          <p:cNvPicPr/>
          <p:nvPr/>
        </p:nvPicPr>
        <p:blipFill rotWithShape="1">
          <a:blip r:embed="rId3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17104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950799" y="2499876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5054741" y="340449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985769" y="433483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C874099-9C1F-43A7-BCB2-5975B872F399}"/>
              </a:ext>
            </a:extLst>
          </p:cNvPr>
          <p:cNvCxnSpPr/>
          <p:nvPr/>
        </p:nvCxnSpPr>
        <p:spPr>
          <a:xfrm>
            <a:off x="6602876" y="3180080"/>
            <a:ext cx="1928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13AF2B3E-1169-44C1-B1E4-693E79C15545}"/>
              </a:ext>
            </a:extLst>
          </p:cNvPr>
          <p:cNvCxnSpPr>
            <a:cxnSpLocks/>
          </p:cNvCxnSpPr>
          <p:nvPr/>
        </p:nvCxnSpPr>
        <p:spPr>
          <a:xfrm>
            <a:off x="6577118" y="4074160"/>
            <a:ext cx="32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86A025D1-49ED-401F-B035-76398F5140D9}"/>
              </a:ext>
            </a:extLst>
          </p:cNvPr>
          <p:cNvCxnSpPr>
            <a:cxnSpLocks/>
          </p:cNvCxnSpPr>
          <p:nvPr/>
        </p:nvCxnSpPr>
        <p:spPr>
          <a:xfrm>
            <a:off x="5600194" y="5020056"/>
            <a:ext cx="1618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88" grpId="0"/>
      <p:bldP spid="8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>
            <a:extLst>
              <a:ext uri="{FF2B5EF4-FFF2-40B4-BE49-F238E27FC236}">
                <a16:creationId xmlns:a16="http://schemas.microsoft.com/office/drawing/2014/main" id="{6DA89392-9502-41E1-98CB-0C0D86A6DE7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21983" y="0"/>
            <a:ext cx="1262130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31208-4E52-44A9-A5BE-310229E7013E}"/>
              </a:ext>
            </a:extLst>
          </p:cNvPr>
          <p:cNvSpPr txBox="1"/>
          <p:nvPr/>
        </p:nvSpPr>
        <p:spPr>
          <a:xfrm>
            <a:off x="619760" y="632884"/>
            <a:ext cx="1120648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ạ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Kẽo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791FD22-94BE-48D4-BB2D-7869657DCF40}"/>
              </a:ext>
            </a:extLst>
          </p:cNvPr>
          <p:cNvSpPr/>
          <p:nvPr/>
        </p:nvSpPr>
        <p:spPr>
          <a:xfrm>
            <a:off x="6096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0E44B3-09E5-4838-9A7B-5A83E16BED1F}"/>
              </a:ext>
            </a:extLst>
          </p:cNvPr>
          <p:cNvSpPr txBox="1"/>
          <p:nvPr/>
        </p:nvSpPr>
        <p:spPr>
          <a:xfrm>
            <a:off x="619760" y="3081267"/>
            <a:ext cx="1120648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(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024A64B-3AAE-4FF0-BD15-8519FBBC647A}"/>
              </a:ext>
            </a:extLst>
          </p:cNvPr>
          <p:cNvSpPr/>
          <p:nvPr/>
        </p:nvSpPr>
        <p:spPr>
          <a:xfrm>
            <a:off x="60960" y="3063823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01E2BF-E8DB-4417-923F-5E585FB98C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 rotWithShape="1">
          <a:blip r:embed="rId6"/>
          <a:srcRect l="20675" t="14443" r="8252" b="30053"/>
          <a:stretch/>
        </p:blipFill>
        <p:spPr>
          <a:xfrm>
            <a:off x="5705342" y="811369"/>
            <a:ext cx="6091706" cy="569246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5705342" y="811369"/>
            <a:ext cx="2936382" cy="175152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4" name="Picture 13"/>
          <p:cNvPicPr/>
          <p:nvPr/>
        </p:nvPicPr>
        <p:blipFill rotWithShape="1">
          <a:blip r:embed="rId6"/>
          <a:srcRect l="41477" t="53758" r="51806" b="28005"/>
          <a:stretch/>
        </p:blipFill>
        <p:spPr>
          <a:xfrm>
            <a:off x="7495503" y="811369"/>
            <a:ext cx="566672" cy="31810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3937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6" grpId="0" animBg="1"/>
      <p:bldP spid="7" grpId="0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650240" y="1933820"/>
            <a:ext cx="10982960" cy="366465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kia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4" name="Google Shape;378;p32">
            <a:extLst>
              <a:ext uri="{FF2B5EF4-FFF2-40B4-BE49-F238E27FC236}">
                <a16:creationId xmlns:a16="http://schemas.microsoft.com/office/drawing/2014/main" id="{AC4575C4-81FF-4CA3-9750-DB0DFB099885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45" name="Google Shape;379;p32">
              <a:extLst>
                <a:ext uri="{FF2B5EF4-FFF2-40B4-BE49-F238E27FC236}">
                  <a16:creationId xmlns:a16="http://schemas.microsoft.com/office/drawing/2014/main" id="{497C8870-B914-4911-8976-AB2D568D825D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380;p32">
              <a:extLst>
                <a:ext uri="{FF2B5EF4-FFF2-40B4-BE49-F238E27FC236}">
                  <a16:creationId xmlns:a16="http://schemas.microsoft.com/office/drawing/2014/main" id="{F87D088F-220B-4435-BE94-CC6B3480EA0B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381;p32">
              <a:extLst>
                <a:ext uri="{FF2B5EF4-FFF2-40B4-BE49-F238E27FC236}">
                  <a16:creationId xmlns:a16="http://schemas.microsoft.com/office/drawing/2014/main" id="{D96BF6F2-35F6-4C27-9CDC-2F753E44C4C2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8" name="Google Shape;386;p32">
            <a:extLst>
              <a:ext uri="{FF2B5EF4-FFF2-40B4-BE49-F238E27FC236}">
                <a16:creationId xmlns:a16="http://schemas.microsoft.com/office/drawing/2014/main" id="{E166FF4E-B55F-46F4-82B4-7BC574B51A9F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 NHỊP THƠ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436030" y="213465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156247-6B27-4A23-B659-C16E79D4D7C8}"/>
              </a:ext>
            </a:extLst>
          </p:cNvPr>
          <p:cNvCxnSpPr>
            <a:cxnSpLocks/>
          </p:cNvCxnSpPr>
          <p:nvPr/>
        </p:nvCxnSpPr>
        <p:spPr>
          <a:xfrm flipH="1">
            <a:off x="6306999" y="272297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153216" y="2708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097336" y="270497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9FD3AA4-6C4A-40B8-AE76-9285942184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683134" y="324009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195239" y="3781005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734183" y="3726912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678303" y="3723884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5712498" y="438087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637E3BC-1A55-4E2D-9DFF-D663F9A59248}"/>
              </a:ext>
            </a:extLst>
          </p:cNvPr>
          <p:cNvCxnSpPr>
            <a:cxnSpLocks/>
          </p:cNvCxnSpPr>
          <p:nvPr/>
        </p:nvCxnSpPr>
        <p:spPr>
          <a:xfrm flipH="1">
            <a:off x="9274049" y="5012461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633002F-93D7-4F20-8635-69E0EC7EC043}"/>
              </a:ext>
            </a:extLst>
          </p:cNvPr>
          <p:cNvCxnSpPr>
            <a:cxnSpLocks/>
          </p:cNvCxnSpPr>
          <p:nvPr/>
        </p:nvCxnSpPr>
        <p:spPr>
          <a:xfrm flipH="1">
            <a:off x="9218169" y="500943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B1C53-9239-4EAE-9FBB-E1CDA06137D2}"/>
              </a:ext>
            </a:extLst>
          </p:cNvPr>
          <p:cNvCxnSpPr>
            <a:cxnSpLocks/>
          </p:cNvCxnSpPr>
          <p:nvPr/>
        </p:nvCxnSpPr>
        <p:spPr>
          <a:xfrm flipH="1">
            <a:off x="6032148" y="4802940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7381409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50" y="1519707"/>
            <a:ext cx="9322084" cy="4291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F6E518EE-C252-4CC5-8D5A-EBFC513D3F79}"/>
              </a:ext>
            </a:extLst>
          </p:cNvPr>
          <p:cNvSpPr/>
          <p:nvPr/>
        </p:nvSpPr>
        <p:spPr>
          <a:xfrm>
            <a:off x="8320366" y="479405"/>
            <a:ext cx="2965534" cy="889848"/>
          </a:xfrm>
          <a:prstGeom prst="cloudCallout">
            <a:avLst>
              <a:gd name="adj1" fmla="val -67320"/>
              <a:gd name="adj2" fmla="val 125486"/>
            </a:avLst>
          </a:prstGeom>
          <a:solidFill>
            <a:schemeClr val="accent2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4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6" name="AutoShape 6" descr="Dự báo thời tiết Hà Nội ngày mai 11/10: Nắng nóng oi bức trước khi đón  không khí lạnh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TextBox 6"/>
          <p:cNvSpPr txBox="1"/>
          <p:nvPr/>
        </p:nvSpPr>
        <p:spPr>
          <a:xfrm>
            <a:off x="612775" y="5900739"/>
            <a:ext cx="896910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31"/>
          <p:cNvGrpSpPr/>
          <p:nvPr/>
        </p:nvGrpSpPr>
        <p:grpSpPr>
          <a:xfrm rot="271998">
            <a:off x="438963" y="1793780"/>
            <a:ext cx="6191850" cy="3254180"/>
            <a:chOff x="3301878" y="2654755"/>
            <a:chExt cx="819004" cy="605284"/>
          </a:xfrm>
        </p:grpSpPr>
        <p:sp>
          <p:nvSpPr>
            <p:cNvPr id="346" name="Google Shape;346;p31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7" name="Google Shape;347;p31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8" name="Google Shape;348;p31"/>
            <p:cNvSpPr/>
            <p:nvPr/>
          </p:nvSpPr>
          <p:spPr>
            <a:xfrm>
              <a:off x="3301878" y="2804027"/>
              <a:ext cx="200763" cy="456012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EB488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just">
              <a:buNone/>
            </a:pPr>
            <a:r>
              <a:rPr lang="en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Giấc tròn:</a:t>
            </a:r>
            <a:r>
              <a:rPr lang="e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giấc ngủ ngon ( ngủ say), không thức giấc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60" name="Google Shape;360;p31"/>
          <p:cNvGrpSpPr/>
          <p:nvPr/>
        </p:nvGrpSpPr>
        <p:grpSpPr>
          <a:xfrm>
            <a:off x="10360083" y="5619246"/>
            <a:ext cx="440480" cy="653095"/>
            <a:chOff x="4508863" y="1528200"/>
            <a:chExt cx="318850" cy="472800"/>
          </a:xfrm>
        </p:grpSpPr>
        <p:sp>
          <p:nvSpPr>
            <p:cNvPr id="361" name="Google Shape;36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4" name="Google Shape;36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365" name="Google Shape;365;p31"/>
          <p:cNvGrpSpPr/>
          <p:nvPr/>
        </p:nvGrpSpPr>
        <p:grpSpPr>
          <a:xfrm>
            <a:off x="10988712" y="5686445"/>
            <a:ext cx="440480" cy="653095"/>
            <a:chOff x="4508863" y="1528200"/>
            <a:chExt cx="318850" cy="472800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7" name="Google Shape;36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50" name="Google Shape;378;p32">
            <a:extLst>
              <a:ext uri="{FF2B5EF4-FFF2-40B4-BE49-F238E27FC236}">
                <a16:creationId xmlns:a16="http://schemas.microsoft.com/office/drawing/2014/main" id="{0751BB3A-9070-474E-96CA-726CE82CA4F2}"/>
              </a:ext>
            </a:extLst>
          </p:cNvPr>
          <p:cNvGrpSpPr/>
          <p:nvPr/>
        </p:nvGrpSpPr>
        <p:grpSpPr>
          <a:xfrm>
            <a:off x="532566" y="556453"/>
            <a:ext cx="6030450" cy="1266841"/>
            <a:chOff x="603225" y="2182575"/>
            <a:chExt cx="2577800" cy="424450"/>
          </a:xfrm>
        </p:grpSpPr>
        <p:sp>
          <p:nvSpPr>
            <p:cNvPr id="51" name="Google Shape;379;p32">
              <a:extLst>
                <a:ext uri="{FF2B5EF4-FFF2-40B4-BE49-F238E27FC236}">
                  <a16:creationId xmlns:a16="http://schemas.microsoft.com/office/drawing/2014/main" id="{2001447A-049B-4ACB-B5E9-F6443245C8CB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80;p32">
              <a:extLst>
                <a:ext uri="{FF2B5EF4-FFF2-40B4-BE49-F238E27FC236}">
                  <a16:creationId xmlns:a16="http://schemas.microsoft.com/office/drawing/2014/main" id="{8355DC6D-5349-4854-81D3-57F634FE0DD0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81;p32">
              <a:extLst>
                <a:ext uri="{FF2B5EF4-FFF2-40B4-BE49-F238E27FC236}">
                  <a16:creationId xmlns:a16="http://schemas.microsoft.com/office/drawing/2014/main" id="{64365CAA-00A6-4ACA-BA3D-ED043BFBD418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386;p32">
            <a:extLst>
              <a:ext uri="{FF2B5EF4-FFF2-40B4-BE49-F238E27FC236}">
                <a16:creationId xmlns:a16="http://schemas.microsoft.com/office/drawing/2014/main" id="{1AAB2A01-C4F2-47D9-B0F9-DA3A9C5B24A0}"/>
              </a:ext>
            </a:extLst>
          </p:cNvPr>
          <p:cNvSpPr txBox="1">
            <a:spLocks/>
          </p:cNvSpPr>
          <p:nvPr/>
        </p:nvSpPr>
        <p:spPr>
          <a:xfrm>
            <a:off x="628968" y="578296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560" y="578296"/>
            <a:ext cx="2741336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027" y="2836063"/>
            <a:ext cx="3303188" cy="2557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89843" y="3636164"/>
            <a:ext cx="1086679" cy="3792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97648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.3|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"/>
</p:tagLst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</TotalTime>
  <Words>686</Words>
  <Application>Microsoft Office PowerPoint</Application>
  <PresentationFormat>Widescreen</PresentationFormat>
  <Paragraphs>93</Paragraphs>
  <Slides>23</Slides>
  <Notes>11</Notes>
  <HiddenSlides>0</HiddenSlides>
  <MMClips>13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Microsoft YaHei</vt:lpstr>
      <vt:lpstr>Arial</vt:lpstr>
      <vt:lpstr>Arial-Rounded</vt:lpstr>
      <vt:lpstr>Calibri</vt:lpstr>
      <vt:lpstr>Calibri Light</vt:lpstr>
      <vt:lpstr>HP001 4 hàng</vt:lpstr>
      <vt:lpstr>Just Another Hand</vt:lpstr>
      <vt:lpstr>Livvic</vt:lpstr>
      <vt:lpstr>Montserrat</vt:lpstr>
      <vt:lpstr>Montserrat Medium</vt:lpstr>
      <vt:lpstr>Nunito</vt:lpstr>
      <vt:lpstr>Nunito SemiBold</vt:lpstr>
      <vt:lpstr>Roboto</vt:lpstr>
      <vt:lpstr>Roboto Condensed Light</vt:lpstr>
      <vt:lpstr>Times New Roman</vt:lpstr>
      <vt:lpstr>Volicy Bulletin Board Thesis by Slidesgo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Dựa vào câu hỏi gợi ý, đoán nội dung của từng tranh: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TraMy</cp:lastModifiedBy>
  <cp:revision>61</cp:revision>
  <dcterms:created xsi:type="dcterms:W3CDTF">2021-06-19T10:18:58Z</dcterms:created>
  <dcterms:modified xsi:type="dcterms:W3CDTF">2021-12-13T08:04:27Z</dcterms:modified>
</cp:coreProperties>
</file>