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22" r:id="rId5"/>
    <p:sldMasterId id="2147483736" r:id="rId6"/>
    <p:sldMasterId id="2147483748" r:id="rId7"/>
    <p:sldMasterId id="2147483760" r:id="rId8"/>
  </p:sldMasterIdLst>
  <p:notesMasterIdLst>
    <p:notesMasterId r:id="rId55"/>
  </p:notesMasterIdLst>
  <p:sldIdLst>
    <p:sldId id="333" r:id="rId9"/>
    <p:sldId id="335" r:id="rId10"/>
    <p:sldId id="332" r:id="rId11"/>
    <p:sldId id="258" r:id="rId12"/>
    <p:sldId id="259" r:id="rId13"/>
    <p:sldId id="260" r:id="rId14"/>
    <p:sldId id="261" r:id="rId15"/>
    <p:sldId id="262" r:id="rId16"/>
    <p:sldId id="263" r:id="rId17"/>
    <p:sldId id="266" r:id="rId18"/>
    <p:sldId id="268" r:id="rId19"/>
    <p:sldId id="324" r:id="rId20"/>
    <p:sldId id="269" r:id="rId21"/>
    <p:sldId id="326" r:id="rId22"/>
    <p:sldId id="272" r:id="rId23"/>
    <p:sldId id="290" r:id="rId24"/>
    <p:sldId id="291" r:id="rId25"/>
    <p:sldId id="292" r:id="rId26"/>
    <p:sldId id="293" r:id="rId27"/>
    <p:sldId id="306" r:id="rId28"/>
    <p:sldId id="307" r:id="rId29"/>
    <p:sldId id="308" r:id="rId30"/>
    <p:sldId id="309" r:id="rId31"/>
    <p:sldId id="278" r:id="rId32"/>
    <p:sldId id="310" r:id="rId33"/>
    <p:sldId id="274" r:id="rId34"/>
    <p:sldId id="339" r:id="rId35"/>
    <p:sldId id="276" r:id="rId36"/>
    <p:sldId id="280" r:id="rId37"/>
    <p:sldId id="311" r:id="rId38"/>
    <p:sldId id="328" r:id="rId39"/>
    <p:sldId id="286" r:id="rId40"/>
    <p:sldId id="287" r:id="rId41"/>
    <p:sldId id="313" r:id="rId42"/>
    <p:sldId id="312" r:id="rId43"/>
    <p:sldId id="288" r:id="rId44"/>
    <p:sldId id="314" r:id="rId45"/>
    <p:sldId id="315" r:id="rId46"/>
    <p:sldId id="320" r:id="rId47"/>
    <p:sldId id="316" r:id="rId48"/>
    <p:sldId id="317" r:id="rId49"/>
    <p:sldId id="318" r:id="rId50"/>
    <p:sldId id="319" r:id="rId51"/>
    <p:sldId id="321" r:id="rId52"/>
    <p:sldId id="322" r:id="rId53"/>
    <p:sldId id="28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5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85D64-AE51-4033-A415-29F4D4D66FD5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D481-E225-4BC2-BFCC-5730E84A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976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671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36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057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066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98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ED00-B1CD-41CE-8CCC-0E16A0702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564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594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4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3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1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9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11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8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12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54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4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29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3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71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58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71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21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80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16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77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68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5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7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7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82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90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61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98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53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75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13267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72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00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031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362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98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814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03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281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376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503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24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2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4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3367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7605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10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1357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883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163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953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9186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8329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104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140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127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813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247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972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043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90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187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522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276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37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16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589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754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365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527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275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751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445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289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814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3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825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18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766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54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06/07/2021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2" r:id="rId12"/>
    <p:sldLayoutId id="21474837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3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2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06/07/2021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4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8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11" Type="http://schemas.microsoft.com/office/2007/relationships/hdphoto" Target="../media/hdphoto20.wdp"/><Relationship Id="rId5" Type="http://schemas.openxmlformats.org/officeDocument/2006/relationships/image" Target="../media/image36.jpe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5.xml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8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microsoft.com/office/2007/relationships/hdphoto" Target="../media/hdphoto5.wdp"/><Relationship Id="rId19" Type="http://schemas.openxmlformats.org/officeDocument/2006/relationships/image" Target="../media/image11.pn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microsoft.com/office/2007/relationships/hdphoto" Target="../media/hdphoto7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1.png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6.wdp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17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28.png"/><Relationship Id="rId20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microsoft.com/office/2007/relationships/hdphoto" Target="../media/hdphoto12.wdp"/><Relationship Id="rId5" Type="http://schemas.openxmlformats.org/officeDocument/2006/relationships/image" Target="../media/image24.png"/><Relationship Id="rId15" Type="http://schemas.microsoft.com/office/2007/relationships/hdphoto" Target="../media/hdphoto13.wdp"/><Relationship Id="rId10" Type="http://schemas.openxmlformats.org/officeDocument/2006/relationships/image" Target="../media/image26.png"/><Relationship Id="rId19" Type="http://schemas.microsoft.com/office/2007/relationships/hdphoto" Target="../media/hdphoto15.wdp"/><Relationship Id="rId4" Type="http://schemas.openxmlformats.org/officeDocument/2006/relationships/notesSlide" Target="../notesSlides/notesSlide3.xml"/><Relationship Id="rId9" Type="http://schemas.microsoft.com/office/2007/relationships/hdphoto" Target="../media/hdphoto11.wdp"/><Relationship Id="rId14" Type="http://schemas.openxmlformats.org/officeDocument/2006/relationships/image" Target="../media/image27.png"/><Relationship Id="rId2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6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32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31.jpeg"/><Relationship Id="rId15" Type="http://schemas.microsoft.com/office/2007/relationships/hdphoto" Target="../media/hdphoto6.wdp"/><Relationship Id="rId10" Type="http://schemas.openxmlformats.org/officeDocument/2006/relationships/image" Target="../media/image14.png"/><Relationship Id="rId19" Type="http://schemas.microsoft.com/office/2007/relationships/hdphoto" Target="../media/hdphoto18.wdp"/><Relationship Id="rId4" Type="http://schemas.openxmlformats.org/officeDocument/2006/relationships/notesSlide" Target="../notesSlides/notesSlide4.xml"/><Relationship Id="rId9" Type="http://schemas.microsoft.com/office/2007/relationships/hdphoto" Target="../media/hdphoto5.wdp"/><Relationship Id="rId14" Type="http://schemas.openxmlformats.org/officeDocument/2006/relationships/image" Target="../media/image17.png"/><Relationship Id="rId2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3.png"/><Relationship Id="rId4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012634"/>
      </p:ext>
    </p:extLst>
  </p:cSld>
  <p:clrMapOvr>
    <a:masterClrMapping/>
  </p:clrMapOvr>
  <p:transition advClick="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26F2BD-FB46-44F5-B741-153FD36603EE}"/>
              </a:ext>
            </a:extLst>
          </p:cNvPr>
          <p:cNvSpPr txBox="1"/>
          <p:nvPr/>
        </p:nvSpPr>
        <p:spPr>
          <a:xfrm>
            <a:off x="5057776" y="2147681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ó,sưng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4E846C-5E00-47FA-9452-AE65F248E0D2}"/>
              </a:ext>
            </a:extLst>
          </p:cNvPr>
          <p:cNvSpPr txBox="1"/>
          <p:nvPr/>
        </p:nvSpPr>
        <p:spPr>
          <a:xfrm>
            <a:off x="4804913" y="2949123"/>
            <a:ext cx="348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hập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khiễng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250EA0-A71F-4FEA-A043-45666AC3624F}"/>
              </a:ext>
            </a:extLst>
          </p:cNvPr>
          <p:cNvSpPr txBox="1"/>
          <p:nvPr/>
        </p:nvSpPr>
        <p:spPr>
          <a:xfrm>
            <a:off x="5024439" y="359552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4146C85-BBD0-4D7F-A452-003E5714EF59}"/>
              </a:ext>
            </a:extLst>
          </p:cNvPr>
          <p:cNvSpPr txBox="1"/>
          <p:nvPr/>
        </p:nvSpPr>
        <p:spPr>
          <a:xfrm>
            <a:off x="5024438" y="424883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xmlns="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4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5ACC1CF-F35B-4AF6-8B21-4C12D26D8DA8}"/>
              </a:ext>
            </a:extLst>
          </p:cNvPr>
          <p:cNvSpPr txBox="1"/>
          <p:nvPr/>
        </p:nvSpPr>
        <p:spPr>
          <a:xfrm>
            <a:off x="1340284" y="2754856"/>
            <a:ext cx="102161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endParaRPr lang="en-US" sz="2800" noProof="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sưng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tấy</a:t>
            </a:r>
            <a:endParaRPr kumimoji="0" lang="en-US" sz="2800" b="0" i="0" u="none" strike="noStrike" kern="1200" cap="none" spc="0" normalizeH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aseline="0" noProof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thềm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endParaRPr kumimoji="0" lang="en-US" sz="2800" b="0" i="0" u="none" strike="noStrike" kern="1200" cap="none" spc="0" normalizeH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Nhấc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18">
            <a:extLst>
              <a:ext uri="{FF2B5EF4-FFF2-40B4-BE49-F238E27FC236}">
                <a16:creationId xmlns=""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12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nhức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03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khiễng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khà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cao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thấp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đều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hoặc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trẻ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ngắn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nhanh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2F7A3BFF-7B6D-4F4D-9483-2AA5C7875E1D}"/>
              </a:ext>
            </a:extLst>
          </p:cNvPr>
          <p:cNvCxnSpPr/>
          <p:nvPr/>
        </p:nvCxnSpPr>
        <p:spPr>
          <a:xfrm>
            <a:off x="733646" y="2679405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9A612FD0-A8E5-4988-B98A-E8BDEBCB05D0}"/>
              </a:ext>
            </a:extLst>
          </p:cNvPr>
          <p:cNvCxnSpPr>
            <a:cxnSpLocks/>
          </p:cNvCxnSpPr>
          <p:nvPr/>
        </p:nvCxnSpPr>
        <p:spPr>
          <a:xfrm>
            <a:off x="2402908" y="2679405"/>
            <a:ext cx="136101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6445E779-D4C9-4B1D-AFD8-6DE559315FD6}"/>
              </a:ext>
            </a:extLst>
          </p:cNvPr>
          <p:cNvCxnSpPr/>
          <p:nvPr/>
        </p:nvCxnSpPr>
        <p:spPr>
          <a:xfrm>
            <a:off x="5507664" y="2115880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8893EF7-DA38-45D5-942A-22889D86EEEB}"/>
              </a:ext>
            </a:extLst>
          </p:cNvPr>
          <p:cNvCxnSpPr/>
          <p:nvPr/>
        </p:nvCxnSpPr>
        <p:spPr>
          <a:xfrm>
            <a:off x="4051003" y="2477387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870158A-9C8E-4C9B-AB3C-789541EFE120}"/>
              </a:ext>
            </a:extLst>
          </p:cNvPr>
          <p:cNvSpPr txBox="1"/>
          <p:nvPr/>
        </p:nvSpPr>
        <p:spPr>
          <a:xfrm>
            <a:off x="1851896" y="5862895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7583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051005" y="5398625"/>
            <a:ext cx="4518837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429B04A8-074A-476B-8195-781E99292B8B}"/>
              </a:ext>
            </a:extLst>
          </p:cNvPr>
          <p:cNvCxnSpPr>
            <a:cxnSpLocks/>
          </p:cNvCxnSpPr>
          <p:nvPr/>
        </p:nvCxnSpPr>
        <p:spPr>
          <a:xfrm flipH="1">
            <a:off x="2958595" y="121181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F71A68AA-1FCD-4088-A3B1-1FE1AF0704C6}"/>
              </a:ext>
            </a:extLst>
          </p:cNvPr>
          <p:cNvCxnSpPr>
            <a:cxnSpLocks/>
          </p:cNvCxnSpPr>
          <p:nvPr/>
        </p:nvCxnSpPr>
        <p:spPr>
          <a:xfrm flipH="1">
            <a:off x="2743200" y="1675175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664A383D-E79F-4432-AC86-D75A8FEF60E5}"/>
              </a:ext>
            </a:extLst>
          </p:cNvPr>
          <p:cNvCxnSpPr>
            <a:cxnSpLocks/>
          </p:cNvCxnSpPr>
          <p:nvPr/>
        </p:nvCxnSpPr>
        <p:spPr>
          <a:xfrm flipH="1">
            <a:off x="3170984" y="2007524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11C7E856-7E10-4A96-AD22-C72974462C77}"/>
              </a:ext>
            </a:extLst>
          </p:cNvPr>
          <p:cNvCxnSpPr>
            <a:cxnSpLocks/>
          </p:cNvCxnSpPr>
          <p:nvPr/>
        </p:nvCxnSpPr>
        <p:spPr>
          <a:xfrm flipH="1">
            <a:off x="3736577" y="233987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1F3903D2-598F-4D4E-8A81-852D98EA98FF}"/>
              </a:ext>
            </a:extLst>
          </p:cNvPr>
          <p:cNvCxnSpPr>
            <a:cxnSpLocks/>
          </p:cNvCxnSpPr>
          <p:nvPr/>
        </p:nvCxnSpPr>
        <p:spPr>
          <a:xfrm flipH="1">
            <a:off x="3296570" y="269589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EBA8FAA0-3989-4AFF-A283-5445C5B5CE63}"/>
              </a:ext>
            </a:extLst>
          </p:cNvPr>
          <p:cNvCxnSpPr>
            <a:cxnSpLocks/>
          </p:cNvCxnSpPr>
          <p:nvPr/>
        </p:nvCxnSpPr>
        <p:spPr>
          <a:xfrm flipH="1">
            <a:off x="3349732" y="3051408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701B6ECE-01C7-4935-AC07-EB31D12F1BCD}"/>
              </a:ext>
            </a:extLst>
          </p:cNvPr>
          <p:cNvCxnSpPr>
            <a:cxnSpLocks/>
          </p:cNvCxnSpPr>
          <p:nvPr/>
        </p:nvCxnSpPr>
        <p:spPr>
          <a:xfrm flipH="1">
            <a:off x="3322955" y="3483905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4418BB89-6C59-449F-873D-069C5501A985}"/>
              </a:ext>
            </a:extLst>
          </p:cNvPr>
          <p:cNvCxnSpPr>
            <a:cxnSpLocks/>
          </p:cNvCxnSpPr>
          <p:nvPr/>
        </p:nvCxnSpPr>
        <p:spPr>
          <a:xfrm flipH="1">
            <a:off x="3349732" y="392752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B7EC3C1D-0862-443F-B110-5682A20B57BA}"/>
              </a:ext>
            </a:extLst>
          </p:cNvPr>
          <p:cNvCxnSpPr>
            <a:cxnSpLocks/>
          </p:cNvCxnSpPr>
          <p:nvPr/>
        </p:nvCxnSpPr>
        <p:spPr>
          <a:xfrm flipH="1">
            <a:off x="2795288" y="4169030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C4E7B2BA-5B0B-4FF4-BDCE-CC343BE655E6}"/>
              </a:ext>
            </a:extLst>
          </p:cNvPr>
          <p:cNvCxnSpPr>
            <a:cxnSpLocks/>
          </p:cNvCxnSpPr>
          <p:nvPr/>
        </p:nvCxnSpPr>
        <p:spPr>
          <a:xfrm flipH="1">
            <a:off x="3552753" y="450137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A9398E3-0207-499D-866C-C7418D425931}"/>
              </a:ext>
            </a:extLst>
          </p:cNvPr>
          <p:cNvCxnSpPr>
            <a:cxnSpLocks/>
          </p:cNvCxnSpPr>
          <p:nvPr/>
        </p:nvCxnSpPr>
        <p:spPr>
          <a:xfrm flipH="1">
            <a:off x="3224146" y="4878840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643E7B62-36FC-4BFB-B6DE-64990805BA9F}"/>
              </a:ext>
            </a:extLst>
          </p:cNvPr>
          <p:cNvCxnSpPr>
            <a:cxnSpLocks/>
          </p:cNvCxnSpPr>
          <p:nvPr/>
        </p:nvCxnSpPr>
        <p:spPr>
          <a:xfrm flipH="1">
            <a:off x="3054225" y="535242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0F66F8F4-B289-4119-A839-D491767C8A59}"/>
              </a:ext>
            </a:extLst>
          </p:cNvPr>
          <p:cNvCxnSpPr>
            <a:cxnSpLocks/>
          </p:cNvCxnSpPr>
          <p:nvPr/>
        </p:nvCxnSpPr>
        <p:spPr>
          <a:xfrm flipH="1">
            <a:off x="6699867" y="1377986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299EFD32-E476-45EF-863E-E27A0776088F}"/>
              </a:ext>
            </a:extLst>
          </p:cNvPr>
          <p:cNvCxnSpPr>
            <a:cxnSpLocks/>
          </p:cNvCxnSpPr>
          <p:nvPr/>
        </p:nvCxnSpPr>
        <p:spPr>
          <a:xfrm flipH="1">
            <a:off x="7197719" y="173601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6727EC6B-BECE-4FD0-9D70-6DF917AD219D}"/>
              </a:ext>
            </a:extLst>
          </p:cNvPr>
          <p:cNvCxnSpPr>
            <a:cxnSpLocks/>
          </p:cNvCxnSpPr>
          <p:nvPr/>
        </p:nvCxnSpPr>
        <p:spPr>
          <a:xfrm flipH="1">
            <a:off x="6946551" y="218726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C73A8324-BFF6-42E4-B3CC-F91A255D8296}"/>
              </a:ext>
            </a:extLst>
          </p:cNvPr>
          <p:cNvCxnSpPr>
            <a:cxnSpLocks/>
          </p:cNvCxnSpPr>
          <p:nvPr/>
        </p:nvCxnSpPr>
        <p:spPr>
          <a:xfrm flipH="1">
            <a:off x="6475126" y="2519056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D852D15F-F188-4FE5-90CB-FC5ADC8D3305}"/>
              </a:ext>
            </a:extLst>
          </p:cNvPr>
          <p:cNvCxnSpPr>
            <a:cxnSpLocks/>
          </p:cNvCxnSpPr>
          <p:nvPr/>
        </p:nvCxnSpPr>
        <p:spPr>
          <a:xfrm flipH="1">
            <a:off x="6461986" y="281392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5476F85C-8CCB-4C66-9361-5EF87865A7AA}"/>
              </a:ext>
            </a:extLst>
          </p:cNvPr>
          <p:cNvCxnSpPr>
            <a:cxnSpLocks/>
          </p:cNvCxnSpPr>
          <p:nvPr/>
        </p:nvCxnSpPr>
        <p:spPr>
          <a:xfrm flipH="1">
            <a:off x="6758799" y="321905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C45C4387-CA38-47C6-BC15-62CB4C0148A2}"/>
              </a:ext>
            </a:extLst>
          </p:cNvPr>
          <p:cNvCxnSpPr>
            <a:cxnSpLocks/>
          </p:cNvCxnSpPr>
          <p:nvPr/>
        </p:nvCxnSpPr>
        <p:spPr>
          <a:xfrm flipH="1">
            <a:off x="6204098" y="359517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9C82543B-B0A8-4A5F-B35C-3C5E308111B5}"/>
              </a:ext>
            </a:extLst>
          </p:cNvPr>
          <p:cNvCxnSpPr>
            <a:cxnSpLocks/>
          </p:cNvCxnSpPr>
          <p:nvPr/>
        </p:nvCxnSpPr>
        <p:spPr>
          <a:xfrm flipH="1">
            <a:off x="6556401" y="3975428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55601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104448" y="4805917"/>
            <a:ext cx="4018826" cy="113258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7D089E06-9903-4071-8374-FF2634450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" y="1"/>
            <a:ext cx="527050" cy="54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5768132C-D7DB-4660-AB02-304C4F03C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69" y="113558"/>
            <a:ext cx="527050" cy="427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614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965893" y="5044062"/>
            <a:ext cx="3996341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</p:spTree>
    <p:extLst>
      <p:ext uri="{BB962C8B-B14F-4D97-AF65-F5344CB8AC3E}">
        <p14:creationId xmlns:p14="http://schemas.microsoft.com/office/powerpoint/2010/main" val="281932087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82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4" y="5747058"/>
            <a:ext cx="542671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D60ED24-66E7-4306-9BF9-B6FDDE3F1148}"/>
              </a:ext>
            </a:extLst>
          </p:cNvPr>
          <p:cNvCxnSpPr/>
          <p:nvPr/>
        </p:nvCxnSpPr>
        <p:spPr>
          <a:xfrm>
            <a:off x="1648047" y="1584251"/>
            <a:ext cx="11802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5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Khi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 smtClean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1616149" y="5220586"/>
            <a:ext cx="140349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2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tuy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4125433" y="4274288"/>
            <a:ext cx="215840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29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7749396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4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4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" y="1217497"/>
            <a:ext cx="5174672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Ông bước lên thềm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lòng sung sướng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Quẳng gậy, cúi xuống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Quên cả đớn đau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Ôm cháu xoa đầu: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- Hoan hô thằng bé!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Bé thế mà khoẻ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3"/>
          <p:cNvSpPr/>
          <p:nvPr/>
        </p:nvSpPr>
        <p:spPr>
          <a:xfrm>
            <a:off x="228600" y="1340607"/>
            <a:ext cx="5174672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300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kumimoji="0" lang="en-US" sz="3000" b="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baseline="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endParaRPr lang="en-US" sz="3000" baseline="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8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r>
              <a:rPr kumimoji="0" lang="en-US" altLang="zh-CN" sz="8000" b="1" i="1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theo</a:t>
            </a:r>
            <a:r>
              <a:rPr kumimoji="0" lang="en-US" altLang="zh-CN" sz="8000" b="1" i="1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văn</a:t>
            </a:r>
            <a:r>
              <a:rPr kumimoji="0" lang="en-US" altLang="zh-CN" sz="80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bản</a:t>
            </a:r>
            <a:r>
              <a:rPr kumimoji="0" lang="en-US" altLang="zh-CN" sz="80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đọc</a:t>
            </a:r>
            <a:endParaRPr kumimoji="0" lang="en-US" sz="8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33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9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89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89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89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489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89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7DE72CFD-EBB4-4A1B-96F8-9AA2777AB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3953" y="2679405"/>
            <a:ext cx="6602819" cy="1721939"/>
          </a:xfr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D3A9359A-1FCB-43A0-BE1E-C6B75A846A58}"/>
              </a:ext>
            </a:extLst>
          </p:cNvPr>
          <p:cNvSpPr/>
          <p:nvPr/>
        </p:nvSpPr>
        <p:spPr>
          <a:xfrm>
            <a:off x="2987749" y="2785730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BFA58FD1-8666-44B4-AD10-A32DA2F70AF9}"/>
              </a:ext>
            </a:extLst>
          </p:cNvPr>
          <p:cNvSpPr/>
          <p:nvPr/>
        </p:nvSpPr>
        <p:spPr>
          <a:xfrm>
            <a:off x="7506586" y="2785730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F45BE3F-3DD5-436F-B13D-ED0353DD15BC}"/>
              </a:ext>
            </a:extLst>
          </p:cNvPr>
          <p:cNvSpPr/>
          <p:nvPr/>
        </p:nvSpPr>
        <p:spPr>
          <a:xfrm>
            <a:off x="3168502" y="3646967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9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355011" y="2057400"/>
            <a:ext cx="5865963" cy="3811588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2.Đọc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2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</a:t>
            </a:r>
            <a:r>
              <a:rPr kumimoji="0" lang="en-US" sz="2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5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02890" y="772856"/>
            <a:ext cx="555074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Ô</a:t>
            </a:r>
            <a:r>
              <a:rPr lang="vi-VN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 </a:t>
            </a: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bị đau chân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 sưng nó tấy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Đi phải chống gậy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Khập khiễng, khập khà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Bước lên thềm nhà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Nhấc chân quá khó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Thấy ông nhăn nhó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Việt chơi ngoài sân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Lon ton lại gần,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Âu yếm, nhanh nhảu</a:t>
            </a:r>
            <a:r>
              <a:rPr lang="vi-VN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:</a:t>
            </a:r>
            <a:endParaRPr lang="en-US" sz="2800" dirty="0" smtClean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>
              <a:defRPr/>
            </a:pPr>
            <a:r>
              <a:rPr lang="en-US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-</a:t>
            </a:r>
            <a:r>
              <a:rPr lang="en-US" sz="2800" dirty="0" err="1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vịn</a:t>
            </a:r>
            <a:r>
              <a:rPr lang="en-US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vai</a:t>
            </a:r>
            <a:r>
              <a:rPr lang="en-US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cháu</a:t>
            </a:r>
            <a:r>
              <a:rPr lang="en-US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, </a:t>
            </a:r>
          </a:p>
          <a:p>
            <a:pPr lvl="0">
              <a:defRPr/>
            </a:pPr>
            <a:r>
              <a:rPr lang="en-US" sz="2800" dirty="0" err="1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Cháu</a:t>
            </a:r>
            <a:r>
              <a:rPr lang="en-US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đỡ</a:t>
            </a:r>
            <a:r>
              <a:rPr lang="en-US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lên</a:t>
            </a:r>
            <a:r>
              <a:rPr lang="en-US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lang="vi-VN" sz="28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>
              <a:defRPr/>
            </a:pPr>
            <a:endParaRPr lang="vi-VN" sz="28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=""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2709192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310DAFA3-E2E3-4606-BB1D-AD52EE227865}"/>
              </a:ext>
            </a:extLst>
          </p:cNvPr>
          <p:cNvSpPr/>
          <p:nvPr/>
        </p:nvSpPr>
        <p:spPr>
          <a:xfrm>
            <a:off x="3714750" y="573356"/>
            <a:ext cx="4663440" cy="992554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D58BF97-1BD5-45CB-86A5-AA5D6B75D2C0}"/>
              </a:ext>
            </a:extLst>
          </p:cNvPr>
          <p:cNvSpPr txBox="1"/>
          <p:nvPr/>
        </p:nvSpPr>
        <p:spPr>
          <a:xfrm>
            <a:off x="3554083" y="2808654"/>
            <a:ext cx="358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ó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khập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khiễng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ACFC63E-8078-4637-A869-5DF7F1BDBC46}"/>
              </a:ext>
            </a:extLst>
          </p:cNvPr>
          <p:cNvSpPr txBox="1"/>
          <p:nvPr/>
        </p:nvSpPr>
        <p:spPr>
          <a:xfrm>
            <a:off x="3916392" y="3643044"/>
            <a:ext cx="3221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l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ên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sân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258E2F8-033D-4469-8526-03E33E390BCB}"/>
              </a:ext>
            </a:extLst>
          </p:cNvPr>
          <p:cNvSpPr txBox="1"/>
          <p:nvPr/>
        </p:nvSpPr>
        <p:spPr>
          <a:xfrm>
            <a:off x="4114800" y="4462878"/>
            <a:ext cx="3023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hanh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nhảu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0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446BA2AE-815B-4849-A21E-B94E59340051}"/>
              </a:ext>
            </a:extLst>
          </p:cNvPr>
          <p:cNvSpPr txBox="1">
            <a:spLocks/>
          </p:cNvSpPr>
          <p:nvPr/>
        </p:nvSpPr>
        <p:spPr>
          <a:xfrm>
            <a:off x="838200" y="27931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buFontTx/>
              <a:buChar char="-"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“O….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o!”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8" descr="0083">
            <a:extLst>
              <a:ext uri="{FF2B5EF4-FFF2-40B4-BE49-F238E27FC236}">
                <a16:creationId xmlns="" xmlns:a16="http://schemas.microsoft.com/office/drawing/2014/main" id="{6D482A59-4E5C-470E-B620-C20BBBAC6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610" y="2793188"/>
            <a:ext cx="319361" cy="477807"/>
          </a:xfrm>
          <a:prstGeom prst="rect">
            <a:avLst/>
          </a:prstGeom>
        </p:spPr>
      </p:pic>
      <p:pic>
        <p:nvPicPr>
          <p:cNvPr id="7" name="Content Placeholder 8" descr="0083">
            <a:extLst>
              <a:ext uri="{FF2B5EF4-FFF2-40B4-BE49-F238E27FC236}">
                <a16:creationId xmlns="" xmlns:a16="http://schemas.microsoft.com/office/drawing/2014/main" id="{DB83DF43-1152-4F6E-82EA-BC1DF2DFB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213" y="3762388"/>
            <a:ext cx="329569" cy="477807"/>
          </a:xfrm>
          <a:prstGeom prst="rect">
            <a:avLst/>
          </a:prstGeom>
        </p:spPr>
      </p:pic>
      <p:pic>
        <p:nvPicPr>
          <p:cNvPr id="8" name="Content Placeholder 8" descr="0083">
            <a:extLst>
              <a:ext uri="{FF2B5EF4-FFF2-40B4-BE49-F238E27FC236}">
                <a16:creationId xmlns="" xmlns:a16="http://schemas.microsoft.com/office/drawing/2014/main" id="{3FA826FB-CB39-4091-A698-DFE25E2C8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348" y="3768364"/>
            <a:ext cx="223245" cy="477807"/>
          </a:xfrm>
          <a:prstGeom prst="rect">
            <a:avLst/>
          </a:prstGeom>
        </p:spPr>
      </p:pic>
      <p:pic>
        <p:nvPicPr>
          <p:cNvPr id="9" name="Content Placeholder 8" descr="0083">
            <a:extLst>
              <a:ext uri="{FF2B5EF4-FFF2-40B4-BE49-F238E27FC236}">
                <a16:creationId xmlns="" xmlns:a16="http://schemas.microsoft.com/office/drawing/2014/main" id="{9F997203-0648-4863-9DEA-09C3509CD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09" y="4246171"/>
            <a:ext cx="223245" cy="477807"/>
          </a:xfrm>
          <a:prstGeom prst="rect">
            <a:avLst/>
          </a:prstGeom>
        </p:spPr>
      </p:pic>
      <p:pic>
        <p:nvPicPr>
          <p:cNvPr id="10" name="Content Placeholder 8" descr="0083">
            <a:extLst>
              <a:ext uri="{FF2B5EF4-FFF2-40B4-BE49-F238E27FC236}">
                <a16:creationId xmlns="" xmlns:a16="http://schemas.microsoft.com/office/drawing/2014/main" id="{D83360C2-B26A-4B38-AD65-46B8AE426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877" y="4246171"/>
            <a:ext cx="289717" cy="477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b.Chọn</a:t>
            </a:r>
            <a:r>
              <a:rPr lang="en-US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ac hay at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E3F603ED-D1C3-4DAC-BA35-48FC22AD8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8829" y="2353469"/>
            <a:ext cx="9133114" cy="295876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99FF3496-515F-4356-BA46-2F2CBA09A07D}"/>
              </a:ext>
            </a:extLst>
          </p:cNvPr>
          <p:cNvSpPr/>
          <p:nvPr/>
        </p:nvSpPr>
        <p:spPr>
          <a:xfrm>
            <a:off x="5334000" y="2906486"/>
            <a:ext cx="4136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5B0EFD1-A6B0-4C33-8D3E-CD4E3B653C2A}"/>
              </a:ext>
            </a:extLst>
          </p:cNvPr>
          <p:cNvSpPr/>
          <p:nvPr/>
        </p:nvSpPr>
        <p:spPr>
          <a:xfrm>
            <a:off x="7026728" y="2826383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DDE76BD7-5FAA-424B-ABF1-C08C4DBAC929}"/>
              </a:ext>
            </a:extLst>
          </p:cNvPr>
          <p:cNvSpPr/>
          <p:nvPr/>
        </p:nvSpPr>
        <p:spPr>
          <a:xfrm>
            <a:off x="9133115" y="2852058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7986BFE-E8D9-47E3-A7BD-27C660E149B7}"/>
              </a:ext>
            </a:extLst>
          </p:cNvPr>
          <p:cNvSpPr/>
          <p:nvPr/>
        </p:nvSpPr>
        <p:spPr>
          <a:xfrm>
            <a:off x="5421086" y="3946071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F9542AF6-E26E-45EB-A279-B11313C2F563}"/>
              </a:ext>
            </a:extLst>
          </p:cNvPr>
          <p:cNvSpPr/>
          <p:nvPr/>
        </p:nvSpPr>
        <p:spPr>
          <a:xfrm>
            <a:off x="7516585" y="3827405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475D254-230B-496F-B512-4FB3F85E66E1}"/>
              </a:ext>
            </a:extLst>
          </p:cNvPr>
          <p:cNvSpPr/>
          <p:nvPr/>
        </p:nvSpPr>
        <p:spPr>
          <a:xfrm>
            <a:off x="8844643" y="3827405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418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28E755E-E852-4705-8AF2-D2584A3A3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B9D2367-6F25-44BC-B7B3-DA197D49A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305" y="772887"/>
            <a:ext cx="8829675" cy="355894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A83C806-B512-4421-82B1-DB92D9F13DCE}"/>
              </a:ext>
            </a:extLst>
          </p:cNvPr>
          <p:cNvSpPr/>
          <p:nvPr/>
        </p:nvSpPr>
        <p:spPr>
          <a:xfrm>
            <a:off x="1682171" y="4677276"/>
            <a:ext cx="7957457" cy="1230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Chỉ sự vật: bếp, chảo, quạt, đồ chơi, chổi, cây, rau</a:t>
            </a:r>
          </a:p>
          <a:p>
            <a:pPr algn="l"/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Chỉ hoạt động: nấu, nhặt, chơi, sửa, quét, tưới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5F9083-D6D4-470C-9EF0-8FD01141F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Tìm 3 từ ngữ chỉ hoạt động trong đoạn thơ dưới đây: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8A9BC0-F1B3-48BC-81CA-789CB2994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55952-1255-4E7F-AA61-73FB1935F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57" y="1825625"/>
            <a:ext cx="7173685" cy="2717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C542269D-0986-4367-A9B7-5ED0EFDCD08C}"/>
              </a:ext>
            </a:extLst>
          </p:cNvPr>
          <p:cNvCxnSpPr>
            <a:cxnSpLocks/>
          </p:cNvCxnSpPr>
          <p:nvPr/>
        </p:nvCxnSpPr>
        <p:spPr>
          <a:xfrm>
            <a:off x="3016332" y="2315689"/>
            <a:ext cx="5581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27272297-5C68-45CF-852F-CD49CCAE4C80}"/>
              </a:ext>
            </a:extLst>
          </p:cNvPr>
          <p:cNvCxnSpPr>
            <a:cxnSpLocks/>
          </p:cNvCxnSpPr>
          <p:nvPr/>
        </p:nvCxnSpPr>
        <p:spPr>
          <a:xfrm>
            <a:off x="3051958" y="2802577"/>
            <a:ext cx="5581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D351A7DF-706F-4C04-840E-6F5DDAA9C065}"/>
              </a:ext>
            </a:extLst>
          </p:cNvPr>
          <p:cNvCxnSpPr>
            <a:cxnSpLocks/>
          </p:cNvCxnSpPr>
          <p:nvPr/>
        </p:nvCxnSpPr>
        <p:spPr>
          <a:xfrm>
            <a:off x="7683335" y="2861954"/>
            <a:ext cx="5581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72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F1DC55-0F4C-4A04-980A-C834C4367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4732"/>
            <a:ext cx="10515600" cy="1325563"/>
          </a:xfrm>
        </p:spPr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Quan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6991DEA9-4EFC-4E87-86FF-B2AC048E7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2563" y="1200831"/>
            <a:ext cx="7275007" cy="5210855"/>
          </a:xfr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174484C3-E024-4BB3-9475-3CBC4DB9B2F6}"/>
              </a:ext>
            </a:extLst>
          </p:cNvPr>
          <p:cNvSpPr/>
          <p:nvPr/>
        </p:nvSpPr>
        <p:spPr>
          <a:xfrm>
            <a:off x="7968343" y="1306286"/>
            <a:ext cx="3842657" cy="383177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dang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tivi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285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066990" y="141287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3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91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1906270"/>
            <a:ext cx="78812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viết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đoạn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21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5E75D7AC-2095-4868-82A8-71D3F446A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" y="544436"/>
            <a:ext cx="8346164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6906376-9F8E-4500-BFB8-01FE18DAE9BA}"/>
              </a:ext>
            </a:extLst>
          </p:cNvPr>
          <p:cNvSpPr/>
          <p:nvPr/>
        </p:nvSpPr>
        <p:spPr>
          <a:xfrm>
            <a:off x="7976344" y="1403730"/>
            <a:ext cx="4112169" cy="2908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l">
              <a:buFont typeface="+mj-lt"/>
              <a:buAutoNum type="arabicPeriod"/>
            </a:pP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 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495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4D4CCB9-E115-4267-A992-F7B74E3557E6}"/>
              </a:ext>
            </a:extLst>
          </p:cNvPr>
          <p:cNvSpPr txBox="1"/>
          <p:nvPr/>
        </p:nvSpPr>
        <p:spPr>
          <a:xfrm>
            <a:off x="2327564" y="190005"/>
            <a:ext cx="7101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3-5 câu kể về một công việc em đã làm cùng người thân.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CD28A40-A708-49BC-8F76-186A051005ED}"/>
              </a:ext>
            </a:extLst>
          </p:cNvPr>
          <p:cNvSpPr/>
          <p:nvPr/>
        </p:nvSpPr>
        <p:spPr>
          <a:xfrm>
            <a:off x="2660073" y="1888177"/>
            <a:ext cx="7101444" cy="330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em </a:t>
            </a:r>
            <a:r>
              <a:rPr lang="vi-VN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 </a:t>
            </a:r>
            <a:r>
              <a:rPr lang="vi-VN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gái rửa bát. Chị rửa bát còn em sẽ xếp bát lên giá để cho ráo nước. Hai chị em vừa làm vừa hát rất </a:t>
            </a:r>
            <a:r>
              <a:rPr lang="vi-VN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vi-VN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37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1906270"/>
            <a:ext cx="78812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lang="en-US" sz="9600" b="1" i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Đọc</a:t>
            </a:r>
            <a:r>
              <a:rPr lang="en-US" sz="9600" b="1" i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mở</a:t>
            </a:r>
            <a:r>
              <a:rPr lang="en-US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rộng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89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="" xmlns:a16="http://schemas.microsoft.com/office/drawing/2014/main" id="{51E4C5C0-B056-49A7-B281-3AA597D2D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25194"/>
            <a:ext cx="10905066" cy="4007610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7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="" xmlns:a16="http://schemas.microsoft.com/office/drawing/2014/main" id="{2B037F8D-4232-4335-86A8-3968DD3D9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75" y="643467"/>
            <a:ext cx="6122049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3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1565</Words>
  <Application>Microsoft Office PowerPoint</Application>
  <PresentationFormat>Custom</PresentationFormat>
  <Paragraphs>330</Paragraphs>
  <Slides>46</Slides>
  <Notes>20</Notes>
  <HiddenSlides>0</HiddenSlides>
  <MMClips>5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1_Office Theme</vt:lpstr>
      <vt:lpstr>2_Office Theme</vt:lpstr>
      <vt:lpstr>4_Office Theme</vt:lpstr>
      <vt:lpstr>3_Office Theme</vt:lpstr>
      <vt:lpstr>5_Office Theme</vt:lpstr>
      <vt:lpstr>6_Office Theme</vt:lpstr>
      <vt:lpstr>9_Office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những việc em làm khiến người thân vui</vt:lpstr>
      <vt:lpstr>PowerPoint Presentation</vt:lpstr>
      <vt:lpstr>Thương ông</vt:lpstr>
      <vt:lpstr>PowerPoint Presentation</vt:lpstr>
      <vt:lpstr>PowerPoint Presentation</vt:lpstr>
      <vt:lpstr>Thương ông</vt:lpstr>
      <vt:lpstr>Thương ông</vt:lpstr>
      <vt:lpstr>Thương ông</vt:lpstr>
      <vt:lpstr>Thương ông</vt:lpstr>
      <vt:lpstr>PowerPoint Presentation</vt:lpstr>
      <vt:lpstr>Thương ông</vt:lpstr>
      <vt:lpstr>Thương ông</vt:lpstr>
      <vt:lpstr>Thương ông</vt:lpstr>
      <vt:lpstr>PowerPoint Presentation</vt:lpstr>
      <vt:lpstr>PowerPoint Presentation</vt:lpstr>
      <vt:lpstr>1. Từ ngữ nào dưới đây thể hiện dáng vẻ của Việt?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 Chọn a hoặc b.</vt:lpstr>
      <vt:lpstr>b.Chọn ac hay at thay cho ô vuông</vt:lpstr>
      <vt:lpstr>PowerPoint Presentation</vt:lpstr>
      <vt:lpstr>PowerPoint Presentation</vt:lpstr>
      <vt:lpstr>PowerPoint Presentation</vt:lpstr>
      <vt:lpstr>2. Tìm 3 từ ngữ chỉ hoạt động trong đoạn thơ dưới đây:</vt:lpstr>
      <vt:lpstr>3. Quan sát tranh và trả lời câu hỏi: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35</cp:revision>
  <dcterms:created xsi:type="dcterms:W3CDTF">2021-05-27T09:39:36Z</dcterms:created>
  <dcterms:modified xsi:type="dcterms:W3CDTF">2021-07-06T09:57:45Z</dcterms:modified>
</cp:coreProperties>
</file>