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58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395" y="2377440"/>
            <a:ext cx="9937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LUYỆN TẬP (78)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67" y="3604113"/>
            <a:ext cx="2554081" cy="638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37" y="1708070"/>
            <a:ext cx="2694666" cy="8657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59567" y="386531"/>
            <a:ext cx="983396" cy="506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961" t="18254" r="888" b="49229"/>
          <a:stretch/>
        </p:blipFill>
        <p:spPr>
          <a:xfrm>
            <a:off x="7079707" y="839391"/>
            <a:ext cx="3935727" cy="171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685" y="318755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2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9567" y="956443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02708" y="1716416"/>
            <a:ext cx="672412" cy="7219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9567" y="2731765"/>
            <a:ext cx="10130752" cy="16612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9708" y="2774636"/>
            <a:ext cx="4038334" cy="16050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83688" y="3647491"/>
            <a:ext cx="791682" cy="5698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47103" y="4311309"/>
            <a:ext cx="2349523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– 2 =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8537" y="4311309"/>
            <a:ext cx="723085" cy="662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917518" y="4634651"/>
            <a:ext cx="506685" cy="81660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28736" y="5129724"/>
            <a:ext cx="4093198" cy="1380867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529" y="5531442"/>
            <a:ext cx="135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Nhẩm: </a:t>
            </a:r>
            <a:endParaRPr lang="en-US" sz="28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928" y="5168071"/>
            <a:ext cx="190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1926" y="5791193"/>
            <a:ext cx="184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 – 2 =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2250" y="5156222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6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345" y="5731496"/>
            <a:ext cx="81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4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372" y="309162"/>
            <a:ext cx="6092335" cy="12809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03" y="2716266"/>
            <a:ext cx="6425118" cy="9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8" grpId="0" animBg="1"/>
      <p:bldP spid="9" grpId="0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8" grpId="0"/>
      <p:bldP spid="19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8564" y="572929"/>
            <a:ext cx="165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233" y="625071"/>
            <a:ext cx="522331" cy="4492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317" y="1517724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a)  8 - 2 - 3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6264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317" y="2407286"/>
            <a:ext cx="295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b) 10 - 5 - 2 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6264" y="242726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8952" y="240728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5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878" y="1532089"/>
            <a:ext cx="257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c) 7 - 4 - 1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1576" y="153208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6878" y="2407285"/>
            <a:ext cx="242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d) 3 + 6 - 4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613" b="90067"/>
          <a:stretch/>
        </p:blipFill>
        <p:spPr>
          <a:xfrm>
            <a:off x="1356889" y="313508"/>
            <a:ext cx="10137675" cy="38143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79222" y="4441370"/>
            <a:ext cx="5068389" cy="138466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110" t="12200" r="1110" b="58888"/>
          <a:stretch/>
        </p:blipFill>
        <p:spPr>
          <a:xfrm>
            <a:off x="1232749" y="283265"/>
            <a:ext cx="10013268" cy="3260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893" y="3367383"/>
            <a:ext cx="5151550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70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2020-08-14T13:15:10Z</dcterms:created>
  <dcterms:modified xsi:type="dcterms:W3CDTF">2020-11-21T05:21:43Z</dcterms:modified>
</cp:coreProperties>
</file>