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3" r:id="rId2"/>
    <p:sldMasterId id="2147483767" r:id="rId3"/>
  </p:sldMasterIdLst>
  <p:notesMasterIdLst>
    <p:notesMasterId r:id="rId18"/>
  </p:notesMasterIdLst>
  <p:handoutMasterIdLst>
    <p:handoutMasterId r:id="rId19"/>
  </p:handoutMasterIdLst>
  <p:sldIdLst>
    <p:sldId id="354" r:id="rId4"/>
    <p:sldId id="332" r:id="rId5"/>
    <p:sldId id="259" r:id="rId6"/>
    <p:sldId id="360" r:id="rId7"/>
    <p:sldId id="262" r:id="rId8"/>
    <p:sldId id="260" r:id="rId9"/>
    <p:sldId id="361" r:id="rId10"/>
    <p:sldId id="362" r:id="rId11"/>
    <p:sldId id="363" r:id="rId12"/>
    <p:sldId id="359" r:id="rId13"/>
    <p:sldId id="271" r:id="rId14"/>
    <p:sldId id="261" r:id="rId15"/>
    <p:sldId id="357" r:id="rId16"/>
    <p:sldId id="264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5D5"/>
    <a:srgbClr val="FBCA90"/>
    <a:srgbClr val="F7931C"/>
    <a:srgbClr val="4F8B8E"/>
    <a:srgbClr val="BBD295"/>
    <a:srgbClr val="E6E6E6"/>
    <a:srgbClr val="B4D495"/>
    <a:srgbClr val="0071BC"/>
    <a:srgbClr val="E82327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3066" autoAdjust="0"/>
  </p:normalViewPr>
  <p:slideViewPr>
    <p:cSldViewPr snapToGrid="0">
      <p:cViewPr varScale="1">
        <p:scale>
          <a:sx n="67" d="100"/>
          <a:sy n="67" d="100"/>
        </p:scale>
        <p:origin x="137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1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89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B1BA57CE-BE0B-428A-A8A4-309BF0DD05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50D4ECA2-5C3E-4E41-B202-E5DF0CE6D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15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B1BA57CE-BE0B-428A-A8A4-309BF0DD05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50D4ECA2-5C3E-4E41-B202-E5DF0CE6D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26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B1BA57CE-BE0B-428A-A8A4-309BF0DD05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50D4ECA2-5C3E-4E41-B202-E5DF0CE6D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51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B1BA57CE-BE0B-428A-A8A4-309BF0DD05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50D4ECA2-5C3E-4E41-B202-E5DF0CE6D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62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B1BA57CE-BE0B-428A-A8A4-309BF0DD05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50D4ECA2-5C3E-4E41-B202-E5DF0CE6D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48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B1BA57CE-BE0B-428A-A8A4-309BF0DD05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50D4ECA2-5C3E-4E41-B202-E5DF0CE6D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10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B1BA57CE-BE0B-428A-A8A4-309BF0DD05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50D4ECA2-5C3E-4E41-B202-E5DF0CE6D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84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B1BA57CE-BE0B-428A-A8A4-309BF0DD05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50D4ECA2-5C3E-4E41-B202-E5DF0CE6D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1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B1BA57CE-BE0B-428A-A8A4-309BF0DD05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50D4ECA2-5C3E-4E41-B202-E5DF0CE6D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64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B1BA57CE-BE0B-428A-A8A4-309BF0DD05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50D4ECA2-5C3E-4E41-B202-E5DF0CE6D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71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B1BA57CE-BE0B-428A-A8A4-309BF0DD05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50D4ECA2-5C3E-4E41-B202-E5DF0CE6D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62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69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43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3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77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73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83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8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03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83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95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9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889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29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56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31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8978E-5FA8-441F-86EC-FEAE47E4E34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0150C-B04A-45F3-8EA1-8BE04FEA9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7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672E9-2371-4D29-9C69-0307709E52D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8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83" r:id="rId8"/>
    <p:sldLayoutId id="2147483782" r:id="rId9"/>
    <p:sldLayoutId id="2147483781" r:id="rId10"/>
    <p:sldLayoutId id="2147483780" r:id="rId11"/>
    <p:sldLayoutId id="2147483779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9.xml"/><Relationship Id="rId3" Type="http://schemas.openxmlformats.org/officeDocument/2006/relationships/image" Target="../media/image10.jpg"/><Relationship Id="rId7" Type="http://schemas.openxmlformats.org/officeDocument/2006/relationships/image" Target="../media/image12.gif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5.xml"/><Relationship Id="rId11" Type="http://schemas.openxmlformats.org/officeDocument/2006/relationships/image" Target="../media/image6.gif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slide" Target="slide8.xml"/><Relationship Id="rId9" Type="http://schemas.openxmlformats.org/officeDocument/2006/relationships/slide" Target="slide6.xml"/><Relationship Id="rId1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iếng Việt 1 tập 1 - SGK Kết nối tri thức với cuộc sống | NXBGDVN">
            <a:extLst>
              <a:ext uri="{FF2B5EF4-FFF2-40B4-BE49-F238E27FC236}">
                <a16:creationId xmlns:a16="http://schemas.microsoft.com/office/drawing/2014/main" id="{B5DF8FD5-BF5A-4A80-8B8C-F5907BE97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2" y="82193"/>
            <a:ext cx="8938517" cy="6775806"/>
          </a:xfrm>
          <a:prstGeom prst="roundRect">
            <a:avLst>
              <a:gd name="adj" fmla="val 2492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2C9771-D8F1-46E5-91C3-E69524815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67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35E886-27C0-439D-A013-EA00F067E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ách đọc Bảng Chữ Cái Tiếng Việt - Hotelcareers.vn">
            <a:extLst>
              <a:ext uri="{FF2B5EF4-FFF2-40B4-BE49-F238E27FC236}">
                <a16:creationId xmlns:a16="http://schemas.microsoft.com/office/drawing/2014/main" id="{FD169E50-111B-4F9C-83F2-9188FD167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t="5127" r="4831" b="8781"/>
          <a:stretch/>
        </p:blipFill>
        <p:spPr bwMode="auto">
          <a:xfrm>
            <a:off x="225192" y="2260315"/>
            <a:ext cx="8693615" cy="4469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442C96-2E4E-4655-A8E3-2662216D0D9B}"/>
              </a:ext>
            </a:extLst>
          </p:cNvPr>
          <p:cNvSpPr txBox="1"/>
          <p:nvPr/>
        </p:nvSpPr>
        <p:spPr>
          <a:xfrm>
            <a:off x="2280863" y="835581"/>
            <a:ext cx="5722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ghép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4153568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3740AE5B-6D51-4687-8D2F-4D02179B0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CF6B9BE-DFBB-49A1-9616-620A03344A77}"/>
              </a:ext>
            </a:extLst>
          </p:cNvPr>
          <p:cNvSpPr/>
          <p:nvPr/>
        </p:nvSpPr>
        <p:spPr>
          <a:xfrm>
            <a:off x="2884771" y="2711053"/>
            <a:ext cx="1162050" cy="1143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9171ACF-7620-4129-979D-0FE56D93419A}"/>
              </a:ext>
            </a:extLst>
          </p:cNvPr>
          <p:cNvSpPr/>
          <p:nvPr/>
        </p:nvSpPr>
        <p:spPr>
          <a:xfrm>
            <a:off x="4199221" y="2699623"/>
            <a:ext cx="1162050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603C3EC-E613-4973-99F4-E71E9AAE4F26}"/>
              </a:ext>
            </a:extLst>
          </p:cNvPr>
          <p:cNvSpPr/>
          <p:nvPr/>
        </p:nvSpPr>
        <p:spPr>
          <a:xfrm>
            <a:off x="5604718" y="2711053"/>
            <a:ext cx="1162050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7A7D134-651A-4B02-8B85-C90F658203E7}"/>
              </a:ext>
            </a:extLst>
          </p:cNvPr>
          <p:cNvSpPr/>
          <p:nvPr/>
        </p:nvSpPr>
        <p:spPr>
          <a:xfrm>
            <a:off x="2823544" y="4241622"/>
            <a:ext cx="1162050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848FF87-880C-4F47-87EE-FF7B676324FE}"/>
              </a:ext>
            </a:extLst>
          </p:cNvPr>
          <p:cNvSpPr/>
          <p:nvPr/>
        </p:nvSpPr>
        <p:spPr>
          <a:xfrm>
            <a:off x="4176094" y="4241622"/>
            <a:ext cx="1162050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5168606-7708-407E-A3DA-4EB71010213B}"/>
              </a:ext>
            </a:extLst>
          </p:cNvPr>
          <p:cNvSpPr/>
          <p:nvPr/>
        </p:nvSpPr>
        <p:spPr>
          <a:xfrm>
            <a:off x="5490544" y="4241622"/>
            <a:ext cx="1162050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36" name="Flowchart: Data 35">
            <a:extLst>
              <a:ext uri="{FF2B5EF4-FFF2-40B4-BE49-F238E27FC236}">
                <a16:creationId xmlns:a16="http://schemas.microsoft.com/office/drawing/2014/main" id="{A0EACC2D-4387-4D8D-ABF3-64898DE72507}"/>
              </a:ext>
            </a:extLst>
          </p:cNvPr>
          <p:cNvSpPr/>
          <p:nvPr/>
        </p:nvSpPr>
        <p:spPr>
          <a:xfrm rot="8118422">
            <a:off x="4680097" y="2882982"/>
            <a:ext cx="177045" cy="799142"/>
          </a:xfrm>
          <a:prstGeom prst="flowChartInputOutp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en-US" sz="1350" noProof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Flowchart: Data 36">
            <a:extLst>
              <a:ext uri="{FF2B5EF4-FFF2-40B4-BE49-F238E27FC236}">
                <a16:creationId xmlns:a16="http://schemas.microsoft.com/office/drawing/2014/main" id="{A47690B1-9CAB-4B96-BF45-0E1EF55B6D61}"/>
              </a:ext>
            </a:extLst>
          </p:cNvPr>
          <p:cNvSpPr/>
          <p:nvPr/>
        </p:nvSpPr>
        <p:spPr>
          <a:xfrm rot="12855556">
            <a:off x="6111957" y="2800704"/>
            <a:ext cx="166172" cy="940839"/>
          </a:xfrm>
          <a:prstGeom prst="flowChartInputOutp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en-US" sz="1350" noProof="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F61ED8-DBB1-4A76-9A3C-F5EE2222D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4" b="22308"/>
          <a:stretch>
            <a:fillRect/>
          </a:stretch>
        </p:blipFill>
        <p:spPr bwMode="auto">
          <a:xfrm>
            <a:off x="2921728" y="4620913"/>
            <a:ext cx="965682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ontent Placeholder 3">
            <a:extLst>
              <a:ext uri="{FF2B5EF4-FFF2-40B4-BE49-F238E27FC236}">
                <a16:creationId xmlns:a16="http://schemas.microsoft.com/office/drawing/2014/main" id="{A0D9E8B0-6939-4ABA-A701-75145CECA7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294" b="81176" l="9544" r="39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5" t="8015" r="56332" b="15433"/>
          <a:stretch>
            <a:fillRect/>
          </a:stretch>
        </p:blipFill>
        <p:spPr>
          <a:xfrm>
            <a:off x="4334914" y="4466814"/>
            <a:ext cx="898455" cy="645455"/>
          </a:xfr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108535D5-1241-4F3F-A8D0-8B76874C3A49}"/>
              </a:ext>
            </a:extLst>
          </p:cNvPr>
          <p:cNvSpPr/>
          <p:nvPr/>
        </p:nvSpPr>
        <p:spPr>
          <a:xfrm>
            <a:off x="5795344" y="4513475"/>
            <a:ext cx="561975" cy="5384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en-US" sz="1350" noProof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3B30935-0D7F-4805-8544-62316951C58E}"/>
              </a:ext>
            </a:extLst>
          </p:cNvPr>
          <p:cNvSpPr/>
          <p:nvPr/>
        </p:nvSpPr>
        <p:spPr>
          <a:xfrm>
            <a:off x="2650733" y="727983"/>
            <a:ext cx="4458984" cy="12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Dấu thanh</a:t>
            </a:r>
          </a:p>
        </p:txBody>
      </p:sp>
    </p:spTree>
    <p:extLst>
      <p:ext uri="{BB962C8B-B14F-4D97-AF65-F5344CB8AC3E}">
        <p14:creationId xmlns:p14="http://schemas.microsoft.com/office/powerpoint/2010/main" val="2215107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7" y="1323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402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D27779-B440-4F63-BEFC-9B90CAF75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50" y="2239766"/>
            <a:ext cx="5906699" cy="148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9840" y="1905506"/>
            <a:ext cx="6056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Ôn tập</a:t>
            </a:r>
            <a:endParaRPr lang="en-US" sz="96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3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687" y="1258180"/>
            <a:ext cx="4319661" cy="84406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7055" y="2197198"/>
            <a:ext cx="3386797" cy="337624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5434" y="1986183"/>
            <a:ext cx="3657600" cy="401456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1"/>
          <a:stretch/>
        </p:blipFill>
        <p:spPr>
          <a:xfrm>
            <a:off x="5106520" y="3329244"/>
            <a:ext cx="2827388" cy="2126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 b="5641"/>
          <a:stretch/>
        </p:blipFill>
        <p:spPr>
          <a:xfrm rot="1504869" flipH="1">
            <a:off x="6781210" y="4051739"/>
            <a:ext cx="2651195" cy="182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3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r="-8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xa nhất">
            <a:hlinkClick r:id="rId4" action="ppaction://hlinksldjump"/>
            <a:extLst>
              <a:ext uri="{FF2B5EF4-FFF2-40B4-BE49-F238E27FC236}">
                <a16:creationId xmlns:a16="http://schemas.microsoft.com/office/drawing/2014/main" id="{27FB926D-7316-49BB-AAD6-4883F8AE92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9"/>
          <a:stretch/>
        </p:blipFill>
        <p:spPr>
          <a:xfrm>
            <a:off x="2925065" y="2455771"/>
            <a:ext cx="1677629" cy="1118189"/>
          </a:xfrm>
          <a:prstGeom prst="rect">
            <a:avLst/>
          </a:prstGeom>
        </p:spPr>
      </p:pic>
      <p:pic>
        <p:nvPicPr>
          <p:cNvPr id="2" name="hòm nâu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9" y="3079004"/>
            <a:ext cx="1582615" cy="976722"/>
          </a:xfrm>
          <a:prstGeom prst="rect">
            <a:avLst/>
          </a:prstGeom>
        </p:spPr>
      </p:pic>
      <p:pic>
        <p:nvPicPr>
          <p:cNvPr id="5" name="hòm gần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9"/>
          <a:stretch/>
        </p:blipFill>
        <p:spPr>
          <a:xfrm>
            <a:off x="5258322" y="2523470"/>
            <a:ext cx="1677629" cy="1118189"/>
          </a:xfrm>
          <a:prstGeom prst="rect">
            <a:avLst/>
          </a:prstGeom>
        </p:spPr>
      </p:pic>
      <p:pic>
        <p:nvPicPr>
          <p:cNvPr id="6" name="hòm vang xa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4" t="3486" r="11712"/>
          <a:stretch/>
        </p:blipFill>
        <p:spPr>
          <a:xfrm flipH="1">
            <a:off x="-126609" y="4544382"/>
            <a:ext cx="2046850" cy="1730649"/>
          </a:xfrm>
          <a:prstGeom prst="rect">
            <a:avLst/>
          </a:prstGeom>
        </p:spPr>
      </p:pic>
      <p:pic>
        <p:nvPicPr>
          <p:cNvPr id="7" name="con khủng l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83" y="3290805"/>
            <a:ext cx="3080825" cy="2273099"/>
          </a:xfrm>
          <a:prstGeom prst="rect">
            <a:avLst/>
          </a:prstGeom>
        </p:spPr>
      </p:pic>
      <p:pic>
        <p:nvPicPr>
          <p:cNvPr id="4" name="mặt trời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33" y="1017707"/>
            <a:ext cx="1037885" cy="1037885"/>
          </a:xfrm>
          <a:prstGeom prst="rect">
            <a:avLst/>
          </a:prstGeom>
        </p:spPr>
      </p:pic>
      <p:sp>
        <p:nvSpPr>
          <p:cNvPr id="11" name="Oval 10">
            <a:hlinkClick r:id="rId4" action="ppaction://hlinksldjump"/>
            <a:extLst>
              <a:ext uri="{FF2B5EF4-FFF2-40B4-BE49-F238E27FC236}">
                <a16:creationId xmlns:a16="http://schemas.microsoft.com/office/drawing/2014/main" id="{EC633ED6-7327-458C-BAF6-EE81ABB4A79D}"/>
              </a:ext>
            </a:extLst>
          </p:cNvPr>
          <p:cNvSpPr/>
          <p:nvPr/>
        </p:nvSpPr>
        <p:spPr>
          <a:xfrm>
            <a:off x="3476723" y="3573960"/>
            <a:ext cx="465827" cy="41406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7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21981" y="3711326"/>
            <a:ext cx="465827" cy="414068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389067" y="6043348"/>
            <a:ext cx="465827" cy="4140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606721" y="3519900"/>
            <a:ext cx="465827" cy="41406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8" name="Picture 7">
            <a:hlinkClick r:id="rId13" action="ppaction://hlinksldjump"/>
            <a:extLst>
              <a:ext uri="{FF2B5EF4-FFF2-40B4-BE49-F238E27FC236}">
                <a16:creationId xmlns:a16="http://schemas.microsoft.com/office/drawing/2014/main" id="{A79E2C2E-D556-4560-AAA3-3FF6C73481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933" y="6053196"/>
            <a:ext cx="1368786" cy="84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1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647 0.2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44" y="10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2708 L 0.03502 -0.02708 C 0.05143 -0.02708 0.06992 -0.03866 0.08646 -0.04051 C 0.09883 -0.04051 0.12135 -0.02963 0.13177 -0.02963 C 0.14596 -0.02963 0.16041 -0.03287 0.18724 -0.03287 L 0.20573 -0.16204 L 0.22643 -0.00625 L 0.25104 -0.02708 L 0.27174 -0.03287 L 0.32096 -0.02801 C 0.34375 -0.03056 0.36224 -0.0412 0.38476 -0.0456 C 0.3931 -0.0463 0.41159 -0.04722 0.42396 -0.0456 C 0.4362 -0.04375 0.44674 -0.03218 0.45078 -0.03148 C 0.4569 -0.02801 0.47135 -0.03148 0.47942 -0.02963 L 0.49205 -0.02708 L 0.51458 -0.02708 " pathEditMode="relative" rAng="0" ptsTypes="AAAAAAAAAAA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571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1015 0.254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270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41094 0.4428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8" y="2213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1" y="1855225"/>
            <a:ext cx="1742610" cy="1679165"/>
          </a:xfrm>
          <a:prstGeom prst="rect">
            <a:avLst/>
          </a:prstGeom>
        </p:spPr>
      </p:pic>
      <p:sp>
        <p:nvSpPr>
          <p:cNvPr id="3" name="Notched Right Arrow 2">
            <a:hlinkClick r:id="rId4" action="ppaction://hlinksldjump"/>
          </p:cNvPr>
          <p:cNvSpPr/>
          <p:nvPr/>
        </p:nvSpPr>
        <p:spPr>
          <a:xfrm>
            <a:off x="7112603" y="4261512"/>
            <a:ext cx="1403252" cy="937424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8389" y="1576978"/>
            <a:ext cx="6377466" cy="203902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anh cùng giống cái mình</a:t>
            </a:r>
          </a:p>
          <a:p>
            <a:pPr defTabSz="685800"/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 xoe nh</a:t>
            </a:r>
            <a:r>
              <a:rPr lang="vi-VN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trái trứng gà nhà ai</a:t>
            </a:r>
          </a:p>
          <a:p>
            <a:pPr defTabSz="685800"/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anh đội mũ thật hay</a:t>
            </a:r>
          </a:p>
          <a:p>
            <a:pPr defTabSz="685800"/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kia làm biếng cô thời thêm râu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10BE55-B16D-4BB8-A51A-2E86C74D2B68}"/>
              </a:ext>
            </a:extLst>
          </p:cNvPr>
          <p:cNvSpPr/>
          <p:nvPr/>
        </p:nvSpPr>
        <p:spPr>
          <a:xfrm>
            <a:off x="2170633" y="4340093"/>
            <a:ext cx="931922" cy="858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7500" b="1">
                <a:solidFill>
                  <a:prstClr val="white"/>
                </a:solidFill>
                <a:latin typeface="Calibri" panose="020F0502020204030204"/>
              </a:rPr>
              <a:t>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23018F-EA17-4B79-8615-AECAB1AFC3C2}"/>
              </a:ext>
            </a:extLst>
          </p:cNvPr>
          <p:cNvSpPr/>
          <p:nvPr/>
        </p:nvSpPr>
        <p:spPr>
          <a:xfrm>
            <a:off x="3885133" y="4340093"/>
            <a:ext cx="931922" cy="85884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7500" b="1">
                <a:solidFill>
                  <a:prstClr val="white"/>
                </a:solidFill>
                <a:latin typeface="Calibri" panose="020F0502020204030204"/>
              </a:rPr>
              <a:t>ô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5A9FD3-7B4F-431D-8B56-CB3B25134E1E}"/>
              </a:ext>
            </a:extLst>
          </p:cNvPr>
          <p:cNvSpPr/>
          <p:nvPr/>
        </p:nvSpPr>
        <p:spPr>
          <a:xfrm>
            <a:off x="5355790" y="4340093"/>
            <a:ext cx="931922" cy="85884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7500" b="1">
                <a:solidFill>
                  <a:prstClr val="white"/>
                </a:solidFill>
                <a:latin typeface="Calibri" panose="020F0502020204030204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314161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" y="1463865"/>
            <a:ext cx="2162908" cy="31600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08252" y="1561673"/>
            <a:ext cx="3035213" cy="131795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en-US" sz="405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Bạn nhỏ tạo ra chữ gì?</a:t>
            </a:r>
            <a:endParaRPr lang="en-US" sz="405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6583680" y="4623875"/>
            <a:ext cx="1498210" cy="1065628"/>
          </a:xfrm>
          <a:prstGeom prst="notchedRightArrow">
            <a:avLst/>
          </a:prstGeom>
          <a:solidFill>
            <a:srgbClr val="CC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446939-3C0B-43C4-8549-11FC7F388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353" y="1148020"/>
            <a:ext cx="3492643" cy="31600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FE3413-39C7-4489-9F2F-EC1CA660FA6E}"/>
              </a:ext>
            </a:extLst>
          </p:cNvPr>
          <p:cNvSpPr/>
          <p:nvPr/>
        </p:nvSpPr>
        <p:spPr>
          <a:xfrm>
            <a:off x="2636596" y="3961814"/>
            <a:ext cx="1658002" cy="16376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5000" b="1">
                <a:solidFill>
                  <a:prstClr val="white"/>
                </a:solidFill>
                <a:latin typeface="Calibri" panose="020F0502020204030204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3268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10" y="2555924"/>
            <a:ext cx="1501124" cy="2722099"/>
          </a:xfrm>
          <a:prstGeom prst="rect">
            <a:avLst/>
          </a:prstGeom>
        </p:spPr>
      </p:pic>
      <p:sp>
        <p:nvSpPr>
          <p:cNvPr id="3" name="Notched Right Arrow 2">
            <a:hlinkClick r:id="rId4" action="ppaction://hlinksldjump"/>
          </p:cNvPr>
          <p:cNvSpPr/>
          <p:nvPr/>
        </p:nvSpPr>
        <p:spPr>
          <a:xfrm>
            <a:off x="6689188" y="4307352"/>
            <a:ext cx="1339948" cy="875714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2655" y="4836817"/>
            <a:ext cx="1699885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en-US" sz="405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cá heo</a:t>
            </a:r>
            <a:endParaRPr lang="en-US" sz="405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026" name="Picture 2" descr="Nhìn hình đoán vật - Chủ đề: Động vật">
            <a:extLst>
              <a:ext uri="{FF2B5EF4-FFF2-40B4-BE49-F238E27FC236}">
                <a16:creationId xmlns:a16="http://schemas.microsoft.com/office/drawing/2014/main" id="{30E233B6-7D55-46E3-AC07-7F52FDBA2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r="9375" b="17917"/>
          <a:stretch/>
        </p:blipFill>
        <p:spPr bwMode="auto">
          <a:xfrm>
            <a:off x="2785591" y="772733"/>
            <a:ext cx="4363055" cy="226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ame Xiếc -Trò chơi biểu diễn xiếc online mới nhất miễn phí">
            <a:extLst>
              <a:ext uri="{FF2B5EF4-FFF2-40B4-BE49-F238E27FC236}">
                <a16:creationId xmlns:a16="http://schemas.microsoft.com/office/drawing/2014/main" id="{B5C2AFD7-3E12-4F2E-A42F-C55108772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48" y="3429000"/>
            <a:ext cx="2702139" cy="194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0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10" y="2555924"/>
            <a:ext cx="1501124" cy="2722099"/>
          </a:xfrm>
          <a:prstGeom prst="rect">
            <a:avLst/>
          </a:prstGeom>
        </p:spPr>
      </p:pic>
      <p:sp>
        <p:nvSpPr>
          <p:cNvPr id="3" name="Notched Right Arrow 2">
            <a:hlinkClick r:id="rId4" action="ppaction://hlinksldjump"/>
          </p:cNvPr>
          <p:cNvSpPr/>
          <p:nvPr/>
        </p:nvSpPr>
        <p:spPr>
          <a:xfrm>
            <a:off x="6689188" y="4307352"/>
            <a:ext cx="1339948" cy="875714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09B648-5CED-406C-BE38-C52F4E6B7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649" y="861474"/>
            <a:ext cx="3896732" cy="34856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A08E98-0CE5-47B5-83CB-BCEF095AF09B}"/>
              </a:ext>
            </a:extLst>
          </p:cNvPr>
          <p:cNvSpPr/>
          <p:nvPr/>
        </p:nvSpPr>
        <p:spPr>
          <a:xfrm>
            <a:off x="4268171" y="4492134"/>
            <a:ext cx="1658002" cy="13818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5000" b="1">
                <a:solidFill>
                  <a:schemeClr val="bg1"/>
                </a:solidFill>
                <a:latin typeface="Calibri" panose="020F0502020204030204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8717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4ACB21-7799-41D3-B8BD-77D9BFA77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Gia Sư Dạy Chữ Cái Cho Bé Vào Lớp 1">
            <a:extLst>
              <a:ext uri="{FF2B5EF4-FFF2-40B4-BE49-F238E27FC236}">
                <a16:creationId xmlns:a16="http://schemas.microsoft.com/office/drawing/2014/main" id="{6DCEBDE9-32AA-4DB7-A8C9-1B4DE642C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36348" r="9215" b="11434"/>
          <a:stretch/>
        </p:blipFill>
        <p:spPr bwMode="auto">
          <a:xfrm>
            <a:off x="102080" y="2336697"/>
            <a:ext cx="8939840" cy="432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D16573-4782-4200-A271-912CABA95CD7}"/>
              </a:ext>
            </a:extLst>
          </p:cNvPr>
          <p:cNvSpPr txBox="1"/>
          <p:nvPr/>
        </p:nvSpPr>
        <p:spPr>
          <a:xfrm>
            <a:off x="2856218" y="465711"/>
            <a:ext cx="5157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cái Tiếng Việt và số</a:t>
            </a:r>
          </a:p>
        </p:txBody>
      </p:sp>
    </p:spTree>
    <p:extLst>
      <p:ext uri="{BB962C8B-B14F-4D97-AF65-F5344CB8AC3E}">
        <p14:creationId xmlns:p14="http://schemas.microsoft.com/office/powerpoint/2010/main" val="14184597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6248211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10027</TotalTime>
  <Words>76</Words>
  <Application>Microsoft Office PowerPoint</Application>
  <PresentationFormat>On-screen Show (4:3)</PresentationFormat>
  <Paragraphs>27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Arial-SGK-TV</vt:lpstr>
      <vt:lpstr>Calibri</vt:lpstr>
      <vt:lpstr>Calibri Light</vt:lpstr>
      <vt:lpstr>Times New Roman</vt:lpstr>
      <vt:lpstr>VNI-Avo</vt:lpstr>
      <vt:lpstr>Office Theme</vt:lpstr>
      <vt:lpstr>3_Office Theme</vt:lpstr>
      <vt:lpstr>2_Office Theme</vt:lpstr>
      <vt:lpstr>PowerPoint Presentation</vt:lpstr>
      <vt:lpstr>PowerPoint Presentation</vt:lpstr>
      <vt:lpstr>Hòm Tiền Bí 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daonguyen98ngte@gmail.com</cp:lastModifiedBy>
  <cp:revision>1352</cp:revision>
  <dcterms:created xsi:type="dcterms:W3CDTF">2018-11-09T03:14:06Z</dcterms:created>
  <dcterms:modified xsi:type="dcterms:W3CDTF">2021-10-21T02:40:41Z</dcterms:modified>
</cp:coreProperties>
</file>