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69" r:id="rId3"/>
    <p:sldId id="268" r:id="rId4"/>
    <p:sldId id="271" r:id="rId5"/>
    <p:sldId id="272" r:id="rId6"/>
    <p:sldId id="274" r:id="rId7"/>
    <p:sldId id="277" r:id="rId8"/>
    <p:sldId id="279" r:id="rId9"/>
    <p:sldId id="275" r:id="rId10"/>
    <p:sldId id="276" r:id="rId11"/>
    <p:sldId id="280" r:id="rId12"/>
    <p:sldId id="283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124" d="100"/>
          <a:sy n="124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AED-1F11-AA56-4DD9-C0AC4716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11460-BC2A-4F1A-93BE-4A4E45A3C343}"/>
              </a:ext>
            </a:extLst>
          </p:cNvPr>
          <p:cNvSpPr/>
          <p:nvPr/>
        </p:nvSpPr>
        <p:spPr>
          <a:xfrm>
            <a:off x="1066800" y="22098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</a:p>
        </p:txBody>
      </p:sp>
      <p:pic>
        <p:nvPicPr>
          <p:cNvPr id="1026" name="Picture 2" descr="Thời gian nghỉ giải lao ở trường học có lợi cho trẻ">
            <a:extLst>
              <a:ext uri="{FF2B5EF4-FFF2-40B4-BE49-F238E27FC236}">
                <a16:creationId xmlns:a16="http://schemas.microsoft.com/office/drawing/2014/main" id="{40BEBB29-D3F6-874D-4CF7-CB8D533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25401"/>
            <a:ext cx="476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730" y="457200"/>
            <a:ext cx="7457441" cy="508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AED-1F11-AA56-4DD9-C0AC4716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11460-BC2A-4F1A-93BE-4A4E45A3C343}"/>
              </a:ext>
            </a:extLst>
          </p:cNvPr>
          <p:cNvSpPr/>
          <p:nvPr/>
        </p:nvSpPr>
        <p:spPr>
          <a:xfrm>
            <a:off x="1066800" y="22098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NGHỈ GIẢI LAO</a:t>
            </a:r>
          </a:p>
        </p:txBody>
      </p:sp>
      <p:pic>
        <p:nvPicPr>
          <p:cNvPr id="1026" name="Picture 2" descr="Thời gian nghỉ giải lao ở trường học có lợi cho trẻ">
            <a:extLst>
              <a:ext uri="{FF2B5EF4-FFF2-40B4-BE49-F238E27FC236}">
                <a16:creationId xmlns:a16="http://schemas.microsoft.com/office/drawing/2014/main" id="{40BEBB29-D3F6-874D-4CF7-CB8D533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25401"/>
            <a:ext cx="476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6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791E-C3D1-5EDF-FD58-C199C13D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1BE7-B835-DC38-2878-5AF4F74C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C90AF2-25F3-0595-106F-94E7C8000980}"/>
              </a:ext>
            </a:extLst>
          </p:cNvPr>
          <p:cNvSpPr/>
          <p:nvPr/>
        </p:nvSpPr>
        <p:spPr>
          <a:xfrm>
            <a:off x="1066800" y="22098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240407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0180" y="533400"/>
            <a:ext cx="8266620" cy="4419600"/>
            <a:chOff x="381000" y="457200"/>
            <a:chExt cx="8266620" cy="4419600"/>
          </a:xfrm>
        </p:grpSpPr>
        <p:pic>
          <p:nvPicPr>
            <p:cNvPr id="1029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457200"/>
              <a:ext cx="8266620" cy="441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8" name="Picture 5" descr="C:\Users\HP\Pictures\TRANH HOC VAN\18.PNG"/>
            <p:cNvPicPr>
              <a:picLocks noChangeAspect="1" noChangeArrowheads="1"/>
            </p:cNvPicPr>
            <p:nvPr/>
          </p:nvPicPr>
          <p:blipFill>
            <a:blip r:embed="rId2"/>
            <a:srcRect l="922" r="80642" b="86207"/>
            <a:stretch>
              <a:fillRect/>
            </a:stretch>
          </p:blipFill>
          <p:spPr bwMode="auto">
            <a:xfrm>
              <a:off x="685800" y="990600"/>
              <a:ext cx="152400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276600" y="5334000"/>
            <a:ext cx="265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vi-VN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vi-VN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304800"/>
            <a:ext cx="417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Pictures\TRANH HOC VAN\19.PNG"/>
          <p:cNvPicPr>
            <a:picLocks noChangeAspect="1" noChangeArrowheads="1"/>
          </p:cNvPicPr>
          <p:nvPr/>
        </p:nvPicPr>
        <p:blipFill>
          <a:blip r:embed="rId2"/>
          <a:srcRect t="1408" r="1194"/>
          <a:stretch>
            <a:fillRect/>
          </a:stretch>
        </p:blipFill>
        <p:spPr bwMode="auto">
          <a:xfrm>
            <a:off x="457200" y="1143000"/>
            <a:ext cx="8153400" cy="5334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á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838200"/>
            <a:ext cx="8714396" cy="3505200"/>
            <a:chOff x="-1" y="838200"/>
            <a:chExt cx="8942997" cy="3505200"/>
          </a:xfrm>
        </p:grpSpPr>
        <p:pic>
          <p:nvPicPr>
            <p:cNvPr id="4" name="Picture 3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838200"/>
              <a:ext cx="8942997" cy="3505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5" name="Picture 4" descr="C:\Users\HP\Pictures\TRANH HOC VAN\16.PNG"/>
            <p:cNvPicPr>
              <a:picLocks noChangeAspect="1" noChangeArrowheads="1"/>
            </p:cNvPicPr>
            <p:nvPr/>
          </p:nvPicPr>
          <p:blipFill>
            <a:blip r:embed="rId3"/>
            <a:srcRect l="7125" t="3261" r="70721" b="88354"/>
            <a:stretch>
              <a:fillRect/>
            </a:stretch>
          </p:blipFill>
          <p:spPr bwMode="auto">
            <a:xfrm>
              <a:off x="457200" y="1295400"/>
              <a:ext cx="2311400" cy="609600"/>
            </a:xfrm>
            <a:prstGeom prst="rect">
              <a:avLst/>
            </a:prstGeom>
            <a:noFill/>
            <a:ln w="19050"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81000" y="449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dirty="0" err="1">
                <a:latin typeface="Arial-SGK-TV" pitchFamily="2" charset="0"/>
                <a:cs typeface="Arial-SGK-TV" pitchFamily="2" charset="0"/>
              </a:rPr>
              <a:t>bè</a:t>
            </a:r>
            <a:r>
              <a:rPr lang="vi-VN" sz="4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9424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007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9980" y="449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vi-VN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591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r="57183"/>
          <a:stretch>
            <a:fillRect/>
          </a:stretch>
        </p:blipFill>
        <p:spPr bwMode="auto">
          <a:xfrm>
            <a:off x="76200" y="381000"/>
            <a:ext cx="39316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45070" r="27888"/>
          <a:stretch>
            <a:fillRect/>
          </a:stretch>
        </p:blipFill>
        <p:spPr bwMode="auto">
          <a:xfrm>
            <a:off x="3917659" y="381000"/>
            <a:ext cx="2483141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17.PNG"/>
          <p:cNvPicPr>
            <a:picLocks noChangeAspect="1" noChangeArrowheads="1"/>
          </p:cNvPicPr>
          <p:nvPr/>
        </p:nvPicPr>
        <p:blipFill>
          <a:blip r:embed="rId2"/>
          <a:srcRect l="72113"/>
          <a:stretch>
            <a:fillRect/>
          </a:stretch>
        </p:blipFill>
        <p:spPr bwMode="auto">
          <a:xfrm>
            <a:off x="6430860" y="381000"/>
            <a:ext cx="2560740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TextBox 6"/>
          <p:cNvSpPr txBox="1"/>
          <p:nvPr/>
        </p:nvSpPr>
        <p:spPr>
          <a:xfrm>
            <a:off x="1295400" y="3886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7239000" y="3886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343400" y="3962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591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1143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70866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4191000" y="4572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AED-1F11-AA56-4DD9-C0AC4716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11460-BC2A-4F1A-93BE-4A4E45A3C343}"/>
              </a:ext>
            </a:extLst>
          </p:cNvPr>
          <p:cNvSpPr/>
          <p:nvPr/>
        </p:nvSpPr>
        <p:spPr>
          <a:xfrm>
            <a:off x="1066800" y="22098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NGHỈ GIẢI LAO</a:t>
            </a:r>
          </a:p>
        </p:txBody>
      </p:sp>
      <p:pic>
        <p:nvPicPr>
          <p:cNvPr id="1026" name="Picture 2" descr="Thời gian nghỉ giải lao ở trường học có lợi cho trẻ">
            <a:extLst>
              <a:ext uri="{FF2B5EF4-FFF2-40B4-BE49-F238E27FC236}">
                <a16:creationId xmlns:a16="http://schemas.microsoft.com/office/drawing/2014/main" id="{40BEBB29-D3F6-874D-4CF7-CB8D533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25401"/>
            <a:ext cx="476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9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380999"/>
            <a:ext cx="7162800" cy="48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74</Words>
  <Application>Microsoft Office PowerPoint</Application>
  <PresentationFormat>On-screen Show (4:3)</PresentationFormat>
  <Paragraphs>51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Lê Hương</cp:lastModifiedBy>
  <cp:revision>54</cp:revision>
  <dcterms:created xsi:type="dcterms:W3CDTF">2020-08-10T13:41:50Z</dcterms:created>
  <dcterms:modified xsi:type="dcterms:W3CDTF">2023-09-14T01:40:23Z</dcterms:modified>
</cp:coreProperties>
</file>