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17/5/2023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76</a:t>
              </a:r>
              <a:endParaRPr lang="en-US" sz="5400" dirty="0"/>
            </a:p>
            <a:p>
              <a:r>
                <a:rPr lang="en-US" sz="540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2.   a,</a:t>
            </a:r>
            <a:r>
              <a:rPr lang="en-US" sz="400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257</Words>
  <Application>Microsoft Office PowerPoint</Application>
  <PresentationFormat>Widescreen</PresentationFormat>
  <Paragraphs>107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YEN</cp:lastModifiedBy>
  <cp:revision>105</cp:revision>
  <dcterms:created xsi:type="dcterms:W3CDTF">2020-08-15T03:21:16Z</dcterms:created>
  <dcterms:modified xsi:type="dcterms:W3CDTF">2023-05-17T14:43:31Z</dcterms:modified>
</cp:coreProperties>
</file>