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6F1F-B4B7-4156-BE8B-816D83E58A54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Nhung\Desktop\CD8 BAI 1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" y="228600"/>
            <a:ext cx="8948738" cy="1362075"/>
          </a:xfrm>
          <a:prstGeom prst="rect">
            <a:avLst/>
          </a:prstGeom>
          <a:noFill/>
        </p:spPr>
      </p:pic>
      <p:pic>
        <p:nvPicPr>
          <p:cNvPr id="1027" name="Picture 3" descr="C:\Users\Nhung\Desktop\CD8 BAI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400"/>
            <a:ext cx="89154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Nhung\Desktop\CD8 BAI 1.39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52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Nhung\Desktop\CD8 BAI 1.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8763000" cy="334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Nhung\Desktop\CD8 BAI 1.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2" y="1828800"/>
            <a:ext cx="8980488" cy="197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uynh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Thông 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uỳnh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huỵch     bình 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oăn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Băn kh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hân 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thành	</a:t>
            </a:r>
          </a:p>
          <a:p>
            <a:pPr marL="514350" indent="-514350">
              <a:buNone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smtClean="0">
                <a:latin typeface="Arial-SGK-TV" pitchFamily="2" charset="0"/>
                <a:cs typeface="Arial-SGK-TV" pitchFamily="2" charset="0"/>
              </a:rPr>
              <a:t>Chuyện gì xảy ra khi các bạn nhỏ đang chơi đá cầu?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Arial-SGK-TV" pitchFamily="2" charset="0"/>
                <a:cs typeface="Arial-SGK-TV" pitchFamily="2" charset="0"/>
              </a:rPr>
              <a:t>Theo em, các bạn cần làm gì để lấy được quả cầu?</a:t>
            </a:r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Nhung\Desktop\CD8 BAI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Nhung\Desktop\CD8 BAI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0"/>
            <a:ext cx="8990012" cy="2762250"/>
          </a:xfrm>
          <a:prstGeom prst="rect">
            <a:avLst/>
          </a:prstGeom>
          <a:noFill/>
        </p:spPr>
      </p:pic>
      <p:pic>
        <p:nvPicPr>
          <p:cNvPr id="2051" name="Picture 3" descr="C:\Users\Nhung\Desktop\CD8 BAI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8" y="2667000"/>
            <a:ext cx="8609012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Nhung\Desktop\CD8 BAI 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-SGK-TV" pitchFamily="2" charset="0"/>
                <a:cs typeface="Arial-SGK-TV" pitchFamily="2" charset="0"/>
              </a:rPr>
              <a:t>Vinh và các bạn đang chơi ................</a:t>
            </a:r>
          </a:p>
          <a:p>
            <a:r>
              <a:rPr lang="en-US" dirty="0" smtClean="0">
                <a:latin typeface="Arial-SGK-TV" pitchFamily="2" charset="0"/>
                <a:cs typeface="Arial-SGK-TV" pitchFamily="2" charset="0"/>
              </a:rPr>
              <a:t>Các bạn nhìn Vinh trầm trồ thán phục vì................</a:t>
            </a:r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122" name="Picture 2" descr="C:\Users\Nhung\Desktop\CD8 BAI 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1534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-SGK-TV" pitchFamily="2" charset="0"/>
                <a:cs typeface="Arial-SGK-TV" pitchFamily="2" charset="0"/>
              </a:rPr>
              <a:t>Vinh và các bạn đang chơi </a:t>
            </a:r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đá bóng</a:t>
            </a:r>
          </a:p>
          <a:p>
            <a:r>
              <a:rPr lang="en-US" dirty="0" smtClean="0">
                <a:latin typeface="Arial-SGK-TV" pitchFamily="2" charset="0"/>
                <a:cs typeface="Arial-SGK-TV" pitchFamily="2" charset="0"/>
              </a:rPr>
              <a:t>Các bạn nhìn Vinh trầm trồ thán phục vì </a:t>
            </a:r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Vinh rất thông minh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Nhung\Documents\CD8 BAI 1.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8504237" cy="1666875"/>
          </a:xfrm>
          <a:prstGeom prst="rect">
            <a:avLst/>
          </a:prstGeom>
          <a:noFill/>
        </p:spPr>
      </p:pic>
      <p:pic>
        <p:nvPicPr>
          <p:cNvPr id="6147" name="Picture 3" descr="C:\Users\Nhung\Desktop\CD8 BAI 1.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895600"/>
            <a:ext cx="7904163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smtClean="0">
                <a:latin typeface="Arial-SGK-TV" pitchFamily="2" charset="0"/>
                <a:cs typeface="Arial-SGK-TV" pitchFamily="2" charset="0"/>
              </a:rPr>
              <a:t>Chúng tôi rất </a:t>
            </a:r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nuối tiếc 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vì đội bóng yêu thích đã bị thua </a:t>
            </a:r>
          </a:p>
          <a:p>
            <a:pPr marL="514350" indent="-514350">
              <a:buAutoNum type="alphaLcParenR"/>
            </a:pPr>
            <a:r>
              <a:rPr lang="en-US" dirty="0" smtClean="0">
                <a:latin typeface="Arial-SGK-TV" pitchFamily="2" charset="0"/>
                <a:cs typeface="Arial-SGK-TV" pitchFamily="2" charset="0"/>
              </a:rPr>
              <a:t>Hoa vẽ rất đẹp. Cả lớp ai cũng </a:t>
            </a:r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thán phục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bạn ấy</a:t>
            </a:r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96</Words>
  <Application>Microsoft Office PowerPoint</Application>
  <PresentationFormat>On-screen Show (4:3)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Arial-SGK-TV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Oprekin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Hong Nhung</dc:creator>
  <cp:lastModifiedBy>admin</cp:lastModifiedBy>
  <cp:revision>13</cp:revision>
  <dcterms:created xsi:type="dcterms:W3CDTF">2020-08-19T06:33:35Z</dcterms:created>
  <dcterms:modified xsi:type="dcterms:W3CDTF">2022-05-09T00:41:57Z</dcterms:modified>
</cp:coreProperties>
</file>