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16"/>
  </p:notesMasterIdLst>
  <p:sldIdLst>
    <p:sldId id="265" r:id="rId4"/>
    <p:sldId id="256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7" r:id="rId13"/>
    <p:sldId id="268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7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9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05/05/2022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05/05/2022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5/5/2022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05/05/2022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05/05/2022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05/05/2022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05/05/2022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05/05/2022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789E-8A19-4631-9C97-68CDEC39C9AA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05/05/2022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5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4271" r="57065" b="3099"/>
          <a:stretch/>
        </p:blipFill>
        <p:spPr>
          <a:xfrm>
            <a:off x="1532586" y="463640"/>
            <a:ext cx="9131121" cy="6181860"/>
          </a:xfrm>
        </p:spPr>
      </p:pic>
    </p:spTree>
    <p:extLst>
      <p:ext uri="{BB962C8B-B14F-4D97-AF65-F5344CB8AC3E}">
        <p14:creationId xmlns:p14="http://schemas.microsoft.com/office/powerpoint/2010/main" val="126474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41527"/>
            <a:ext cx="12123456" cy="171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" y="1852510"/>
            <a:ext cx="12123456" cy="413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67" y="0"/>
            <a:ext cx="8571432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78" y="452927"/>
            <a:ext cx="11003422" cy="5724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indent="0">
              <a:buNone/>
            </a:pP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b) Con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5" y="0"/>
            <a:ext cx="9921668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6" y="839794"/>
            <a:ext cx="10783190" cy="438168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022" y="726393"/>
            <a:ext cx="6622279" cy="553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- ả</a:t>
            </a: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ghỉ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nghĩ</a:t>
            </a:r>
            <a:endParaRPr lang="en-US" sz="5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chờn</a:t>
            </a:r>
            <a:endParaRPr lang="en-US" sz="5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ắng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nắng</a:t>
            </a:r>
            <a:endParaRPr lang="en-US" sz="5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ghe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8763"/>
            <a:ext cx="10515600" cy="5486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nhắc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bướm</a:t>
            </a:r>
            <a:endParaRPr lang="en-US" sz="48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ả,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95</Words>
  <Application>Microsoft Office PowerPoint</Application>
  <PresentationFormat>Widescreen</PresentationFormat>
  <Paragraphs>18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宋体</vt:lpstr>
      <vt:lpstr>Arial</vt:lpstr>
      <vt:lpstr>Arial-SGK-TV</vt:lpstr>
      <vt:lpstr>Calibri</vt:lpstr>
      <vt:lpstr>Calibri Light</vt:lpstr>
      <vt:lpstr>Segoe UI</vt:lpstr>
      <vt:lpstr>黑体</vt:lpstr>
      <vt:lpstr>Tahoma</vt:lpstr>
      <vt:lpstr>Times New Roman</vt:lpstr>
      <vt:lpstr>Wingdings</vt:lpstr>
      <vt:lpstr>等线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2020-08-20T08:54:00Z</dcterms:created>
  <dcterms:modified xsi:type="dcterms:W3CDTF">2022-05-05T01:41:55Z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