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83" r:id="rId3"/>
    <p:sldId id="282" r:id="rId4"/>
    <p:sldId id="266" r:id="rId5"/>
    <p:sldId id="267" r:id="rId6"/>
    <p:sldId id="268" r:id="rId7"/>
    <p:sldId id="269" r:id="rId8"/>
    <p:sldId id="270" r:id="rId9"/>
    <p:sldId id="273" r:id="rId10"/>
    <p:sldId id="275" r:id="rId11"/>
    <p:sldId id="281" r:id="rId12"/>
    <p:sldId id="27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2D0-53A0-42B5-9FA1-7ED46D87B15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6C7BB-1C4B-43FC-8A88-AB9A85C5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82880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072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228599"/>
            <a:ext cx="609600" cy="6857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4398"/>
            <a:ext cx="8562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23289"/>
            <a:ext cx="3657600" cy="2725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" y="3193199"/>
            <a:ext cx="2748140" cy="290506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00800" y="140756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1433245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276600" y="1411841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yêt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617" y="27432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*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yết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yết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yết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hầu</a:t>
            </a:r>
            <a:endParaRPr lang="en-US" sz="28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90" y="376967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*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yểng</a:t>
            </a:r>
            <a:endParaRPr lang="en-US" sz="2800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385733"/>
            <a:ext cx="3048000" cy="22436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2324847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oen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oen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rỉ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oẻn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oèn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xoẹt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5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5" grpId="0"/>
      <p:bldP spid="16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2954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5532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3066836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ooc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819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oao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239000" y="2951252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uênh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105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0582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8429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oao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oao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oáo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ộp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46471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oet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toeo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oét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đục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oét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109" y="345345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uênh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hoang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uệnh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choạng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…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182" y="53018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ooc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óoc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rơ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óoc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óoc</a:t>
            </a:r>
            <a:r>
              <a:rPr lang="en-US" sz="2800" i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800" i="1" dirty="0" err="1">
                <a:latin typeface="Arial-SGK-TV" pitchFamily="2" charset="0"/>
                <a:cs typeface="Arial-SGK-TV" pitchFamily="2" charset="0"/>
              </a:rPr>
              <a:t>gan</a:t>
            </a:r>
            <a:endParaRPr lang="en-US" sz="2800" i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-5257800"/>
            <a:ext cx="9829799" cy="140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48863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/>
          <a:stretch/>
        </p:blipFill>
        <p:spPr>
          <a:xfrm>
            <a:off x="381000" y="904221"/>
            <a:ext cx="4271959" cy="313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4" t="5056" b="55136"/>
          <a:stretch/>
        </p:blipFill>
        <p:spPr>
          <a:xfrm>
            <a:off x="4800601" y="780836"/>
            <a:ext cx="4738684" cy="341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750"/>
          <a:stretch/>
        </p:blipFill>
        <p:spPr>
          <a:xfrm>
            <a:off x="2209798" y="4038600"/>
            <a:ext cx="4886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316"/>
            <a:ext cx="7315200" cy="8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cối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3340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4516" y="533400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399" y="685800"/>
            <a:ext cx="524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209</Words>
  <Application>Microsoft Office PowerPoint</Application>
  <PresentationFormat>On-screen Show (4:3)</PresentationFormat>
  <Paragraphs>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.VnArial Narrow</vt:lpstr>
      <vt:lpstr>Arial</vt:lpstr>
      <vt:lpstr>Arial Unicode MS</vt:lpstr>
      <vt:lpstr>Arial-SGK-TV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37</cp:revision>
  <dcterms:created xsi:type="dcterms:W3CDTF">2006-08-16T00:00:00Z</dcterms:created>
  <dcterms:modified xsi:type="dcterms:W3CDTF">2023-04-12T21:36:50Z</dcterms:modified>
</cp:coreProperties>
</file>