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75" r:id="rId7"/>
    <p:sldId id="266" r:id="rId8"/>
    <p:sldId id="276" r:id="rId9"/>
    <p:sldId id="277" r:id="rId10"/>
    <p:sldId id="288" r:id="rId11"/>
    <p:sldId id="290" r:id="rId12"/>
    <p:sldId id="278" r:id="rId13"/>
    <p:sldId id="291" r:id="rId14"/>
    <p:sldId id="292" r:id="rId15"/>
    <p:sldId id="293" r:id="rId16"/>
    <p:sldId id="274" r:id="rId17"/>
  </p:sldIdLst>
  <p:sldSz cx="9144000" cy="5143500" type="screen16x9"/>
  <p:notesSz cx="6858000" cy="9144000"/>
  <p:embeddedFontLst>
    <p:embeddedFont>
      <p:font typeface="DFPOP1-W9" panose="020B0604020202020204" charset="-128"/>
      <p:regular r:id="rId19"/>
    </p:embeddedFont>
    <p:embeddedFont>
      <p:font typeface="Arial-Rounded" panose="020B0500000000000000" charset="0"/>
      <p:regular r:id="rId20"/>
    </p:embeddedFont>
    <p:embeddedFont>
      <p:font typeface="Arial-SGK-TV" pitchFamily="2" charset="0"/>
      <p:regular r:id="rId21"/>
      <p:bold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  <p14:sldId id="288"/>
            <p14:sldId id="290"/>
            <p14:sldId id="278"/>
            <p14:sldId id="291"/>
            <p14:sldId id="292"/>
            <p14:sldId id="293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2" autoAdjust="0"/>
  </p:normalViewPr>
  <p:slideViewPr>
    <p:cSldViewPr snapToGrid="0">
      <p:cViewPr varScale="1">
        <p:scale>
          <a:sx n="85" d="100"/>
          <a:sy n="85" d="100"/>
        </p:scale>
        <p:origin x="948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3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2.xml"/><Relationship Id="rId5" Type="http://schemas.openxmlformats.org/officeDocument/2006/relationships/image" Target="../media/image23.png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958" y="108872"/>
            <a:ext cx="457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600" y="878314"/>
            <a:ext cx="835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khả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năng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chịu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đựng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khoảng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thời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gian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dài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40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nghiêng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nọ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nghiêng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kia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40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gợi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d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>ẻ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o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dai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61" y="1509142"/>
            <a:ext cx="9382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526925"/>
            <a:ext cx="1530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61" y="4118144"/>
            <a:ext cx="9382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7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1" y="361454"/>
            <a:ext cx="6146278" cy="4100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1636" y="4497169"/>
            <a:ext cx="202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dai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0"/>
            <a:ext cx="116998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3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18" y="0"/>
            <a:ext cx="4635012" cy="4635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708" y="4572002"/>
            <a:ext cx="269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-SGK-TV" pitchFamily="2" charset="0"/>
                <a:cs typeface="Arial-SGK-TV" pitchFamily="2" charset="0"/>
              </a:rPr>
              <a:t>mềm mại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0"/>
            <a:ext cx="116998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7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6" y="203637"/>
            <a:ext cx="3196533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solidFill>
                <a:srgbClr val="4CA4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3" y="329765"/>
            <a:ext cx="5341698" cy="34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91" y="125722"/>
            <a:ext cx="8078307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them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r"/>
            <a:r>
              <a:rPr lang="en-US" sz="24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An)</a:t>
            </a:r>
          </a:p>
        </p:txBody>
      </p:sp>
      <p:pic>
        <p:nvPicPr>
          <p:cNvPr id="2" name="đọc cây liễu dẻo d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2992" y="3956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dai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to.    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- 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  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     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     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r"/>
            <a:r>
              <a:rPr lang="en-US" sz="24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An)</a:t>
            </a: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64678" y="65213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731892" y="67315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7203029" y="67701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5111206" y="105188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0" y="144195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291600" y="205933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2926" y="250128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83924" y="29073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82089" y="326784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673641" y="3625516"/>
            <a:ext cx="5196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210911" y="3976390"/>
            <a:ext cx="57807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71260" y="4327264"/>
            <a:ext cx="614856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499808" y="3173121"/>
            <a:ext cx="489840" cy="3591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18" y="543244"/>
            <a:ext cx="2983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4400" u="sng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>
                <a:latin typeface="Arial-SGK-TV" pitchFamily="2" charset="0"/>
                <a:cs typeface="Arial-SGK-TV" pitchFamily="2" charset="0"/>
              </a:rPr>
              <a:t>khó</a:t>
            </a:r>
            <a:r>
              <a:rPr lang="en-US" sz="4400" u="sng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4400" u="sng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946" y="1329313"/>
            <a:ext cx="2630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lư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lo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lắng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2127" y="2147455"/>
            <a:ext cx="4973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289348" y="2147455"/>
            <a:ext cx="248653" cy="8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33790" y="3037792"/>
            <a:ext cx="4973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954600" y="3029770"/>
            <a:ext cx="248653" cy="8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37800" y="3823855"/>
            <a:ext cx="248653" cy="8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57821" y="3831875"/>
            <a:ext cx="8801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1672" y="1329313"/>
            <a:ext cx="4621812" cy="28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420" y="435550"/>
            <a:ext cx="191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câu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737" y="1231470"/>
            <a:ext cx="817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1" y="2153886"/>
            <a:ext cx="8393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non.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86740" y="1344944"/>
            <a:ext cx="136360" cy="441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572860" y="1327645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95199" y="2211222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12595" y="2276997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48713" y="2698250"/>
            <a:ext cx="124657" cy="47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76" y="3451669"/>
            <a:ext cx="2576506" cy="158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191" y="125722"/>
            <a:ext cx="8078307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r"/>
            <a:r>
              <a:rPr lang="en-US" sz="24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An)</a:t>
            </a: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64678" y="65213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09121" y="207284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603</Words>
  <Application>Microsoft Office PowerPoint</Application>
  <PresentationFormat>On-screen Show (16:9)</PresentationFormat>
  <Paragraphs>72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Arial-Rounded</vt:lpstr>
      <vt:lpstr>Arial</vt:lpstr>
      <vt:lpstr>Times New Roman</vt:lpstr>
      <vt:lpstr>Calibri</vt:lpstr>
      <vt:lpstr>DFPOP1-W9</vt:lpstr>
      <vt:lpstr>Arial-SGK-TV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YEN</cp:lastModifiedBy>
  <cp:revision>37</cp:revision>
  <dcterms:created xsi:type="dcterms:W3CDTF">2020-08-13T09:19:08Z</dcterms:created>
  <dcterms:modified xsi:type="dcterms:W3CDTF">2023-04-12T07:15:51Z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