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67" r:id="rId6"/>
    <p:sldId id="279" r:id="rId7"/>
    <p:sldId id="268" r:id="rId8"/>
    <p:sldId id="281" r:id="rId9"/>
    <p:sldId id="304" r:id="rId10"/>
    <p:sldId id="274" r:id="rId11"/>
  </p:sldIdLst>
  <p:sldSz cx="9144000" cy="5143500" type="screen16x9"/>
  <p:notesSz cx="6858000" cy="9144000"/>
  <p:embeddedFontLst>
    <p:embeddedFont>
      <p:font typeface="DFPOP1-W9" panose="020B0604020202020204" charset="-128"/>
      <p:regular r:id="rId13"/>
    </p:embeddedFont>
    <p:embeddedFont>
      <p:font typeface="Arial-Rounded" panose="020B0500000000000000" charset="0"/>
      <p:regular r:id="rId14"/>
    </p:embeddedFont>
    <p:embeddedFont>
      <p:font typeface="Arial-SGK-TV" pitchFamily="2" charset="0"/>
      <p:regular r:id="rId15"/>
      <p:bold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P001 4 hàng" panose="020B0603050302020204" pitchFamily="34" charset="0"/>
      <p:regular r:id="rId22"/>
      <p:bold r:id="rId23"/>
    </p:embeddedFont>
  </p:embeddedFontLst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/>
        </p14:section>
        <p14:section name="Tiết 2" id="{47239A1A-9B72-4DA5-96A7-F8786F163078}">
          <p14:sldIdLst>
            <p14:sldId id="267"/>
            <p14:sldId id="279"/>
            <p14:sldId id="268"/>
            <p14:sldId id="281"/>
            <p14:sldId id="304"/>
          </p14:sldIdLst>
        </p14:section>
        <p14:section name="Tiết 3" id="{8DB3B22B-32B6-4C3F-838D-DF98A9DBE4B7}">
          <p14:sldIdLst/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2" autoAdjust="0"/>
  </p:normalViewPr>
  <p:slideViewPr>
    <p:cSldViewPr snapToGrid="0">
      <p:cViewPr varScale="1">
        <p:scale>
          <a:sx n="85" d="100"/>
          <a:sy n="85" d="100"/>
        </p:scale>
        <p:origin x="948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83096"/>
            <a:ext cx="4880613" cy="694222"/>
            <a:chOff x="2273580" y="2727523"/>
            <a:chExt cx="4880613" cy="694222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634522" cy="943727"/>
            <a:chOff x="3282361" y="1815065"/>
            <a:chExt cx="1634522" cy="94372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3546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828" y="301104"/>
            <a:ext cx="5980423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dai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342900" indent="-342900">
              <a:buAutoNum type="alphaLcParenR" startAt="2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342900" indent="-342900">
              <a:buAutoNum type="alphaLcParenR" startAt="3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-   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41" y="301104"/>
            <a:ext cx="3036858" cy="431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4561" y="207946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30971" y="540593"/>
            <a:ext cx="8591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Viết</a:t>
            </a:r>
            <a:r>
              <a:rPr lang="en-US" altLang="zh-CN" sz="3600" b="1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</a:t>
            </a:r>
            <a:r>
              <a:rPr lang="en-US" altLang="zh-CN" sz="3600" b="1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lời</a:t>
            </a:r>
            <a:r>
              <a:rPr lang="en-US" altLang="zh-CN" sz="3600" b="1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cho</a:t>
            </a:r>
            <a:r>
              <a:rPr lang="en-US" altLang="zh-CN" sz="3600" b="1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hỏi</a:t>
            </a:r>
            <a:r>
              <a:rPr lang="en-US" altLang="zh-CN" sz="3600" b="1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a</a:t>
            </a:r>
            <a:r>
              <a:rPr lang="vi-VN" altLang="zh-CN" sz="3600" b="1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và b</a:t>
            </a:r>
            <a:r>
              <a:rPr lang="en-US" altLang="zh-CN" sz="3600" b="1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ở </a:t>
            </a:r>
            <a:r>
              <a:rPr lang="en-US" altLang="zh-CN" sz="3600" b="1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mục</a:t>
            </a:r>
            <a:r>
              <a:rPr lang="en-US" altLang="zh-CN" sz="3600" b="1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3</a:t>
            </a:r>
            <a:endParaRPr lang="zh-CN" altLang="en-US" sz="3600" b="1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18000" y="1613499"/>
            <a:ext cx="4222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6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- Thân cây liễu</a:t>
            </a:r>
            <a:endParaRPr lang="zh-CN" altLang="en-US" sz="36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388407" y="1559683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388407" y="1621238"/>
            <a:ext cx="6265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dai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7417" y="2659344"/>
            <a:ext cx="389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6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-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2895471" y="2683403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2329253" y="2678907"/>
            <a:ext cx="6361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mềm mại, có thể chuyển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553" y="3293518"/>
            <a:ext cx="637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theo chiều gió.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6" grpId="0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E137334A-646D-4FFC-860D-3CAEA2420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9"/>
          <a:stretch/>
        </p:blipFill>
        <p:spPr>
          <a:xfrm>
            <a:off x="228599" y="464700"/>
            <a:ext cx="8606367" cy="381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A00DE-C696-4153-8A8E-D1FDF943D2EF}"/>
              </a:ext>
            </a:extLst>
          </p:cNvPr>
          <p:cNvSpPr txBox="1"/>
          <p:nvPr/>
        </p:nvSpPr>
        <p:spPr>
          <a:xfrm>
            <a:off x="685800" y="1074300"/>
            <a:ext cx="868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a. Thân cây liễu không to nhưng dẻo dai.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3DA97-6BDC-40BC-BCDB-62C1A7A3A319}"/>
              </a:ext>
            </a:extLst>
          </p:cNvPr>
          <p:cNvSpPr txBox="1"/>
          <p:nvPr/>
        </p:nvSpPr>
        <p:spPr>
          <a:xfrm>
            <a:off x="685800" y="1890304"/>
            <a:ext cx="868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b. Cành liễu mềm mại, có thể chuyển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43665-D8BB-493D-A24C-4C5458B2AA65}"/>
              </a:ext>
            </a:extLst>
          </p:cNvPr>
          <p:cNvSpPr txBox="1"/>
          <p:nvPr/>
        </p:nvSpPr>
        <p:spPr>
          <a:xfrm>
            <a:off x="557349" y="2650579"/>
            <a:ext cx="868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theo chiều gió.</a:t>
            </a:r>
          </a:p>
        </p:txBody>
      </p:sp>
    </p:spTree>
    <p:extLst>
      <p:ext uri="{BB962C8B-B14F-4D97-AF65-F5344CB8AC3E}">
        <p14:creationId xmlns:p14="http://schemas.microsoft.com/office/powerpoint/2010/main" val="30300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197</Words>
  <Application>Microsoft Office PowerPoint</Application>
  <PresentationFormat>On-screen Show (16:9)</PresentationFormat>
  <Paragraphs>35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DFPOP1-W9</vt:lpstr>
      <vt:lpstr>Arial-SGK-TV</vt:lpstr>
      <vt:lpstr>Arial</vt:lpstr>
      <vt:lpstr>Arial-Rounded</vt:lpstr>
      <vt:lpstr>HP001 4 hàng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YEN</cp:lastModifiedBy>
  <cp:revision>37</cp:revision>
  <dcterms:created xsi:type="dcterms:W3CDTF">2020-08-13T09:19:08Z</dcterms:created>
  <dcterms:modified xsi:type="dcterms:W3CDTF">2023-04-12T07:18:25Z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