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0"/>
  </p:notesMasterIdLst>
  <p:sldIdLst>
    <p:sldId id="256" r:id="rId5"/>
    <p:sldId id="271" r:id="rId6"/>
    <p:sldId id="284" r:id="rId7"/>
    <p:sldId id="285" r:id="rId8"/>
    <p:sldId id="306" r:id="rId9"/>
    <p:sldId id="272" r:id="rId10"/>
    <p:sldId id="286" r:id="rId11"/>
    <p:sldId id="273" r:id="rId12"/>
    <p:sldId id="287" r:id="rId13"/>
    <p:sldId id="294" r:id="rId14"/>
    <p:sldId id="295" r:id="rId15"/>
    <p:sldId id="296" r:id="rId16"/>
    <p:sldId id="297" r:id="rId17"/>
    <p:sldId id="298" r:id="rId18"/>
    <p:sldId id="274" r:id="rId19"/>
  </p:sldIdLst>
  <p:sldSz cx="9144000" cy="5143500" type="screen16x9"/>
  <p:notesSz cx="6858000" cy="9144000"/>
  <p:embeddedFontLst>
    <p:embeddedFont>
      <p:font typeface="DFPOP1-W9" panose="020B0604020202020204" charset="-128"/>
      <p:regular r:id="rId21"/>
    </p:embeddedFont>
    <p:embeddedFont>
      <p:font typeface="Arial-Rounded" panose="020B0500000000000000" charset="0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HP001 4 hàng" panose="020B0603050302020204" pitchFamily="34" charset="0"/>
      <p:regular r:id="rId27"/>
      <p:bold r:id="rId28"/>
    </p:embeddedFont>
  </p:embeddedFontLst>
  <p:custDataLst>
    <p:tags r:id="rId29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56"/>
          </p14:sldIdLst>
        </p14:section>
        <p14:section name="Tiết 1" id="{694160BE-F2C5-4F1F-9227-A8A060926D5B}">
          <p14:sldIdLst/>
        </p14:section>
        <p14:section name="Tiết 2" id="{47239A1A-9B72-4DA5-96A7-F8786F163078}">
          <p14:sldIdLst/>
        </p14:section>
        <p14:section name="Tiết 3" id="{8DB3B22B-32B6-4C3F-838D-DF98A9DBE4B7}">
          <p14:sldIdLst/>
        </p14:section>
        <p14:section name="Tiết 4" id="{30D029CA-39C5-4833-936C-43C5EF842993}">
          <p14:sldIdLst>
            <p14:sldId id="271"/>
            <p14:sldId id="284"/>
            <p14:sldId id="285"/>
            <p14:sldId id="306"/>
            <p14:sldId id="272"/>
            <p14:sldId id="286"/>
            <p14:sldId id="273"/>
            <p14:sldId id="287"/>
            <p14:sldId id="294"/>
            <p14:sldId id="295"/>
            <p14:sldId id="296"/>
            <p14:sldId id="297"/>
            <p14:sldId id="298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A420"/>
    <a:srgbClr val="F14420"/>
    <a:srgbClr val="679C31"/>
    <a:srgbClr val="920000"/>
    <a:srgbClr val="F56636"/>
    <a:srgbClr val="EF2A19"/>
    <a:srgbClr val="A9250B"/>
    <a:srgbClr val="FF6600"/>
    <a:srgbClr val="8CB823"/>
    <a:srgbClr val="C4D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4662" autoAdjust="0"/>
  </p:normalViewPr>
  <p:slideViewPr>
    <p:cSldViewPr snapToGrid="0">
      <p:cViewPr varScale="1">
        <p:scale>
          <a:sx n="85" d="100"/>
          <a:sy n="85" d="100"/>
        </p:scale>
        <p:origin x="948" y="10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3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9729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1258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7572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21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72" y="321272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2109623" y="2783096"/>
            <a:ext cx="4880613" cy="694222"/>
            <a:chOff x="2273580" y="2727523"/>
            <a:chExt cx="4880613" cy="694222"/>
          </a:xfrm>
        </p:grpSpPr>
        <p:sp>
          <p:nvSpPr>
            <p:cNvPr id="93" name="文本框 92"/>
            <p:cNvSpPr txBox="1"/>
            <p:nvPr/>
          </p:nvSpPr>
          <p:spPr>
            <a:xfrm>
              <a:off x="2281392" y="2727523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 err="1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Cây</a:t>
              </a:r>
              <a:r>
                <a:rPr lang="en-US" altLang="zh-CN" sz="3600" dirty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liễu</a:t>
              </a:r>
              <a:r>
                <a:rPr lang="en-US" altLang="zh-CN" sz="3600" dirty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dẻo</a:t>
              </a:r>
              <a:r>
                <a:rPr lang="en-US" altLang="zh-CN" sz="3600" dirty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dai</a:t>
              </a:r>
              <a:endParaRPr lang="zh-CN" altLang="en-US" sz="3600" dirty="0">
                <a:ln w="1016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2273580" y="2730805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Cây</a:t>
              </a:r>
              <a:r>
                <a:rPr lang="en-US" altLang="zh-CN" sz="3600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liễu</a:t>
              </a:r>
              <a:r>
                <a:rPr lang="en-US" altLang="zh-CN" sz="3600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dẻo</a:t>
              </a:r>
              <a:r>
                <a:rPr lang="en-US" altLang="zh-CN" sz="3600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dai</a:t>
              </a:r>
              <a:endParaRPr lang="zh-CN" altLang="en-US" sz="3600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2281392" y="2734406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Cây</a:t>
              </a:r>
              <a:r>
                <a:rPr lang="en-US" altLang="zh-CN" sz="3600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liễu</a:t>
              </a:r>
              <a:r>
                <a:rPr lang="en-US" altLang="zh-CN" sz="3600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dẻo</a:t>
              </a:r>
              <a:r>
                <a:rPr lang="en-US" altLang="zh-CN" sz="3600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dai</a:t>
              </a:r>
              <a:endParaRPr lang="zh-CN" altLang="en-US" sz="3600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3809810" y="1610151"/>
            <a:ext cx="1634522" cy="943727"/>
            <a:chOff x="3282361" y="1815065"/>
            <a:chExt cx="1634522" cy="943727"/>
          </a:xfrm>
        </p:grpSpPr>
        <p:sp>
          <p:nvSpPr>
            <p:cNvPr id="94" name="矩形 93"/>
            <p:cNvSpPr/>
            <p:nvPr/>
          </p:nvSpPr>
          <p:spPr>
            <a:xfrm>
              <a:off x="3295926" y="1815065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5</a:t>
              </a:r>
              <a:endParaRPr lang="zh-CN" altLang="en-US" sz="4800" b="1" dirty="0">
                <a:ln w="1079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3295926" y="1822431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5</a:t>
              </a:r>
              <a:endParaRPr lang="zh-CN" altLang="en-US" sz="4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3282361" y="1835462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5400" b="1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5</a:t>
              </a:r>
              <a:endParaRPr lang="zh-CN" altLang="en-US" sz="48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0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3" dur="1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75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75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648" y="231648"/>
            <a:ext cx="1560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3200" u="sng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1</a:t>
            </a:r>
            <a:r>
              <a:rPr lang="en-US" sz="3200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99616" y="316992"/>
            <a:ext cx="7339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tên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vần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ương</a:t>
            </a:r>
            <a:endParaRPr lang="en-US" sz="36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Gọi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trò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nhớ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vang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trường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tiếng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ve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960" y="0"/>
            <a:ext cx="7132320" cy="458419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462528" y="231648"/>
            <a:ext cx="2779776" cy="58477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phượng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76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648" y="231648"/>
            <a:ext cx="1560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3200" u="sng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2</a:t>
            </a:r>
            <a:r>
              <a:rPr lang="en-US" sz="3200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99616" y="316992"/>
            <a:ext cx="73395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tên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vần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ang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Hè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xanh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thu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đỏ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đông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sang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trơ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cành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Tán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xòe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chiếc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ô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xinh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Sân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trường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rợp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bóng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chúng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mình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616" y="0"/>
            <a:ext cx="7229856" cy="51435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608832" y="4389120"/>
            <a:ext cx="2535936" cy="6096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bàng</a:t>
            </a:r>
            <a:endParaRPr lang="en-US" sz="36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94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648" y="231648"/>
            <a:ext cx="1560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3200" u="sng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3</a:t>
            </a:r>
            <a:r>
              <a:rPr lang="en-US" sz="3200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89760" y="316992"/>
            <a:ext cx="4096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lá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nhỏ</a:t>
            </a:r>
            <a:endParaRPr lang="en-US" sz="36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Quả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xinh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xinh</a:t>
            </a:r>
            <a:endParaRPr lang="en-US" sz="36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Vàng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tươi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trĩu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cành</a:t>
            </a:r>
            <a:endParaRPr lang="en-US" sz="36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Bày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ngày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tết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880" y="35814"/>
            <a:ext cx="3889248" cy="500876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376416" y="2950464"/>
            <a:ext cx="2048256" cy="73152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quất</a:t>
            </a:r>
            <a:endParaRPr lang="en-US" sz="36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96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648" y="231648"/>
            <a:ext cx="1560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3200" u="sng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4</a:t>
            </a:r>
            <a:r>
              <a:rPr lang="en-US" sz="3200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38528" y="316992"/>
            <a:ext cx="44866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thân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cao</a:t>
            </a:r>
            <a:endParaRPr lang="en-US" sz="36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Lá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thưa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răng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lược</a:t>
            </a:r>
            <a:endParaRPr lang="en-US" sz="36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Ai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đem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nước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ngọt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</a:p>
          <a:p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Đựng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đầy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quả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xanh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106" y="0"/>
            <a:ext cx="5143500" cy="51435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438144" y="4328160"/>
            <a:ext cx="1865376" cy="56083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dừa</a:t>
            </a:r>
            <a:endParaRPr lang="en-US" sz="36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06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648" y="231648"/>
            <a:ext cx="1560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3200" u="sng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5</a:t>
            </a:r>
            <a:r>
              <a:rPr lang="en-US" sz="3200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99616" y="316992"/>
            <a:ext cx="7339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thân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nhẵn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lá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xanh</a:t>
            </a:r>
            <a:endParaRPr lang="en-US" sz="36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buồng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quả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chín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ngọt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lành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thơm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664" y="146304"/>
            <a:ext cx="6898888" cy="388924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913632" y="4181856"/>
            <a:ext cx="2145792" cy="76809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chuối</a:t>
            </a:r>
            <a:endParaRPr lang="en-US" sz="36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25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10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2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7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69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199442" y="39048"/>
            <a:ext cx="1921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40" y="687895"/>
            <a:ext cx="6979539" cy="4442409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5510784" y="1095054"/>
            <a:ext cx="9570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803392" y="1515678"/>
            <a:ext cx="10850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615184" y="1905822"/>
            <a:ext cx="3230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888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27C78D3E-DE5B-4098-A02B-EF0192F8D4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9491" y="546129"/>
            <a:ext cx="4045018" cy="4051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248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>
            <a:extLst>
              <a:ext uri="{FF2B5EF4-FFF2-40B4-BE49-F238E27FC236}">
                <a16:creationId xmlns:a16="http://schemas.microsoft.com/office/drawing/2014/main" id="{E137334A-646D-4FFC-860D-3CAEA24202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79"/>
          <a:stretch/>
        </p:blipFill>
        <p:spPr>
          <a:xfrm>
            <a:off x="228599" y="464700"/>
            <a:ext cx="8606367" cy="381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CA00DE-C696-4153-8A8E-D1FDF943D2EF}"/>
              </a:ext>
            </a:extLst>
          </p:cNvPr>
          <p:cNvSpPr txBox="1"/>
          <p:nvPr/>
        </p:nvSpPr>
        <p:spPr>
          <a:xfrm>
            <a:off x="685800" y="1074300"/>
            <a:ext cx="8682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HP001 4 hàng" panose="020B0603050302020204" pitchFamily="34" charset="0"/>
              </a:rPr>
              <a:t>Thân cây liễu không to nhưng dẻo dai. Cành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F3DA97-6BDC-40BC-BCDB-62C1A7A3A319}"/>
              </a:ext>
            </a:extLst>
          </p:cNvPr>
          <p:cNvSpPr txBox="1"/>
          <p:nvPr/>
        </p:nvSpPr>
        <p:spPr>
          <a:xfrm>
            <a:off x="309034" y="2652606"/>
            <a:ext cx="9059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HP001 4 hàng" panose="020B0603050302020204" pitchFamily="34" charset="0"/>
              </a:rPr>
              <a:t>gió. Vì vậy, cây không dễ bị gãy.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40CC0E-BCB5-455D-9F18-FB86426C205F}"/>
              </a:ext>
            </a:extLst>
          </p:cNvPr>
          <p:cNvSpPr txBox="1"/>
          <p:nvPr/>
        </p:nvSpPr>
        <p:spPr>
          <a:xfrm>
            <a:off x="309034" y="1862575"/>
            <a:ext cx="8682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HP001 4 hàng" panose="020B0603050302020204" pitchFamily="34" charset="0"/>
              </a:rPr>
              <a:t>liễu mềm mại, có thể chuyển động theo chiều </a:t>
            </a:r>
          </a:p>
        </p:txBody>
      </p:sp>
    </p:spTree>
    <p:extLst>
      <p:ext uri="{BB962C8B-B14F-4D97-AF65-F5344CB8AC3E}">
        <p14:creationId xmlns:p14="http://schemas.microsoft.com/office/powerpoint/2010/main" val="306482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8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34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851995" y="541788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chữ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phù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hợp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thay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bông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hoa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01" y="1339596"/>
            <a:ext cx="8344095" cy="170840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01696" y="1719072"/>
            <a:ext cx="160934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ồi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non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12208" y="1731538"/>
            <a:ext cx="160934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đũa</a:t>
            </a:r>
            <a:r>
              <a:rPr lang="en-US" sz="28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76288" y="1719072"/>
            <a:ext cx="170688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ồng</a:t>
            </a:r>
            <a:r>
              <a:rPr lang="en-US" sz="28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trọt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76288" y="2352020"/>
            <a:ext cx="170688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mềm</a:t>
            </a:r>
            <a:r>
              <a:rPr lang="en-US" sz="28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ẻo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4400" y="2339828"/>
            <a:ext cx="187147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ễ</a:t>
            </a:r>
            <a:r>
              <a:rPr lang="en-US" sz="28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dàng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01696" y="2332970"/>
            <a:ext cx="160934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ễ</a:t>
            </a:r>
            <a:r>
              <a:rPr lang="en-US" sz="28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09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5" grpId="0" animBg="1"/>
      <p:bldP spid="6" grpId="0" animBg="1"/>
      <p:bldP spid="8" grpId="0" animBg="1"/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1760113"/>
            <a:ext cx="35884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Đoán</a:t>
            </a:r>
            <a:r>
              <a:rPr lang="en-US" altLang="zh-CN" sz="40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nhanh</a:t>
            </a:r>
            <a:r>
              <a:rPr lang="en-US" altLang="zh-CN" sz="40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đoán</a:t>
            </a:r>
            <a:r>
              <a:rPr lang="en-US" altLang="zh-CN" sz="40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đúng</a:t>
            </a:r>
            <a:endParaRPr lang="zh-CN" altLang="en-US" sz="40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88653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9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70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id="{8EE7D316-1524-4456-B263-AED08A2F4A8F}"/>
              </a:ext>
            </a:extLst>
          </p:cNvPr>
          <p:cNvSpPr/>
          <p:nvPr/>
        </p:nvSpPr>
        <p:spPr>
          <a:xfrm>
            <a:off x="925219" y="284940"/>
            <a:ext cx="71824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hãy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đoán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tên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loài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cây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sau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đây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</a:t>
            </a:r>
            <a:endParaRPr lang="zh-CN" altLang="en-US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228" y="1076979"/>
            <a:ext cx="4989532" cy="397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31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00BBF27-AEA7-4E39-9873-833F6E66B524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2954521b-b4ab-4ce3-8aa8-8bfa99a4c36e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252</Words>
  <Application>Microsoft Office PowerPoint</Application>
  <PresentationFormat>On-screen Show (16:9)</PresentationFormat>
  <Paragraphs>58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Calibri</vt:lpstr>
      <vt:lpstr>Arial-Rounded</vt:lpstr>
      <vt:lpstr>HP001 4 hàng</vt:lpstr>
      <vt:lpstr>Arial</vt:lpstr>
      <vt:lpstr>DFPOP1-W9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YEN</cp:lastModifiedBy>
  <cp:revision>37</cp:revision>
  <dcterms:created xsi:type="dcterms:W3CDTF">2020-08-13T09:19:08Z</dcterms:created>
  <dcterms:modified xsi:type="dcterms:W3CDTF">2023-04-12T07:24:50Z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