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307" r:id="rId6"/>
    <p:sldId id="269" r:id="rId7"/>
    <p:sldId id="282" r:id="rId8"/>
    <p:sldId id="305" r:id="rId9"/>
    <p:sldId id="270" r:id="rId10"/>
    <p:sldId id="283" r:id="rId11"/>
    <p:sldId id="274" r:id="rId12"/>
  </p:sldIdLst>
  <p:sldSz cx="9144000" cy="5143500" type="screen16x9"/>
  <p:notesSz cx="6858000" cy="9144000"/>
  <p:embeddedFontLst>
    <p:embeddedFont>
      <p:font typeface="DFPOP1-W9" panose="020B0604020202020204" charset="-128"/>
      <p:regular r:id="rId14"/>
    </p:embeddedFont>
    <p:embeddedFont>
      <p:font typeface="Arial-Rounded" panose="020B0500000000000000" charset="0"/>
      <p:regular r:id="rId15"/>
    </p:embeddedFont>
    <p:embeddedFont>
      <p:font typeface="Arial-SGK-TV" pitchFamily="2" charset="0"/>
      <p:regular r:id="rId16"/>
      <p:bold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P001 4 hàng" panose="020B0603050302020204" pitchFamily="34" charset="0"/>
      <p:regular r:id="rId23"/>
      <p:bold r:id="rId24"/>
    </p:embeddedFont>
  </p:embeddedFontLst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/>
        </p14:section>
        <p14:section name="Tiết 2" id="{47239A1A-9B72-4DA5-96A7-F8786F163078}">
          <p14:sldIdLst/>
        </p14:section>
        <p14:section name="Tiết 3" id="{8DB3B22B-32B6-4C3F-838D-DF98A9DBE4B7}">
          <p14:sldIdLst>
            <p14:sldId id="307"/>
            <p14:sldId id="269"/>
            <p14:sldId id="282"/>
            <p14:sldId id="305"/>
            <p14:sldId id="270"/>
            <p14:sldId id="283"/>
          </p14:sldIdLst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2" autoAdjust="0"/>
  </p:normalViewPr>
  <p:slideViewPr>
    <p:cSldViewPr snapToGrid="0">
      <p:cViewPr varScale="1">
        <p:scale>
          <a:sx n="85" d="100"/>
          <a:sy n="85" d="100"/>
        </p:scale>
        <p:origin x="948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83096"/>
            <a:ext cx="4880613" cy="694222"/>
            <a:chOff x="2273580" y="2727523"/>
            <a:chExt cx="4880613" cy="694222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634522" cy="943727"/>
            <a:chOff x="3282361" y="1815065"/>
            <a:chExt cx="1634522" cy="94372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3546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5191" y="125722"/>
            <a:ext cx="8078307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them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algn="r"/>
            <a:r>
              <a:rPr lang="en-US" sz="24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An)</a:t>
            </a: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64678" y="65213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09121" y="207284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228600" y="1107441"/>
            <a:ext cx="8697685" cy="604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189514" y="1134141"/>
            <a:ext cx="5725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lắc lư      xanh tốt       dễ gãy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28600" y="1985491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a) Cành liễu rủ lá trông                  như một mái tóc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28601" y="1127643"/>
            <a:ext cx="1589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dẻo dai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5256" y="1123255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 mại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4583247" y="1963719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03" y="3080651"/>
            <a:ext cx="831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Tập thể dục hằng ngày giúp cho cơ thể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7369990" y="3051823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.00216 L 0.25972 0.172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75301E-7 L 0.77378 0.378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81" y="189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  <p:bldP spid="10" grpId="0"/>
      <p:bldP spid="10" grpId="1"/>
      <p:bldP spid="3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E137334A-646D-4FFC-860D-3CAEA2420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9"/>
          <a:stretch/>
        </p:blipFill>
        <p:spPr>
          <a:xfrm>
            <a:off x="228599" y="464700"/>
            <a:ext cx="8606367" cy="381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A00DE-C696-4153-8A8E-D1FDF943D2EF}"/>
              </a:ext>
            </a:extLst>
          </p:cNvPr>
          <p:cNvSpPr txBox="1"/>
          <p:nvPr/>
        </p:nvSpPr>
        <p:spPr>
          <a:xfrm>
            <a:off x="685800" y="1074300"/>
            <a:ext cx="868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a. Cành liễu rủ lá trông mềm như một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3DA97-6BDC-40BC-BCDB-62C1A7A3A319}"/>
              </a:ext>
            </a:extLst>
          </p:cNvPr>
          <p:cNvSpPr txBox="1"/>
          <p:nvPr/>
        </p:nvSpPr>
        <p:spPr>
          <a:xfrm>
            <a:off x="755469" y="2635190"/>
            <a:ext cx="868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b. Tập thể dục hàng ngày giúp cho cơ thể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43665-D8BB-493D-A24C-4C5458B2AA65}"/>
              </a:ext>
            </a:extLst>
          </p:cNvPr>
          <p:cNvSpPr txBox="1"/>
          <p:nvPr/>
        </p:nvSpPr>
        <p:spPr>
          <a:xfrm>
            <a:off x="228599" y="3423465"/>
            <a:ext cx="868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dẻo dai.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0CC0E-BCB5-455D-9F18-FB86426C205F}"/>
              </a:ext>
            </a:extLst>
          </p:cNvPr>
          <p:cNvSpPr txBox="1"/>
          <p:nvPr/>
        </p:nvSpPr>
        <p:spPr>
          <a:xfrm>
            <a:off x="309034" y="1862575"/>
            <a:ext cx="868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mái tóc.</a:t>
            </a:r>
          </a:p>
        </p:txBody>
      </p:sp>
    </p:spTree>
    <p:extLst>
      <p:ext uri="{BB962C8B-B14F-4D97-AF65-F5344CB8AC3E}">
        <p14:creationId xmlns:p14="http://schemas.microsoft.com/office/powerpoint/2010/main" val="15597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13875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55" y="1600200"/>
            <a:ext cx="2164392" cy="333934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11" y="1589314"/>
            <a:ext cx="2202040" cy="332363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345940" y="770134"/>
            <a:ext cx="668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sinh    cây      xanh mát      nắng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295</Words>
  <Application>Microsoft Office PowerPoint</Application>
  <PresentationFormat>On-screen Show (16:9)</PresentationFormat>
  <Paragraphs>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HP001 4 hàng</vt:lpstr>
      <vt:lpstr>Calibri</vt:lpstr>
      <vt:lpstr>DFPOP1-W9</vt:lpstr>
      <vt:lpstr>Arial-SGK-TV</vt:lpstr>
      <vt:lpstr>Arial</vt:lpstr>
      <vt:lpstr>Arial-Rounded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YEN</cp:lastModifiedBy>
  <cp:revision>37</cp:revision>
  <dcterms:created xsi:type="dcterms:W3CDTF">2020-08-13T09:19:08Z</dcterms:created>
  <dcterms:modified xsi:type="dcterms:W3CDTF">2023-04-12T07:22:25Z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