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71" r:id="rId2"/>
    <p:sldId id="292" r:id="rId3"/>
    <p:sldId id="299" r:id="rId4"/>
    <p:sldId id="300" r:id="rId5"/>
    <p:sldId id="310" r:id="rId6"/>
    <p:sldId id="316" r:id="rId7"/>
    <p:sldId id="306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737" autoAdjust="0"/>
  </p:normalViewPr>
  <p:slideViewPr>
    <p:cSldViewPr>
      <p:cViewPr varScale="1">
        <p:scale>
          <a:sx n="85" d="100"/>
          <a:sy n="85" d="100"/>
        </p:scale>
        <p:origin x="9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 smtClean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 smtClean="0"/>
              <a:t>Hát</a:t>
            </a:r>
            <a:r>
              <a:rPr lang="en-US" sz="6600" b="1" dirty="0" smtClean="0"/>
              <a:t>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ngoan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hướng tuần </a:t>
            </a:r>
            <a:r>
              <a:rPr lang="vi-VN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4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đua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5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899592" y="2783136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văn nghệ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177</Words>
  <Application>Microsoft Office PowerPoint</Application>
  <PresentationFormat>On-screen Show (4:3)</PresentationFormat>
  <Paragraphs>30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46</cp:revision>
  <dcterms:created xsi:type="dcterms:W3CDTF">2009-02-28T21:23:03Z</dcterms:created>
  <dcterms:modified xsi:type="dcterms:W3CDTF">2020-08-19T08:24:52Z</dcterms:modified>
</cp:coreProperties>
</file>