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1" r:id="rId2"/>
    <p:sldId id="292" r:id="rId3"/>
    <p:sldId id="299" r:id="rId4"/>
    <p:sldId id="300" r:id="rId5"/>
    <p:sldId id="310" r:id="rId6"/>
    <p:sldId id="316" r:id="rId7"/>
    <p:sldId id="317" r:id="rId8"/>
    <p:sldId id="306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737" autoAdjust="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/>
              <a:t>Hát</a:t>
            </a:r>
            <a:r>
              <a:rPr lang="en-US" sz="6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ngoan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hướng tuần 3</a:t>
            </a:r>
            <a:r>
              <a:rPr lang="en-US" sz="4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đua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899592" y="2783136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văn nghệ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2699792" y="404664"/>
            <a:ext cx="4710336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061554-715D-4006-8FAD-1F5ECD1C025D}"/>
              </a:ext>
            </a:extLst>
          </p:cNvPr>
          <p:cNvSpPr txBox="1"/>
          <p:nvPr/>
        </p:nvSpPr>
        <p:spPr>
          <a:xfrm>
            <a:off x="755576" y="2083401"/>
            <a:ext cx="763284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tham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hoạt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động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219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217</Words>
  <Application>Microsoft Office PowerPoint</Application>
  <PresentationFormat>On-screen Show (4:3)</PresentationFormat>
  <Paragraphs>35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45</cp:revision>
  <dcterms:created xsi:type="dcterms:W3CDTF">2009-02-28T21:23:03Z</dcterms:created>
  <dcterms:modified xsi:type="dcterms:W3CDTF">2020-08-29T07:52:14Z</dcterms:modified>
</cp:coreProperties>
</file>