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702" r:id="rId4"/>
    <p:sldMasterId id="2147483707" r:id="rId5"/>
    <p:sldMasterId id="2147483752" r:id="rId6"/>
    <p:sldMasterId id="2147483764" r:id="rId7"/>
  </p:sldMasterIdLst>
  <p:notesMasterIdLst>
    <p:notesMasterId r:id="rId30"/>
  </p:notesMasterIdLst>
  <p:sldIdLst>
    <p:sldId id="309" r:id="rId8"/>
    <p:sldId id="295" r:id="rId9"/>
    <p:sldId id="298" r:id="rId10"/>
    <p:sldId id="299" r:id="rId11"/>
    <p:sldId id="303" r:id="rId12"/>
    <p:sldId id="320" r:id="rId13"/>
    <p:sldId id="304" r:id="rId14"/>
    <p:sldId id="319" r:id="rId15"/>
    <p:sldId id="306" r:id="rId16"/>
    <p:sldId id="321" r:id="rId17"/>
    <p:sldId id="322" r:id="rId18"/>
    <p:sldId id="323" r:id="rId19"/>
    <p:sldId id="315" r:id="rId20"/>
    <p:sldId id="324" r:id="rId21"/>
    <p:sldId id="325" r:id="rId22"/>
    <p:sldId id="287" r:id="rId23"/>
    <p:sldId id="316" r:id="rId24"/>
    <p:sldId id="329" r:id="rId25"/>
    <p:sldId id="326" r:id="rId26"/>
    <p:sldId id="328" r:id="rId27"/>
    <p:sldId id="330" r:id="rId28"/>
    <p:sldId id="331" r:id="rId29"/>
  </p:sldIdLst>
  <p:sldSz cx="9144000" cy="5143500" type="screen16x9"/>
  <p:notesSz cx="6858000" cy="9144000"/>
  <p:defaultTextStyle>
    <a:defPPr>
      <a:defRPr lang="en-US"/>
    </a:defPPr>
    <a:lvl1pPr marL="0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27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5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583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1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38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166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694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21" algn="l" defTabSz="9130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ECB6"/>
    <a:srgbClr val="B8E08C"/>
    <a:srgbClr val="FF2980"/>
    <a:srgbClr val="FEDEF3"/>
    <a:srgbClr val="FE8ACC"/>
    <a:srgbClr val="FECEED"/>
    <a:srgbClr val="FD0B95"/>
    <a:srgbClr val="FDBBE5"/>
    <a:srgbClr val="FD49B0"/>
    <a:srgbClr val="FE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>
      <p:cViewPr varScale="1">
        <p:scale>
          <a:sx n="91" d="100"/>
          <a:sy n="91" d="100"/>
        </p:scale>
        <p:origin x="78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7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5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127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716" algn="l" defTabSz="9131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27FA7-ACAF-44A0-8532-7ED3A4AFA2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98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mở rộng: Hổ là động vật hoang dã cần được bảo vệ….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80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238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27FA7-ACAF-44A0-8532-7ED3A4AFA2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45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86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53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79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47A99-384C-4EA6-853C-22A0303F02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607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47A99-384C-4EA6-853C-22A0303F02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33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47A99-384C-4EA6-853C-22A0303F02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68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47A99-384C-4EA6-853C-22A0303F02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139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A2E44-615F-4CBD-B612-D887467EBE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58F2E7-4EF8-4BEA-B794-1446AE9FE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1139D1-B61B-4565-BBDF-05C91C077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2D7DEE-BFF2-48A5-951F-2FA93B62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0FEC8C-A348-4495-B162-952920002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1E6A2-A4A6-4C65-BC45-5137533F5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99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4BD86C-3E4D-435B-8BF2-AC02DC12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6C4D1-CADA-4278-898C-60DCDC5A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5C1303-2396-4DEA-8AFC-30F0C6956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68E4CB-9C8F-4A0F-B604-AC3EA5BF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B7231-26AD-44CB-8CBB-4962665F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0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338D24-0A86-47BA-837D-99F394E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45959-F7A4-4C60-BB52-41028137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58298A-2223-4184-8BD6-17253665B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B1D4DB-2739-488D-BE3B-D70DB2C4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F5F967-8733-4DB3-97FD-6562D0A45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5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AED07-890F-4F65-8574-61859A4AA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6A9982-46C8-4611-90BD-11E297266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FC8D36-BEF1-4E86-A4F9-6C25463D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0E8795-1984-41BB-A3B1-CD1F6183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685F09-3182-4C31-966E-947FBB8C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243F84-8A26-4DB5-99B8-2F56BA93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3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69BC6-6368-4A15-80F0-C770B388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69E9AA-D326-4AF8-9A2A-832D3F2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DD4264-F5EA-4928-9398-8A9D965BB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CBB824-75E2-470C-AD3C-EB9542B99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83FF16-F5CD-44D6-B63D-F84DF0E96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9773C3-F333-4137-92DA-B6CC0865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3BF6B7-0FF8-482E-8956-6703B12D3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F98487-57C8-4727-A0E7-E0BBE56B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893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508558E-2225-4B93-BD14-D1E31B0C59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/>
        </p:blipFill>
        <p:spPr>
          <a:xfrm>
            <a:off x="-2" y="0"/>
            <a:ext cx="91440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84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F492D9-4D8A-4E2F-8776-9ADB58C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8D3C-8BAF-45EB-85AF-F95F59EE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922CEA-8368-411A-99C5-3CC879CD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4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2D4DA-C80A-426F-8694-BE782F50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F0538C-1EFE-4853-B89A-5B8202800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6AEBA2-B01D-4BD5-B1B9-22AC219C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137B8-BF35-417A-9FE8-14F29C9E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942154-E814-447E-B9A8-BCB7742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F62E03-5EF6-45CB-AFA1-9C0DC7B6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8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7AC1D-8531-4467-9E1D-B2C1AF8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7A9BB9-E6A3-4A42-86A2-E8FDE4A89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D0E425-B50D-4465-9B60-ABEEF59F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A949E9-D14C-475B-83BD-B6798B30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BD4F7F-E63A-4D5A-AF29-4E144AB0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BC0311-3549-4383-81F5-EA914643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3479BD-F2EA-40AB-AAA9-EE6B0E0D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22176A-827A-4A5C-9BAF-7A27C255F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100F96-6E59-4671-9C85-9BB3816D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36DFC-2E9D-4CDE-8470-A912F678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9D32C-A030-4E9A-A2B1-FD42F9E8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95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2318B3-22A6-4833-8CD5-E8729B534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481E369-7FC4-4DF7-909B-C63FAE6B8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6677A5-CF64-4E80-ADB8-55875634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17DD5E-B9B8-4591-8D62-48587F10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BC1CF9-0CB2-4A16-A34E-7424C38C6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6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2800FD-44FF-4E90-8819-F5D9149E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7F758E-D058-4BA8-800C-AD4281D7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D60A3C-9DAE-471C-A57D-F848652F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DD3440-50F7-43F8-9537-BEBB3EEF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70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1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4029075" cy="52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2814637" y="0"/>
            <a:ext cx="6329363" cy="51435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6100762" y="4400550"/>
            <a:ext cx="3043238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7500938" cy="51435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4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5643562" y="0"/>
            <a:ext cx="3500438" cy="155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7272338" cy="51435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87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0" y="0"/>
            <a:ext cx="9177953" cy="5200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92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1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73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10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6080" y="0"/>
            <a:ext cx="913184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43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6080" y="1"/>
            <a:ext cx="9131840" cy="5143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0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7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0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817701" y="274050"/>
            <a:ext cx="531100" cy="54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5885577" y="4849357"/>
            <a:ext cx="9204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@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  <a:cs typeface="+mn-cs"/>
              </a:rPr>
              <a:t>雪原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方正行楷简体" panose="03000509000000000000" pitchFamily="65" charset="-122"/>
                <a:ea typeface="方正行楷简体" panose="03000509000000000000" pitchFamily="65" charset="-122"/>
                <a:cs typeface="+mn-cs"/>
              </a:rPr>
              <a:t>PPT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方正行楷简体" panose="03000509000000000000" pitchFamily="65" charset="-122"/>
              <a:ea typeface="方正行楷简体" panose="03000509000000000000" pitchFamily="65" charset="-122"/>
              <a:cs typeface="+mn-cs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7610970" y="4849357"/>
            <a:ext cx="12153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7193392" y="4933857"/>
            <a:ext cx="345761" cy="108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086" y="4906857"/>
            <a:ext cx="190279" cy="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618F58CE-AA9F-44F2-B75A-34227CEABCB3}" type="datetimeFigureOut">
              <a:rPr lang="zh-CN" altLang="en-US" sz="1350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584340" y="104465"/>
            <a:ext cx="405789" cy="621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862708" y="444838"/>
            <a:ext cx="440846" cy="215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真广标" panose="02010609000101010101" pitchFamily="49" charset="-122"/>
              <a:ea typeface="汉真广标" panose="0201060900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032344"/>
      </p:ext>
    </p:extLst>
  </p:cSld>
  <p:clrMapOvr>
    <a:masterClrMapping/>
  </p:clrMapOvr>
  <p:transition spd="slow" advClick="0" advTm="3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783639"/>
      </p:ext>
    </p:extLst>
  </p:cSld>
  <p:clrMapOvr>
    <a:masterClrMapping/>
  </p:clrMapOvr>
  <p:transition spd="slow"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281887"/>
      </p:ext>
    </p:extLst>
  </p:cSld>
  <p:clrMapOvr>
    <a:masterClrMapping/>
  </p:clrMapOvr>
  <p:transition spd="slow"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674635"/>
      </p:ext>
    </p:extLst>
  </p:cSld>
  <p:clrMapOvr>
    <a:masterClrMapping/>
  </p:clrMapOvr>
  <p:transition spd="slow"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90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272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774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640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2873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25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056" indent="0">
              <a:buNone/>
              <a:defRPr sz="1800" b="1"/>
            </a:lvl3pPr>
            <a:lvl4pPr marL="1369583" indent="0">
              <a:buNone/>
              <a:defRPr sz="1600" b="1"/>
            </a:lvl4pPr>
            <a:lvl5pPr marL="1826111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66" indent="0">
              <a:buNone/>
              <a:defRPr sz="1600" b="1"/>
            </a:lvl7pPr>
            <a:lvl8pPr marL="3195694" indent="0">
              <a:buNone/>
              <a:defRPr sz="1600" b="1"/>
            </a:lvl8pPr>
            <a:lvl9pPr marL="365222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05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021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843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40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80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7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4636103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50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60" y="1118706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3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8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2" y="4813501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11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2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406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46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40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680121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4" y="7420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5" y="7106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60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9" y="114052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148870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9" y="163146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160927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06134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4" y="21232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09187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30" y="2521758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1" y="25837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2" y="255228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3" y="253009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6" y="298216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8" y="30441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30" y="2990506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6" y="347309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345091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0" y="390298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396493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3" y="393350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6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7" y="4363395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8" y="442534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9" y="439391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0" y="437173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marR="0" lvl="0" indent="0" algn="l" defTabSz="684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4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3776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357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9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9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2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3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7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54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5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056" indent="0">
              <a:buNone/>
              <a:defRPr sz="2400"/>
            </a:lvl3pPr>
            <a:lvl4pPr marL="1369583" indent="0">
              <a:buNone/>
              <a:defRPr sz="2000"/>
            </a:lvl4pPr>
            <a:lvl5pPr marL="1826111" indent="0">
              <a:buNone/>
              <a:defRPr sz="2000"/>
            </a:lvl5pPr>
            <a:lvl6pPr marL="2282638" indent="0">
              <a:buNone/>
              <a:defRPr sz="2000"/>
            </a:lvl6pPr>
            <a:lvl7pPr marL="2739166" indent="0">
              <a:buNone/>
              <a:defRPr sz="2000"/>
            </a:lvl7pPr>
            <a:lvl8pPr marL="3195694" indent="0">
              <a:buNone/>
              <a:defRPr sz="2000"/>
            </a:lvl8pPr>
            <a:lvl9pPr marL="36522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27" indent="0">
              <a:buNone/>
              <a:defRPr sz="1200"/>
            </a:lvl2pPr>
            <a:lvl3pPr marL="913056" indent="0">
              <a:buNone/>
              <a:defRPr sz="1000"/>
            </a:lvl3pPr>
            <a:lvl4pPr marL="1369583" indent="0">
              <a:buNone/>
              <a:defRPr sz="900"/>
            </a:lvl4pPr>
            <a:lvl5pPr marL="1826111" indent="0">
              <a:buNone/>
              <a:defRPr sz="900"/>
            </a:lvl5pPr>
            <a:lvl6pPr marL="2282638" indent="0">
              <a:buNone/>
              <a:defRPr sz="900"/>
            </a:lvl6pPr>
            <a:lvl7pPr marL="2739166" indent="0">
              <a:buNone/>
              <a:defRPr sz="900"/>
            </a:lvl7pPr>
            <a:lvl8pPr marL="3195694" indent="0">
              <a:buNone/>
              <a:defRPr sz="900"/>
            </a:lvl8pPr>
            <a:lvl9pPr marL="3652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2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theme" Target="../theme/theme4.xml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0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0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95" indent="-342395" algn="l" defTabSz="9130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57" indent="-285330" algn="l" defTabSz="9130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1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47" indent="-228265" algn="l" defTabSz="9130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75" indent="-228265" algn="l" defTabSz="9130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02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29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58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265" algn="l" defTabSz="9130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83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1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66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94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21" algn="l" defTabSz="9130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BB44B3-40D3-4B7E-9A4F-64B7C7B8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314620-DA17-410A-8B99-F30D269D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089C6-D0CB-47A9-AC2D-177DC5D9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AC1DBFB-CFD2-48AA-8FE1-55CF1AE6D1D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2023/4/12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89CE2B-5F1F-40A2-BBE5-B44A5171C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18703F-EE03-4E47-BB67-EDD90F0C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A3F9150-92D3-415E-93D8-1993074F856C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5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7EAEE0A-A289-467F-9171-54ED5CF42C5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6BDA461-72D3-4BB5-A65A-864035EA47B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1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7" y="-28874"/>
            <a:ext cx="9156078" cy="51686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" y="4017875"/>
            <a:ext cx="9144000" cy="1161276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9" y="3957637"/>
            <a:ext cx="9144000" cy="1219669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455282" y="173773"/>
            <a:ext cx="537994" cy="477469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68" y="-7866"/>
            <a:ext cx="2416843" cy="1126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8" y="366896"/>
            <a:ext cx="9122170" cy="460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8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49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defTabSz="685800"/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 defTabSz="685800"/>
              <a:t>2023/4/12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 defTabSz="685800"/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3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03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notesSlide" Target="../notesSlides/notesSlide9.xml"/><Relationship Id="rId18" Type="http://schemas.openxmlformats.org/officeDocument/2006/relationships/image" Target="../media/image47.png"/><Relationship Id="rId3" Type="http://schemas.openxmlformats.org/officeDocument/2006/relationships/tags" Target="../tags/tag22.xml"/><Relationship Id="rId21" Type="http://schemas.openxmlformats.org/officeDocument/2006/relationships/image" Target="../media/image50.png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6.png"/><Relationship Id="rId2" Type="http://schemas.openxmlformats.org/officeDocument/2006/relationships/tags" Target="../tags/tag21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tags" Target="../tags/tag29.xml"/><Relationship Id="rId19" Type="http://schemas.openxmlformats.org/officeDocument/2006/relationships/image" Target="../media/image48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2.jpg"/><Relationship Id="rId2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notesSlide" Target="../notesSlides/notesSlide11.xml"/><Relationship Id="rId18" Type="http://schemas.openxmlformats.org/officeDocument/2006/relationships/image" Target="../media/image47.png"/><Relationship Id="rId3" Type="http://schemas.openxmlformats.org/officeDocument/2006/relationships/tags" Target="../tags/tag32.xml"/><Relationship Id="rId21" Type="http://schemas.openxmlformats.org/officeDocument/2006/relationships/image" Target="../media/image50.png"/><Relationship Id="rId7" Type="http://schemas.openxmlformats.org/officeDocument/2006/relationships/tags" Target="../tags/tag36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6.png"/><Relationship Id="rId2" Type="http://schemas.openxmlformats.org/officeDocument/2006/relationships/tags" Target="../tags/tag31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themeOverride" Target="../theme/themeOverride4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tags" Target="../tags/tag39.xml"/><Relationship Id="rId19" Type="http://schemas.openxmlformats.org/officeDocument/2006/relationships/image" Target="../media/image48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2.jpg"/><Relationship Id="rId2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47.png"/><Relationship Id="rId3" Type="http://schemas.openxmlformats.org/officeDocument/2006/relationships/tags" Target="../tags/tag2.xml"/><Relationship Id="rId21" Type="http://schemas.openxmlformats.org/officeDocument/2006/relationships/image" Target="../media/image50.png"/><Relationship Id="rId7" Type="http://schemas.openxmlformats.org/officeDocument/2006/relationships/tags" Target="../tags/tag6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6.png"/><Relationship Id="rId2" Type="http://schemas.openxmlformats.org/officeDocument/2006/relationships/tags" Target="../tags/tag1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5" Type="http://schemas.openxmlformats.org/officeDocument/2006/relationships/tags" Target="../tags/tag4.xml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tags" Target="../tags/tag9.xml"/><Relationship Id="rId19" Type="http://schemas.openxmlformats.org/officeDocument/2006/relationships/image" Target="../media/image48.png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image" Target="../media/image2.jpg"/><Relationship Id="rId2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47.png"/><Relationship Id="rId3" Type="http://schemas.openxmlformats.org/officeDocument/2006/relationships/tags" Target="../tags/tag12.xml"/><Relationship Id="rId21" Type="http://schemas.openxmlformats.org/officeDocument/2006/relationships/image" Target="../media/image50.png"/><Relationship Id="rId7" Type="http://schemas.openxmlformats.org/officeDocument/2006/relationships/tags" Target="../tags/tag16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6.png"/><Relationship Id="rId2" Type="http://schemas.openxmlformats.org/officeDocument/2006/relationships/tags" Target="../tags/tag11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tags" Target="../tags/tag19.xml"/><Relationship Id="rId19" Type="http://schemas.openxmlformats.org/officeDocument/2006/relationships/image" Target="../media/image48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2.jpg"/><Relationship Id="rId2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4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6004" y="2190750"/>
            <a:ext cx="8209757" cy="1032208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769684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微软雅黑"/>
              </a:rPr>
              <a:t>CHÀO MỪNG CÁC CON</a:t>
            </a:r>
            <a:br>
              <a:rPr lang="en-US" sz="3200" b="1" dirty="0">
                <a:solidFill>
                  <a:srgbClr val="FF0000"/>
                </a:solidFill>
                <a:latin typeface="Calibri"/>
                <a:ea typeface="微软雅黑"/>
              </a:rPr>
            </a:br>
            <a:r>
              <a:rPr lang="en-US" sz="3200" b="1" dirty="0">
                <a:solidFill>
                  <a:srgbClr val="FF0000"/>
                </a:solidFill>
                <a:latin typeface="Calibri"/>
                <a:ea typeface="微软雅黑"/>
              </a:rPr>
              <a:t>ĐẾN VỚI GIỜ HỌC </a:t>
            </a:r>
          </a:p>
        </p:txBody>
      </p:sp>
    </p:spTree>
    <p:extLst>
      <p:ext uri="{BB962C8B-B14F-4D97-AF65-F5344CB8AC3E}">
        <p14:creationId xmlns:p14="http://schemas.microsoft.com/office/powerpoint/2010/main" val="3650326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326307" y="4407954"/>
            <a:ext cx="674695" cy="749688"/>
            <a:chOff x="3056312" y="429021"/>
            <a:chExt cx="6092959" cy="645636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319"/>
            <a:stretch/>
          </p:blipFill>
          <p:spPr>
            <a:xfrm>
              <a:off x="3056312" y="1340768"/>
              <a:ext cx="6092959" cy="5544616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5005" flipH="1">
              <a:off x="3553629" y="494741"/>
              <a:ext cx="4361815" cy="4230376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2781300" y="120600"/>
            <a:ext cx="3581400" cy="584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971550"/>
            <a:ext cx="9144000" cy="3770130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just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loài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thú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vằn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nhìn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rõ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vuốt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Đuôi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di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giỏi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hung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marL="0" marR="0" lvl="0" indent="0" algn="just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(Theo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điển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tranh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về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)</a:t>
            </a:r>
          </a:p>
        </p:txBody>
      </p:sp>
      <p:sp>
        <p:nvSpPr>
          <p:cNvPr id="3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33400" y="963881"/>
            <a:ext cx="381000" cy="457200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556530" y="3409950"/>
            <a:ext cx="434070" cy="533400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146050"/>
            <a:ext cx="8464636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nghĩa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khó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9700" y="695719"/>
            <a:ext cx="3056674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Chúa tể	:</a:t>
            </a:r>
            <a:endParaRPr lang="en-US" sz="360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18946" y="970817"/>
            <a:ext cx="643933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vua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cai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quản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l"/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vương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quốc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9700" y="1885950"/>
            <a:ext cx="3056674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Vuốt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	:</a:t>
            </a:r>
            <a:endParaRPr lang="en-US" sz="36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9799" y="1880089"/>
            <a:ext cx="6348477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móng nhọn, sắc và cong.</a:t>
            </a:r>
          </a:p>
        </p:txBody>
      </p:sp>
      <p:pic>
        <p:nvPicPr>
          <p:cNvPr id="7" name="Picture 2" descr="Hổ đứng thẳng 2 chân đánh nhau như phim chưở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21858"/>
            <a:ext cx="3344422" cy="24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 tiger's claws. : BeAmaz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36" y="2692976"/>
            <a:ext cx="3352800" cy="237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20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326307" y="4407954"/>
            <a:ext cx="674695" cy="749688"/>
            <a:chOff x="3056312" y="429021"/>
            <a:chExt cx="6092959" cy="645636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319"/>
            <a:stretch/>
          </p:blipFill>
          <p:spPr>
            <a:xfrm>
              <a:off x="3056312" y="1340768"/>
              <a:ext cx="6092959" cy="5544616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5005" flipH="1">
              <a:off x="3553629" y="494741"/>
              <a:ext cx="4361815" cy="4230376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1447800" y="209550"/>
            <a:ext cx="5947064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971550"/>
            <a:ext cx="9144000" cy="3770130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just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loài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thú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vằn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nhìn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rõ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vuốt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Đuôi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di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giỏi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hung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marL="0" marR="0" lvl="0" indent="0" algn="just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(Theo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điển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tranh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về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627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0823"/>
            <a:ext cx="9144000" cy="5164323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6143625" y="3519803"/>
            <a:ext cx="312525" cy="7521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4364831" y="3640591"/>
            <a:ext cx="414338" cy="871538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0823"/>
            <a:ext cx="9567333" cy="2474591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121328" y="346460"/>
            <a:ext cx="1202543" cy="1850781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6879175" y="346460"/>
            <a:ext cx="1767722" cy="185078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00" y="2138168"/>
            <a:ext cx="1399035" cy="1179578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5936456" y="3519803"/>
            <a:ext cx="312525" cy="7521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625703" y="3480919"/>
            <a:ext cx="414338" cy="871538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068097" y="-327233"/>
            <a:ext cx="7174385" cy="345430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378763" y="989431"/>
            <a:ext cx="6697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3.Trả </a:t>
            </a:r>
            <a:r>
              <a:rPr lang="en-US" altLang="zh-CN" sz="6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lời</a:t>
            </a:r>
            <a:r>
              <a:rPr lang="en-US" altLang="zh-CN" sz="6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6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câu</a:t>
            </a:r>
            <a:r>
              <a:rPr lang="en-US" altLang="zh-CN" sz="6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6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hỏi</a:t>
            </a:r>
            <a:endParaRPr kumimoji="0" lang="en-US" altLang="zh-CN" sz="6000" b="1" i="0" u="none" strike="noStrike" kern="1200" cap="none" spc="0" normalizeH="0" baseline="0" noProof="0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899030" y="3422554"/>
            <a:ext cx="312525" cy="75216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3740668" y="3512525"/>
            <a:ext cx="312525" cy="75216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981221" y="3540608"/>
            <a:ext cx="312525" cy="75216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11536" y="3622543"/>
            <a:ext cx="312525" cy="75216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4206891" y="3798634"/>
            <a:ext cx="216983" cy="52221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3877637" y="3793244"/>
            <a:ext cx="409183" cy="57275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5511050" y="3653371"/>
            <a:ext cx="312525" cy="7521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5202327" y="3855129"/>
            <a:ext cx="305744" cy="643117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059931" y="3442840"/>
            <a:ext cx="312525" cy="75216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6563884" y="3471770"/>
            <a:ext cx="447002" cy="626784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6909088" y="3415508"/>
            <a:ext cx="312525" cy="75216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004387" y="3227017"/>
            <a:ext cx="623888" cy="1785938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165288" y="3247303"/>
            <a:ext cx="585788" cy="1785938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844426" y="3362866"/>
            <a:ext cx="681038" cy="1690688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787107" y="3662786"/>
            <a:ext cx="643802" cy="147233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215650" y="3362866"/>
            <a:ext cx="661988" cy="1709738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5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3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3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42950"/>
            <a:ext cx="8762999" cy="4108696"/>
          </a:xfrm>
          <a:prstGeom prst="rect">
            <a:avLst/>
          </a:prstGeom>
        </p:spPr>
        <p:txBody>
          <a:bodyPr wrap="square" lIns="91318" tIns="45660" rIns="91318" bIns="4566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Lông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màu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vằn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đen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Răng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nhọn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mọi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tối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chân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chắc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vuốt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Đuôi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cứng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roi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nhanh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nhảy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xa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săn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mồi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giỏi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hung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en-US" sz="3200" dirty="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4759" y="-1677866"/>
            <a:ext cx="3642531" cy="584654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1: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1276" y="4429858"/>
            <a:ext cx="8312727" cy="584654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 ăn gì và sống ở đâu?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892" y="4463526"/>
            <a:ext cx="8312727" cy="584654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Nêu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phận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cơ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219199" y="1276350"/>
            <a:ext cx="757266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7" name="Straight Connector 6"/>
          <p:cNvCxnSpPr/>
          <p:nvPr/>
        </p:nvCxnSpPr>
        <p:spPr>
          <a:xfrm>
            <a:off x="304799" y="2266950"/>
            <a:ext cx="85222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8" name="Straight Connector 7"/>
          <p:cNvCxnSpPr/>
          <p:nvPr/>
        </p:nvCxnSpPr>
        <p:spPr>
          <a:xfrm>
            <a:off x="304799" y="1733550"/>
            <a:ext cx="85222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304799" y="2724150"/>
            <a:ext cx="848706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79677" y="6350812"/>
            <a:ext cx="8312727" cy="584654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khả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năng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799" y="3257550"/>
            <a:ext cx="57150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>
            <a:off x="6386145" y="3245827"/>
            <a:ext cx="243067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304799" y="3714750"/>
            <a:ext cx="77724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667000" y="113627"/>
            <a:ext cx="3642531" cy="584654"/>
          </a:xfrm>
          <a:prstGeom prst="rect">
            <a:avLst/>
          </a:prstGeom>
          <a:solidFill>
            <a:schemeClr val="bg2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4182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428750"/>
            <a:ext cx="8382000" cy="1754314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Hầu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hết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sợ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vậy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xem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chúa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tể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867150"/>
            <a:ext cx="9144000" cy="584654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 rừng xanh, hổ được xem là ………..</a:t>
            </a:r>
            <a:r>
              <a:rPr lang="en-US" sz="3200" b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  <a:endParaRPr lang="en-US" sz="3200">
              <a:solidFill>
                <a:prstClr val="black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1" y="355730"/>
            <a:ext cx="3642531" cy="584654"/>
          </a:xfrm>
          <a:prstGeom prst="rect">
            <a:avLst/>
          </a:prstGeom>
          <a:solidFill>
            <a:srgbClr val="D2ECB6"/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2: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9134" y="3867029"/>
            <a:ext cx="1668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tể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 t="26042" r="23133" b="20573"/>
          <a:stretch/>
        </p:blipFill>
        <p:spPr bwMode="auto">
          <a:xfrm>
            <a:off x="711200" y="514350"/>
            <a:ext cx="7696200" cy="419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359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0823"/>
            <a:ext cx="9144000" cy="5164323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6143625" y="3519803"/>
            <a:ext cx="312525" cy="7521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4364831" y="3640591"/>
            <a:ext cx="414338" cy="871538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0823"/>
            <a:ext cx="9567333" cy="2474591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121328" y="346460"/>
            <a:ext cx="1202543" cy="1850781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6879175" y="346460"/>
            <a:ext cx="1767722" cy="185078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00" y="2138168"/>
            <a:ext cx="1399035" cy="1179578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5936456" y="3519803"/>
            <a:ext cx="312525" cy="7521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625703" y="3480919"/>
            <a:ext cx="414338" cy="871538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068097" y="-327233"/>
            <a:ext cx="7174385" cy="345430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332321" y="1039315"/>
            <a:ext cx="4893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  <a:sym typeface="+mn-lt"/>
              </a:rPr>
              <a:t>4.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Viết</a:t>
            </a: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vở</a:t>
            </a:r>
            <a:endParaRPr kumimoji="0" lang="en-US" altLang="zh-CN" sz="8000" b="1" i="0" u="none" strike="noStrike" kern="1200" cap="none" spc="0" normalizeH="0" baseline="0" noProof="0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899030" y="3422554"/>
            <a:ext cx="312525" cy="75216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3740668" y="3512525"/>
            <a:ext cx="312525" cy="75216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981221" y="3540608"/>
            <a:ext cx="312525" cy="75216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11536" y="3622543"/>
            <a:ext cx="312525" cy="75216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4206891" y="3798634"/>
            <a:ext cx="216983" cy="52221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3877637" y="3793244"/>
            <a:ext cx="409183" cy="57275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5511050" y="3653371"/>
            <a:ext cx="312525" cy="7521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5202327" y="3855129"/>
            <a:ext cx="305744" cy="643117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059931" y="3442840"/>
            <a:ext cx="312525" cy="75216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6563884" y="3471770"/>
            <a:ext cx="447002" cy="626784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6909088" y="3415508"/>
            <a:ext cx="312525" cy="75216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004387" y="3227017"/>
            <a:ext cx="623888" cy="1785938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165288" y="3247303"/>
            <a:ext cx="585788" cy="1785938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844426" y="3362866"/>
            <a:ext cx="681038" cy="1690688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787107" y="3662786"/>
            <a:ext cx="643802" cy="147233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215650" y="3362866"/>
            <a:ext cx="661988" cy="1709738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2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2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7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7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47750"/>
            <a:ext cx="8001000" cy="2819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1800" y="1885950"/>
            <a:ext cx="2286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3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di </a:t>
            </a:r>
            <a:r>
              <a:rPr lang="en-US" sz="23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chuyển</a:t>
            </a:r>
            <a:endParaRPr lang="en-US" sz="2300" b="1" dirty="0">
              <a:solidFill>
                <a:srgbClr val="00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1885950"/>
            <a:ext cx="2286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3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di </a:t>
            </a:r>
            <a:r>
              <a:rPr lang="en-US" sz="23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chuyển</a:t>
            </a:r>
            <a:endParaRPr lang="en-US" sz="2300" b="1" dirty="0">
              <a:solidFill>
                <a:srgbClr val="00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2835618"/>
            <a:ext cx="228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2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2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200" b="1" dirty="0">
              <a:solidFill>
                <a:srgbClr val="00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8800" y="2835618"/>
            <a:ext cx="228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2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2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2200" b="1" dirty="0">
              <a:solidFill>
                <a:srgbClr val="00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8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16454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7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990601" y="2071150"/>
            <a:ext cx="6858000" cy="1150177"/>
            <a:chOff x="1143000" y="2412173"/>
            <a:chExt cx="6553201" cy="115017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412173"/>
              <a:ext cx="1017587" cy="1017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905001" y="2579060"/>
              <a:ext cx="5121462" cy="646319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63D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CHÚA TỂ RỪNG XANH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085">
            <a:off x="-573646" y="-979687"/>
            <a:ext cx="246221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905000" y="437711"/>
            <a:ext cx="6172200" cy="92331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 NHIÊN KÌ THÚ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9594" y="2324572"/>
            <a:ext cx="1366930" cy="41548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lvl="0" algn="ctr" defTabSz="913034"/>
            <a:r>
              <a:rPr lang="en-US" sz="21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9" y="-163929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937"/>
            <a:ext cx="9144000" cy="1452563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B65EA33E-8F6C-4B69-8482-E93E1185EE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" y="3105277"/>
            <a:ext cx="1175585" cy="1353032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5355" y="3679822"/>
            <a:ext cx="811645" cy="1439531"/>
          </a:xfrm>
          <a:prstGeom prst="rect">
            <a:avLst/>
          </a:prstGeom>
        </p:spPr>
      </p:pic>
      <p:grpSp>
        <p:nvGrpSpPr>
          <p:cNvPr id="17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4309243" y="3650515"/>
            <a:ext cx="1860797" cy="1349486"/>
            <a:chOff x="6699258" y="4589276"/>
            <a:chExt cx="2806820" cy="1941641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21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grpSp>
        <p:nvGrpSpPr>
          <p:cNvPr id="22" name="组合 37">
            <a:extLst>
              <a:ext uri="{FF2B5EF4-FFF2-40B4-BE49-F238E27FC236}">
                <a16:creationId xmlns:a16="http://schemas.microsoft.com/office/drawing/2014/main" id="{21B37BA7-F555-41A2-A98C-A9750CAFF5F1}"/>
              </a:ext>
            </a:extLst>
          </p:cNvPr>
          <p:cNvGrpSpPr/>
          <p:nvPr/>
        </p:nvGrpSpPr>
        <p:grpSpPr>
          <a:xfrm>
            <a:off x="770166" y="3548703"/>
            <a:ext cx="2673618" cy="1392347"/>
            <a:chOff x="1026887" y="4085770"/>
            <a:chExt cx="4824574" cy="250229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A4930F2-1A74-4B24-A8B7-0FF103E3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87" y="5731759"/>
              <a:ext cx="4824574" cy="856309"/>
            </a:xfrm>
            <a:prstGeom prst="rect">
              <a:avLst/>
            </a:prstGeom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8126656B-F5A9-4720-9FBF-416F65AE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5" y="4085770"/>
              <a:ext cx="4601669" cy="2380351"/>
            </a:xfrm>
            <a:prstGeom prst="rect">
              <a:avLst/>
            </a:prstGeom>
          </p:spPr>
        </p:pic>
      </p:grpSp>
      <p:grpSp>
        <p:nvGrpSpPr>
          <p:cNvPr id="25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7347198" y="2913876"/>
            <a:ext cx="1601263" cy="2240739"/>
            <a:chOff x="8640602" y="3147635"/>
            <a:chExt cx="3290679" cy="3725185"/>
          </a:xfrm>
        </p:grpSpPr>
        <p:pic>
          <p:nvPicPr>
            <p:cNvPr id="26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27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12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81000" y="1173560"/>
            <a:ext cx="8414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vi-VN" altLang="zh-C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4. Viết câu trả lời cho câu hỏi </a:t>
            </a:r>
            <a:r>
              <a:rPr lang="en-US" altLang="zh-C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 </a:t>
            </a:r>
            <a:r>
              <a:rPr lang="en-US" altLang="zh-CN" sz="32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b</a:t>
            </a:r>
            <a:r>
              <a:rPr lang="vi-VN" altLang="zh-C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mục 3</a:t>
            </a: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038350"/>
            <a:ext cx="7784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vi-VN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</a:t>
            </a:r>
            <a:r>
              <a:rPr lang="en-US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* </a:t>
            </a:r>
            <a:r>
              <a:rPr lang="en-US" altLang="zh-CN" sz="3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ăn</a:t>
            </a:r>
            <a:r>
              <a:rPr lang="en-US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….. </a:t>
            </a:r>
            <a:r>
              <a:rPr lang="en-US" altLang="zh-CN" sz="3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sống</a:t>
            </a:r>
            <a:r>
              <a:rPr lang="en-US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….. </a:t>
            </a:r>
            <a:endParaRPr lang="zh-CN" altLang="en-US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6490" y="2047281"/>
            <a:ext cx="2151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rừng</a:t>
            </a:r>
            <a:r>
              <a:rPr lang="vi-VN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2038349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thịt</a:t>
            </a:r>
            <a:r>
              <a:rPr lang="vi-VN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-10554" y="2616241"/>
            <a:ext cx="7784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vi-VN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</a:t>
            </a:r>
            <a:r>
              <a:rPr lang="en-US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* </a:t>
            </a:r>
            <a:r>
              <a:rPr lang="en-US" altLang="zh-CN" sz="3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Đuôi</a:t>
            </a:r>
            <a:r>
              <a:rPr lang="en-US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hổ</a:t>
            </a:r>
            <a:r>
              <a:rPr lang="en-US" altLang="zh-CN" sz="32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…..</a:t>
            </a:r>
            <a:endParaRPr lang="zh-CN" altLang="en-US" sz="3200" dirty="0">
              <a:solidFill>
                <a:prstClr val="black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99844" y="2605673"/>
            <a:ext cx="4418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dài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cứng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roi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sắt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04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71550"/>
            <a:ext cx="8153400" cy="3276600"/>
          </a:xfrm>
        </p:spPr>
      </p:pic>
      <p:sp>
        <p:nvSpPr>
          <p:cNvPr id="4" name="Rectangle 3"/>
          <p:cNvSpPr/>
          <p:nvPr/>
        </p:nvSpPr>
        <p:spPr>
          <a:xfrm>
            <a:off x="-228600" y="1885950"/>
            <a:ext cx="9693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mến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-381000" y="2438934"/>
            <a:ext cx="9693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tủi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8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1898074" y="1170711"/>
            <a:ext cx="5465618" cy="3428998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6004" y="2190750"/>
            <a:ext cx="8209757" cy="1032208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769684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微软雅黑"/>
              </a:rPr>
              <a:t>DẶN DÒ </a:t>
            </a:r>
          </a:p>
        </p:txBody>
      </p:sp>
    </p:spTree>
    <p:extLst>
      <p:ext uri="{BB962C8B-B14F-4D97-AF65-F5344CB8AC3E}">
        <p14:creationId xmlns:p14="http://schemas.microsoft.com/office/powerpoint/2010/main" val="6762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0823"/>
            <a:ext cx="9144000" cy="5164323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6143625" y="3519803"/>
            <a:ext cx="312525" cy="7521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4364831" y="3640591"/>
            <a:ext cx="414338" cy="871538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0823"/>
            <a:ext cx="9567333" cy="2474591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121328" y="346460"/>
            <a:ext cx="1202543" cy="1850781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6879175" y="346460"/>
            <a:ext cx="1767722" cy="185078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00" y="2138168"/>
            <a:ext cx="1399035" cy="1179578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5936456" y="3519803"/>
            <a:ext cx="312525" cy="7521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625703" y="3480919"/>
            <a:ext cx="414338" cy="871538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068097" y="-327233"/>
            <a:ext cx="7174385" cy="345430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1928160" y="1010497"/>
            <a:ext cx="5702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66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1.Khởi </a:t>
            </a:r>
            <a:r>
              <a:rPr lang="en-US" altLang="zh-CN" sz="66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động</a:t>
            </a:r>
            <a:endParaRPr lang="en-US" altLang="zh-CN" sz="6600" b="1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899030" y="3422554"/>
            <a:ext cx="312525" cy="75216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3740668" y="3512525"/>
            <a:ext cx="312525" cy="75216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981221" y="3540608"/>
            <a:ext cx="312525" cy="75216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11536" y="3622543"/>
            <a:ext cx="312525" cy="75216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4206891" y="3798634"/>
            <a:ext cx="216983" cy="52221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3877637" y="3793244"/>
            <a:ext cx="409183" cy="57275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5511050" y="3653371"/>
            <a:ext cx="312525" cy="7521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5202327" y="3855129"/>
            <a:ext cx="305744" cy="643117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059931" y="3442840"/>
            <a:ext cx="312525" cy="75216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6563884" y="3471770"/>
            <a:ext cx="447002" cy="626784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6909088" y="3415508"/>
            <a:ext cx="312525" cy="75216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004387" y="3227017"/>
            <a:ext cx="623888" cy="1785938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165288" y="3247303"/>
            <a:ext cx="585788" cy="1785938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844426" y="3362866"/>
            <a:ext cx="681038" cy="1690688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787107" y="3662786"/>
            <a:ext cx="643802" cy="147233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215650" y="3362866"/>
            <a:ext cx="661988" cy="1709738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9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4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9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6300" y="260747"/>
            <a:ext cx="7962900" cy="46153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đố</a:t>
            </a:r>
            <a:endParaRPr lang="en-US" sz="2400" b="1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97" y="260747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16" y="663239"/>
            <a:ext cx="4861927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6229" y="3035117"/>
            <a:ext cx="7962900" cy="1938859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Lông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vằn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lông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vện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mắt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Dáng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uyển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chuyển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nhe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nanh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mồi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Thỏ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nai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hỡi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ôi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Muông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thú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khiếp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sợ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tôn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ngôi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chúa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lang="en-US" sz="24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algn="r"/>
            <a:r>
              <a:rPr lang="en-US" sz="2400" i="1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(</a:t>
            </a:r>
            <a:r>
              <a:rPr lang="en-US" sz="2400" i="1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lang="en-US" sz="2400" i="1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lang="en-US" sz="2400" i="1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gì</a:t>
            </a:r>
            <a:r>
              <a:rPr lang="en-US" sz="2400" i="1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31054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90075C7-10BF-48AF-A213-0C5B78DAF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84"/>
          <a:stretch/>
        </p:blipFill>
        <p:spPr>
          <a:xfrm>
            <a:off x="0" y="-20823"/>
            <a:ext cx="9144000" cy="5164323"/>
          </a:xfrm>
          <a:prstGeom prst="rect">
            <a:avLst/>
          </a:prstGeom>
        </p:spPr>
      </p:pic>
      <p:pic>
        <p:nvPicPr>
          <p:cNvPr id="9" name="图片 8" descr="图片包含 浅色&#10;&#10;已生成高可信度的说明">
            <a:extLst>
              <a:ext uri="{FF2B5EF4-FFF2-40B4-BE49-F238E27FC236}">
                <a16:creationId xmlns:a16="http://schemas.microsoft.com/office/drawing/2014/main" id="{D3084D71-2E30-4ED2-A2D5-71201F3758D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6143625" y="3519803"/>
            <a:ext cx="312525" cy="7521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954B05-0407-4B8B-8D12-9ECB5997EB1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4364831" y="3640591"/>
            <a:ext cx="414338" cy="871538"/>
          </a:xfrm>
          <a:prstGeom prst="rect">
            <a:avLst/>
          </a:prstGeom>
        </p:spPr>
      </p:pic>
      <p:pic>
        <p:nvPicPr>
          <p:cNvPr id="13" name="图片 12" descr="图片包含 烟火, 户外艺术系列&#10;&#10;已生成高可信度的说明">
            <a:extLst>
              <a:ext uri="{FF2B5EF4-FFF2-40B4-BE49-F238E27FC236}">
                <a16:creationId xmlns:a16="http://schemas.microsoft.com/office/drawing/2014/main" id="{0F7D1DDB-10C7-4B19-A5E7-07B50984AA1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4"/>
          <a:stretch/>
        </p:blipFill>
        <p:spPr>
          <a:xfrm>
            <a:off x="0" y="-20823"/>
            <a:ext cx="9567333" cy="2474591"/>
          </a:xfrm>
          <a:prstGeom prst="rect">
            <a:avLst/>
          </a:prstGeom>
        </p:spPr>
      </p:pic>
      <p:pic>
        <p:nvPicPr>
          <p:cNvPr id="15" name="图片 14" descr="图片包含 物体, 事情&#10;&#10;已生成高可信度的说明">
            <a:extLst>
              <a:ext uri="{FF2B5EF4-FFF2-40B4-BE49-F238E27FC236}">
                <a16:creationId xmlns:a16="http://schemas.microsoft.com/office/drawing/2014/main" id="{5D988D22-B185-4DF3-9A6C-F6A25C2317A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/>
        </p:blipFill>
        <p:spPr>
          <a:xfrm>
            <a:off x="1121328" y="346460"/>
            <a:ext cx="1202543" cy="1850781"/>
          </a:xfrm>
          <a:prstGeom prst="rect">
            <a:avLst/>
          </a:prstGeom>
        </p:spPr>
      </p:pic>
      <p:pic>
        <p:nvPicPr>
          <p:cNvPr id="18" name="图片 17" descr="图片包含 物体, 事情&#10;&#10;已生成高可信度的说明">
            <a:extLst>
              <a:ext uri="{FF2B5EF4-FFF2-40B4-BE49-F238E27FC236}">
                <a16:creationId xmlns:a16="http://schemas.microsoft.com/office/drawing/2014/main" id="{0127833A-C28A-44E7-86AC-33490DDBFAF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/>
        </p:blipFill>
        <p:spPr>
          <a:xfrm>
            <a:off x="6879175" y="346460"/>
            <a:ext cx="1767722" cy="185078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EABE1D-4CB0-4FD1-A170-292FE20524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00" y="2138168"/>
            <a:ext cx="1399035" cy="1179578"/>
          </a:xfrm>
          <a:prstGeom prst="rect">
            <a:avLst/>
          </a:prstGeom>
        </p:spPr>
      </p:pic>
      <p:pic>
        <p:nvPicPr>
          <p:cNvPr id="23" name="图片 22" descr="图片包含 浅色&#10;&#10;已生成高可信度的说明">
            <a:extLst>
              <a:ext uri="{FF2B5EF4-FFF2-40B4-BE49-F238E27FC236}">
                <a16:creationId xmlns:a16="http://schemas.microsoft.com/office/drawing/2014/main" id="{30152D0F-74DE-4B12-ADC8-F52D06AAF0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5936456" y="3519803"/>
            <a:ext cx="312525" cy="7521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FE18012-2E2B-415A-9099-2F516B1F5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>
            <a:off x="5625703" y="3480919"/>
            <a:ext cx="414338" cy="871538"/>
          </a:xfrm>
          <a:prstGeom prst="rect">
            <a:avLst/>
          </a:prstGeom>
        </p:spPr>
      </p:pic>
      <p:pic>
        <p:nvPicPr>
          <p:cNvPr id="3" name="图片 2" descr="图片包含 蛋糕, 餐桌&#10;&#10;已生成高可信度的说明">
            <a:extLst>
              <a:ext uri="{FF2B5EF4-FFF2-40B4-BE49-F238E27FC236}">
                <a16:creationId xmlns:a16="http://schemas.microsoft.com/office/drawing/2014/main" id="{E35B9A44-F675-438B-8F00-69EF4E3DD8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b="3104"/>
          <a:stretch/>
        </p:blipFill>
        <p:spPr>
          <a:xfrm>
            <a:off x="1068097" y="-327233"/>
            <a:ext cx="7174385" cy="345430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575D404-2B5E-45A3-8E5A-E2E4312A9525}"/>
              </a:ext>
            </a:extLst>
          </p:cNvPr>
          <p:cNvSpPr txBox="1"/>
          <p:nvPr/>
        </p:nvSpPr>
        <p:spPr>
          <a:xfrm>
            <a:off x="2332321" y="1039315"/>
            <a:ext cx="4893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2. </a:t>
            </a:r>
            <a:r>
              <a:rPr lang="en-US" altLang="zh-CN" sz="8000" b="1" dirty="0" err="1">
                <a:ln w="38100">
                  <a:solidFill>
                    <a:srgbClr val="FFFFFF"/>
                  </a:solidFill>
                </a:ln>
                <a:solidFill>
                  <a:srgbClr val="318C80">
                    <a:lumMod val="75000"/>
                  </a:srgbClr>
                </a:solidFill>
                <a:latin typeface="Arial-SGK-TV" pitchFamily="2" charset="0"/>
                <a:cs typeface="Arial-SGK-TV" pitchFamily="2" charset="0"/>
                <a:sym typeface="+mn-lt"/>
              </a:rPr>
              <a:t>Đọc</a:t>
            </a:r>
            <a:endParaRPr kumimoji="0" lang="en-US" altLang="zh-CN" sz="8000" b="1" i="0" u="none" strike="noStrike" kern="1200" cap="none" spc="0" normalizeH="0" baseline="0" noProof="0" dirty="0">
              <a:ln w="38100">
                <a:solidFill>
                  <a:srgbClr val="FFFFFF"/>
                </a:solidFill>
              </a:ln>
              <a:solidFill>
                <a:srgbClr val="318C80">
                  <a:lumMod val="75000"/>
                </a:srgbClr>
              </a:solidFill>
              <a:effectLst/>
              <a:uLnTx/>
              <a:uFillTx/>
              <a:latin typeface="Arial-SGK-TV" pitchFamily="2" charset="0"/>
              <a:cs typeface="Arial-SGK-TV" pitchFamily="2" charset="0"/>
              <a:sym typeface="+mn-lt"/>
            </a:endParaRPr>
          </a:p>
        </p:txBody>
      </p:sp>
      <p:pic>
        <p:nvPicPr>
          <p:cNvPr id="16" name="图片 15" descr="图片包含 浅色&#10;&#10;已生成高可信度的说明">
            <a:extLst>
              <a:ext uri="{FF2B5EF4-FFF2-40B4-BE49-F238E27FC236}">
                <a16:creationId xmlns:a16="http://schemas.microsoft.com/office/drawing/2014/main" id="{1F2A716A-6EFD-4392-869C-F141ED28339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899030" y="3422554"/>
            <a:ext cx="312525" cy="752160"/>
          </a:xfrm>
          <a:prstGeom prst="rect">
            <a:avLst/>
          </a:prstGeom>
        </p:spPr>
      </p:pic>
      <p:pic>
        <p:nvPicPr>
          <p:cNvPr id="17" name="图片 16" descr="图片包含 浅色&#10;&#10;已生成高可信度的说明">
            <a:extLst>
              <a:ext uri="{FF2B5EF4-FFF2-40B4-BE49-F238E27FC236}">
                <a16:creationId xmlns:a16="http://schemas.microsoft.com/office/drawing/2014/main" id="{59DAF339-0411-42E0-B97A-97E56E2E4A2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479043">
            <a:off x="3740668" y="3512525"/>
            <a:ext cx="312525" cy="752160"/>
          </a:xfrm>
          <a:prstGeom prst="rect">
            <a:avLst/>
          </a:prstGeom>
        </p:spPr>
      </p:pic>
      <p:pic>
        <p:nvPicPr>
          <p:cNvPr id="19" name="图片 18" descr="图片包含 浅色&#10;&#10;已生成高可信度的说明">
            <a:extLst>
              <a:ext uri="{FF2B5EF4-FFF2-40B4-BE49-F238E27FC236}">
                <a16:creationId xmlns:a16="http://schemas.microsoft.com/office/drawing/2014/main" id="{C9612D4D-EF8C-4730-A3DA-9B28DDE45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981221" y="3540608"/>
            <a:ext cx="312525" cy="752160"/>
          </a:xfrm>
          <a:prstGeom prst="rect">
            <a:avLst/>
          </a:prstGeom>
        </p:spPr>
      </p:pic>
      <p:pic>
        <p:nvPicPr>
          <p:cNvPr id="27" name="图片 26" descr="图片包含 浅色&#10;&#10;已生成高可信度的说明">
            <a:extLst>
              <a:ext uri="{FF2B5EF4-FFF2-40B4-BE49-F238E27FC236}">
                <a16:creationId xmlns:a16="http://schemas.microsoft.com/office/drawing/2014/main" id="{3610F951-29F5-418F-B4C8-5938AEDAD1A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5611536" y="3622543"/>
            <a:ext cx="312525" cy="752160"/>
          </a:xfrm>
          <a:prstGeom prst="rect">
            <a:avLst/>
          </a:prstGeom>
        </p:spPr>
      </p:pic>
      <p:pic>
        <p:nvPicPr>
          <p:cNvPr id="28" name="图片 27" descr="图片包含 浅色&#10;&#10;已生成高可信度的说明">
            <a:extLst>
              <a:ext uri="{FF2B5EF4-FFF2-40B4-BE49-F238E27FC236}">
                <a16:creationId xmlns:a16="http://schemas.microsoft.com/office/drawing/2014/main" id="{74213687-5A7A-42EB-B6FC-D2A781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4206891" y="3798634"/>
            <a:ext cx="216983" cy="52221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7A43B00-6CA2-44F3-B0B4-32173419970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77" b="20439"/>
          <a:stretch/>
        </p:blipFill>
        <p:spPr>
          <a:xfrm flipH="1">
            <a:off x="3877637" y="3793244"/>
            <a:ext cx="409183" cy="572759"/>
          </a:xfrm>
          <a:prstGeom prst="rect">
            <a:avLst/>
          </a:prstGeom>
        </p:spPr>
      </p:pic>
      <p:pic>
        <p:nvPicPr>
          <p:cNvPr id="30" name="图片 29" descr="图片包含 浅色&#10;&#10;已生成高可信度的说明">
            <a:extLst>
              <a:ext uri="{FF2B5EF4-FFF2-40B4-BE49-F238E27FC236}">
                <a16:creationId xmlns:a16="http://schemas.microsoft.com/office/drawing/2014/main" id="{B6666793-625C-42B2-A0C8-C55F809A32D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5511050" y="3653371"/>
            <a:ext cx="312525" cy="7521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20E304B-9CB1-4537-9B4D-EE8F7F2D5895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rot="21249650">
            <a:off x="5202327" y="3855129"/>
            <a:ext cx="305744" cy="643117"/>
          </a:xfrm>
          <a:prstGeom prst="rect">
            <a:avLst/>
          </a:prstGeom>
        </p:spPr>
      </p:pic>
      <p:pic>
        <p:nvPicPr>
          <p:cNvPr id="34" name="图片 33" descr="图片包含 浅色&#10;&#10;已生成高可信度的说明">
            <a:extLst>
              <a:ext uri="{FF2B5EF4-FFF2-40B4-BE49-F238E27FC236}">
                <a16:creationId xmlns:a16="http://schemas.microsoft.com/office/drawing/2014/main" id="{718AB133-270E-4E58-BBDF-3220349223F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>
            <a:off x="7059931" y="3442840"/>
            <a:ext cx="312525" cy="75216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973E52-F015-40FF-81A0-034DF39E34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8916" b="19508"/>
          <a:stretch/>
        </p:blipFill>
        <p:spPr>
          <a:xfrm flipH="1">
            <a:off x="6563884" y="3471770"/>
            <a:ext cx="447002" cy="626784"/>
          </a:xfrm>
          <a:prstGeom prst="rect">
            <a:avLst/>
          </a:prstGeom>
        </p:spPr>
      </p:pic>
      <p:pic>
        <p:nvPicPr>
          <p:cNvPr id="36" name="图片 35" descr="图片包含 浅色&#10;&#10;已生成高可信度的说明">
            <a:extLst>
              <a:ext uri="{FF2B5EF4-FFF2-40B4-BE49-F238E27FC236}">
                <a16:creationId xmlns:a16="http://schemas.microsoft.com/office/drawing/2014/main" id="{907CB245-6415-4248-8A41-8642D2736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rot="20387316" flipH="1">
            <a:off x="6909088" y="3415508"/>
            <a:ext cx="312525" cy="752160"/>
          </a:xfrm>
          <a:prstGeom prst="rect">
            <a:avLst/>
          </a:prstGeom>
        </p:spPr>
      </p:pic>
      <p:grpSp>
        <p:nvGrpSpPr>
          <p:cNvPr id="4" name="PA_组合 3">
            <a:extLst>
              <a:ext uri="{FF2B5EF4-FFF2-40B4-BE49-F238E27FC236}">
                <a16:creationId xmlns:a16="http://schemas.microsoft.com/office/drawing/2014/main" id="{AD163B0E-CC79-4A50-9294-89815628C39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004387" y="3227017"/>
            <a:ext cx="623888" cy="1785938"/>
            <a:chOff x="10672515" y="4302689"/>
            <a:chExt cx="831851" cy="2381251"/>
          </a:xfrm>
        </p:grpSpPr>
        <p:sp>
          <p:nvSpPr>
            <p:cNvPr id="2" name="任意多边形: 形状 1">
              <a:extLst>
                <a:ext uri="{FF2B5EF4-FFF2-40B4-BE49-F238E27FC236}">
                  <a16:creationId xmlns:a16="http://schemas.microsoft.com/office/drawing/2014/main" id="{0B969A09-9698-43D8-BFCF-F7E473183577}"/>
                </a:ext>
              </a:extLst>
            </p:cNvPr>
            <p:cNvSpPr/>
            <p:nvPr/>
          </p:nvSpPr>
          <p:spPr>
            <a:xfrm>
              <a:off x="10672515" y="4302689"/>
              <a:ext cx="831851" cy="2381251"/>
            </a:xfrm>
            <a:custGeom>
              <a:avLst/>
              <a:gdLst/>
              <a:ahLst/>
              <a:cxnLst/>
              <a:rect l="0" t="0" r="0" b="0"/>
              <a:pathLst>
                <a:path w="831851" h="2381251">
                  <a:moveTo>
                    <a:pt x="0" y="0"/>
                  </a:moveTo>
                  <a:lnTo>
                    <a:pt x="831850" y="0"/>
                  </a:lnTo>
                  <a:lnTo>
                    <a:pt x="8318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14" name="PA_图片 13">
              <a:extLst>
                <a:ext uri="{FF2B5EF4-FFF2-40B4-BE49-F238E27FC236}">
                  <a16:creationId xmlns:a16="http://schemas.microsoft.com/office/drawing/2014/main" id="{FA2F858C-6DD2-494F-82B3-4859ECA79563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672515" y="4302689"/>
              <a:ext cx="552450" cy="1162050"/>
            </a:xfrm>
            <a:prstGeom prst="rect">
              <a:avLst/>
            </a:prstGeom>
          </p:spPr>
        </p:pic>
      </p:grpSp>
      <p:grpSp>
        <p:nvGrpSpPr>
          <p:cNvPr id="6" name="PA_组合 5">
            <a:extLst>
              <a:ext uri="{FF2B5EF4-FFF2-40B4-BE49-F238E27FC236}">
                <a16:creationId xmlns:a16="http://schemas.microsoft.com/office/drawing/2014/main" id="{AD9DEF19-B8B6-4E18-9C3B-435BC1DE3E44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165288" y="3247303"/>
            <a:ext cx="585788" cy="1785938"/>
            <a:chOff x="9553716" y="4329737"/>
            <a:chExt cx="781051" cy="2381251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EFC145D-6C97-4D5B-8429-2CA79A576441}"/>
                </a:ext>
              </a:extLst>
            </p:cNvPr>
            <p:cNvSpPr/>
            <p:nvPr/>
          </p:nvSpPr>
          <p:spPr>
            <a:xfrm>
              <a:off x="9553716" y="4329737"/>
              <a:ext cx="781051" cy="2381251"/>
            </a:xfrm>
            <a:custGeom>
              <a:avLst/>
              <a:gdLst/>
              <a:ahLst/>
              <a:cxnLst/>
              <a:rect l="0" t="0" r="0" b="0"/>
              <a:pathLst>
                <a:path w="781051" h="2381251">
                  <a:moveTo>
                    <a:pt x="0" y="0"/>
                  </a:moveTo>
                  <a:lnTo>
                    <a:pt x="781050" y="0"/>
                  </a:lnTo>
                  <a:lnTo>
                    <a:pt x="781050" y="2381250"/>
                  </a:lnTo>
                  <a:lnTo>
                    <a:pt x="0" y="2381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3" name="PA_图片 32">
              <a:extLst>
                <a:ext uri="{FF2B5EF4-FFF2-40B4-BE49-F238E27FC236}">
                  <a16:creationId xmlns:a16="http://schemas.microsoft.com/office/drawing/2014/main" id="{AEAF34C4-983B-4CBC-9BA6-11174B39E21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162050"/>
            </a:xfrm>
            <a:prstGeom prst="rect">
              <a:avLst/>
            </a:prstGeom>
          </p:spPr>
        </p:pic>
      </p:grpSp>
      <p:grpSp>
        <p:nvGrpSpPr>
          <p:cNvPr id="8" name="PA_组合 7">
            <a:extLst>
              <a:ext uri="{FF2B5EF4-FFF2-40B4-BE49-F238E27FC236}">
                <a16:creationId xmlns:a16="http://schemas.microsoft.com/office/drawing/2014/main" id="{E85E6B82-67A9-404D-BF8F-1E121BB784A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844426" y="3362866"/>
            <a:ext cx="681038" cy="1690688"/>
            <a:chOff x="7792567" y="4483820"/>
            <a:chExt cx="908051" cy="225425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BB5842F2-1197-4380-B784-1B4A5F5E8094}"/>
                </a:ext>
              </a:extLst>
            </p:cNvPr>
            <p:cNvSpPr/>
            <p:nvPr/>
          </p:nvSpPr>
          <p:spPr>
            <a:xfrm>
              <a:off x="7792567" y="4483820"/>
              <a:ext cx="908051" cy="2254251"/>
            </a:xfrm>
            <a:custGeom>
              <a:avLst/>
              <a:gdLst/>
              <a:ahLst/>
              <a:cxnLst/>
              <a:rect l="0" t="0" r="0" b="0"/>
              <a:pathLst>
                <a:path w="908051" h="2254251">
                  <a:moveTo>
                    <a:pt x="0" y="0"/>
                  </a:moveTo>
                  <a:lnTo>
                    <a:pt x="908050" y="0"/>
                  </a:lnTo>
                  <a:lnTo>
                    <a:pt x="908050" y="2254250"/>
                  </a:lnTo>
                  <a:lnTo>
                    <a:pt x="0" y="22542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6" name="PA_图片 25">
              <a:extLst>
                <a:ext uri="{FF2B5EF4-FFF2-40B4-BE49-F238E27FC236}">
                  <a16:creationId xmlns:a16="http://schemas.microsoft.com/office/drawing/2014/main" id="{69D14D44-1719-4762-A3DD-38EAAE707E1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</p:grpSp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9176319A-5153-43B6-BC56-25572D7189E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4787107" y="3662786"/>
            <a:ext cx="643802" cy="1472339"/>
            <a:chOff x="6382808" y="4883715"/>
            <a:chExt cx="858403" cy="196311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E14995-9583-4464-A171-2E57CCDF0849}"/>
                </a:ext>
              </a:extLst>
            </p:cNvPr>
            <p:cNvSpPr/>
            <p:nvPr/>
          </p:nvSpPr>
          <p:spPr>
            <a:xfrm>
              <a:off x="6382808" y="4883715"/>
              <a:ext cx="858403" cy="1963118"/>
            </a:xfrm>
            <a:custGeom>
              <a:avLst/>
              <a:gdLst/>
              <a:ahLst/>
              <a:cxnLst/>
              <a:rect l="0" t="0" r="0" b="0"/>
              <a:pathLst>
                <a:path w="858403" h="1963118">
                  <a:moveTo>
                    <a:pt x="0" y="0"/>
                  </a:moveTo>
                  <a:lnTo>
                    <a:pt x="858402" y="0"/>
                  </a:lnTo>
                  <a:lnTo>
                    <a:pt x="858402" y="1963117"/>
                  </a:lnTo>
                  <a:lnTo>
                    <a:pt x="0" y="196311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31" name="PA_图片 30" descr="图片包含 浅色&#10;&#10;已生成高可信度的说明">
              <a:extLst>
                <a:ext uri="{FF2B5EF4-FFF2-40B4-BE49-F238E27FC236}">
                  <a16:creationId xmlns:a16="http://schemas.microsoft.com/office/drawing/2014/main" id="{A5305E55-1013-4AF0-A1EA-382B6C8DFE3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162036" flipH="1">
              <a:off x="6670013" y="4924433"/>
              <a:ext cx="416700" cy="1002880"/>
            </a:xfrm>
            <a:prstGeom prst="rect">
              <a:avLst/>
            </a:prstGeom>
          </p:spPr>
        </p:pic>
      </p:grpSp>
      <p:grpSp>
        <p:nvGrpSpPr>
          <p:cNvPr id="38" name="PA_组合 37">
            <a:extLst>
              <a:ext uri="{FF2B5EF4-FFF2-40B4-BE49-F238E27FC236}">
                <a16:creationId xmlns:a16="http://schemas.microsoft.com/office/drawing/2014/main" id="{7E26671C-C9AC-4723-9368-0CA5A046AC4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215650" y="3362866"/>
            <a:ext cx="661988" cy="1709738"/>
            <a:chOff x="4287532" y="4483820"/>
            <a:chExt cx="882651" cy="2279651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C512615-5A9C-41E0-B82C-30502083423C}"/>
                </a:ext>
              </a:extLst>
            </p:cNvPr>
            <p:cNvSpPr/>
            <p:nvPr/>
          </p:nvSpPr>
          <p:spPr>
            <a:xfrm>
              <a:off x="4287532" y="4483820"/>
              <a:ext cx="882651" cy="2279651"/>
            </a:xfrm>
            <a:custGeom>
              <a:avLst/>
              <a:gdLst/>
              <a:ahLst/>
              <a:cxnLst/>
              <a:rect l="0" t="0" r="0" b="0"/>
              <a:pathLst>
                <a:path w="882651" h="2279651">
                  <a:moveTo>
                    <a:pt x="0" y="0"/>
                  </a:moveTo>
                  <a:lnTo>
                    <a:pt x="882650" y="0"/>
                  </a:lnTo>
                  <a:lnTo>
                    <a:pt x="882650" y="2279650"/>
                  </a:lnTo>
                  <a:lnTo>
                    <a:pt x="0" y="2279650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21" name="PA_图片 20">
              <a:extLst>
                <a:ext uri="{FF2B5EF4-FFF2-40B4-BE49-F238E27FC236}">
                  <a16:creationId xmlns:a16="http://schemas.microsoft.com/office/drawing/2014/main" id="{472677F7-D98E-4C2F-A926-8527DEF0C3B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4617733" y="4483820"/>
              <a:ext cx="5524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0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000">
        <p14:vortex dir="r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900"/>
                            </p:stCondLst>
                            <p:childTnLst>
                              <p:par>
                                <p:cTn id="1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00"/>
                            </p:stCondLst>
                            <p:childTnLst>
                              <p:par>
                                <p:cTn id="17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"/>
                            </p:stCondLst>
                            <p:childTnLst>
                              <p:par>
                                <p:cTn id="17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animMotion origin="layout" path="M -2.70833E-6 4.44444E-6 L -2.70833E-6 -0.07223 " pathEditMode="relative" rAng="0" ptsTypes="AA">
                                      <p:cBhvr>
                                        <p:cTn id="1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326307" y="4407954"/>
            <a:ext cx="674695" cy="749688"/>
            <a:chOff x="3056312" y="429021"/>
            <a:chExt cx="6092959" cy="645636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319"/>
            <a:stretch/>
          </p:blipFill>
          <p:spPr>
            <a:xfrm>
              <a:off x="3056312" y="1340768"/>
              <a:ext cx="6092959" cy="5544616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5005" flipH="1">
              <a:off x="3553629" y="494741"/>
              <a:ext cx="4361815" cy="4230376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0" y="971550"/>
            <a:ext cx="9144000" cy="3770130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just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loài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thú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vằn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nhìn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rõ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vuốt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Đuôi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di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giỏi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hung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marL="0" marR="0" lvl="0" indent="0" algn="just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(Theo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điển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tranh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về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)</a:t>
            </a:r>
          </a:p>
        </p:txBody>
      </p:sp>
      <p:sp>
        <p:nvSpPr>
          <p:cNvPr id="3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8200" y="1047750"/>
            <a:ext cx="280643" cy="301433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467600" y="1044383"/>
            <a:ext cx="301335" cy="304800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352164" y="1465332"/>
            <a:ext cx="292510" cy="34441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5181600" y="1866106"/>
            <a:ext cx="304800" cy="325085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905000" y="2213928"/>
            <a:ext cx="304800" cy="304358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669255" y="2213928"/>
            <a:ext cx="301816" cy="357822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538290" y="2659946"/>
            <a:ext cx="280643" cy="301433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7878" y="3486150"/>
            <a:ext cx="280643" cy="301433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82000" y="3380293"/>
            <a:ext cx="304800" cy="301433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1300" y="231951"/>
            <a:ext cx="3581400" cy="584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3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9000" y="1200150"/>
            <a:ext cx="4800600" cy="33528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0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>
                <a:latin typeface="Arial-SGK-TV" pitchFamily="2" charset="0"/>
                <a:cs typeface="Arial-SGK-TV" pitchFamily="2" charset="0"/>
              </a:rPr>
              <a:t>thường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		</a:t>
            </a:r>
            <a:br>
              <a:rPr lang="en-US" dirty="0">
                <a:latin typeface="Arial-SGK-TV" pitchFamily="2" charset="0"/>
                <a:cs typeface="Arial-SGK-TV" pitchFamily="2" charset="0"/>
              </a:rPr>
            </a:br>
            <a:r>
              <a:rPr lang="en-US" dirty="0" err="1">
                <a:latin typeface="Arial-SGK-TV" pitchFamily="2" charset="0"/>
                <a:cs typeface="Arial-SGK-TV" pitchFamily="2" charset="0"/>
              </a:rPr>
              <a:t>vuốt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		</a:t>
            </a:r>
            <a:br>
              <a:rPr lang="en-US" dirty="0">
                <a:latin typeface="Arial-SGK-TV" pitchFamily="2" charset="0"/>
                <a:cs typeface="Arial-SGK-TV" pitchFamily="2" charset="0"/>
              </a:rPr>
            </a:br>
            <a:r>
              <a:rPr lang="en-US" dirty="0" err="1">
                <a:latin typeface="Arial-SGK-TV" pitchFamily="2" charset="0"/>
                <a:cs typeface="Arial-SGK-TV" pitchFamily="2" charset="0"/>
              </a:rPr>
              <a:t>đuôi</a:t>
            </a:r>
            <a:br>
              <a:rPr lang="en-US" dirty="0">
                <a:latin typeface="Arial-SGK-TV" pitchFamily="2" charset="0"/>
                <a:cs typeface="Arial-SGK-TV" pitchFamily="2" charset="0"/>
              </a:rPr>
            </a:br>
            <a:r>
              <a:rPr lang="en-US" dirty="0">
                <a:latin typeface="Arial-SGK-TV" pitchFamily="2" charset="0"/>
                <a:cs typeface="Arial-SGK-TV" pitchFamily="2" charset="0"/>
              </a:rPr>
              <a:t>di </a:t>
            </a:r>
            <a:r>
              <a:rPr lang="en-US" dirty="0" err="1">
                <a:latin typeface="Arial-SGK-TV" pitchFamily="2" charset="0"/>
                <a:cs typeface="Arial-SGK-TV" pitchFamily="2" charset="0"/>
              </a:rPr>
              <a:t>chuyển</a:t>
            </a:r>
            <a:r>
              <a:rPr lang="en-US" dirty="0">
                <a:latin typeface="Arial-SGK-TV" pitchFamily="2" charset="0"/>
                <a:cs typeface="Arial-SGK-TV" pitchFamily="2" charset="0"/>
              </a:rPr>
              <a:t>		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21114" y="0"/>
            <a:ext cx="4419600" cy="16764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7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326307" y="4407954"/>
            <a:ext cx="674695" cy="749688"/>
            <a:chOff x="3056312" y="429021"/>
            <a:chExt cx="6092959" cy="645636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319"/>
            <a:stretch/>
          </p:blipFill>
          <p:spPr>
            <a:xfrm>
              <a:off x="3056312" y="1340768"/>
              <a:ext cx="6092959" cy="5544616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-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5005" flipH="1">
              <a:off x="3553629" y="494741"/>
              <a:ext cx="4361815" cy="4230376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0" y="971550"/>
            <a:ext cx="9144000" cy="3770130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just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loài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thú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vằn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nhọn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nhìn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rõ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đêm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vuốt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Đuôi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roi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di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mồi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giỏi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khoẻ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hung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marL="0" marR="0" lvl="0" indent="0" algn="just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  <a:p>
            <a:pPr marL="0" marR="0" lvl="0" indent="0" algn="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(Theo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điển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tranh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về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các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con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)</a:t>
            </a:r>
          </a:p>
        </p:txBody>
      </p:sp>
      <p:sp>
        <p:nvSpPr>
          <p:cNvPr id="3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8200" y="1047750"/>
            <a:ext cx="280643" cy="301433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7467600" y="1044383"/>
            <a:ext cx="301335" cy="304800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352164" y="1465332"/>
            <a:ext cx="292510" cy="344417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5181600" y="1866106"/>
            <a:ext cx="304800" cy="325085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905000" y="2213928"/>
            <a:ext cx="304800" cy="304358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669255" y="2213928"/>
            <a:ext cx="301816" cy="357822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538290" y="2659946"/>
            <a:ext cx="280643" cy="301433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7878" y="3486150"/>
            <a:ext cx="280643" cy="301433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382000" y="3380293"/>
            <a:ext cx="304800" cy="301433"/>
          </a:xfrm>
          <a:prstGeom prst="flowChartConnector">
            <a:avLst/>
          </a:prstGeom>
          <a:solidFill>
            <a:srgbClr val="00B0F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6016" y="132891"/>
            <a:ext cx="3581400" cy="5846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305" tIns="45654" rIns="91305" bIns="45654" rtlCol="0">
            <a:spAutoFit/>
          </a:bodyPr>
          <a:lstStyle/>
          <a:p>
            <a:pPr marL="0" marR="0" lvl="0" indent="0" algn="ctr" defTabSz="9130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itchFamily="34" charset="0"/>
                <a:cs typeface="Arial-SGK-TV" pitchFamily="2" charset="0"/>
              </a:rPr>
              <a:t>xanh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466150"/>
            <a:ext cx="4419600" cy="5846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318" tIns="45660" rIns="91318" bIns="4566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Luyện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dài</a:t>
            </a:r>
            <a:r>
              <a:rPr lang="en-US" sz="3200" b="1" dirty="0">
                <a:solidFill>
                  <a:srgbClr val="C0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740" y="1733552"/>
            <a:ext cx="8407461" cy="1569539"/>
          </a:xfrm>
          <a:prstGeom prst="rect">
            <a:avLst/>
          </a:prstGeom>
          <a:noFill/>
        </p:spPr>
        <p:txBody>
          <a:bodyPr wrap="square" lIns="91318" tIns="45660" rIns="91318" bIns="45660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loài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thú</a:t>
            </a:r>
            <a:r>
              <a:rPr lang="en-US" sz="3200" b="1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dữ</a:t>
            </a:r>
            <a:r>
              <a:rPr lang="en-US" sz="3200" b="1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thịt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sống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Lông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hổ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màu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pha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vằn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đen</a:t>
            </a:r>
            <a:r>
              <a:rPr lang="en-US" sz="32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610350" y="1839437"/>
            <a:ext cx="38100" cy="4252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5" name="Group 4"/>
          <p:cNvGrpSpPr/>
          <p:nvPr/>
        </p:nvGrpSpPr>
        <p:grpSpPr>
          <a:xfrm>
            <a:off x="3429000" y="2796326"/>
            <a:ext cx="98712" cy="435617"/>
            <a:chOff x="2590800" y="2272159"/>
            <a:chExt cx="98712" cy="435617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8" name="Straight Connector 7"/>
          <p:cNvCxnSpPr/>
          <p:nvPr/>
        </p:nvCxnSpPr>
        <p:spPr>
          <a:xfrm flipH="1">
            <a:off x="7848600" y="2334942"/>
            <a:ext cx="38100" cy="42522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9" name="Group 8"/>
          <p:cNvGrpSpPr/>
          <p:nvPr/>
        </p:nvGrpSpPr>
        <p:grpSpPr>
          <a:xfrm>
            <a:off x="1524000" y="2324551"/>
            <a:ext cx="98712" cy="435617"/>
            <a:chOff x="2590800" y="2272159"/>
            <a:chExt cx="98712" cy="435617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668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318C8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896</Words>
  <Application>Microsoft Office PowerPoint</Application>
  <PresentationFormat>On-screen Show (16:9)</PresentationFormat>
  <Paragraphs>98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Arial</vt:lpstr>
      <vt:lpstr>Arial-Rounded</vt:lpstr>
      <vt:lpstr>Arial-SGK-TV</vt:lpstr>
      <vt:lpstr>Bodoni MT</vt:lpstr>
      <vt:lpstr>Calibri</vt:lpstr>
      <vt:lpstr>Calibri Light</vt:lpstr>
      <vt:lpstr>DFPOP1-W9</vt:lpstr>
      <vt:lpstr>Helvetica</vt:lpstr>
      <vt:lpstr>HP001 4 hàng</vt:lpstr>
      <vt:lpstr>Times New Roman</vt:lpstr>
      <vt:lpstr>方正行楷简体</vt:lpstr>
      <vt:lpstr>汉真广标</vt:lpstr>
      <vt:lpstr>Office Theme</vt:lpstr>
      <vt:lpstr>Office 主题​​</vt:lpstr>
      <vt:lpstr>Office 主题</vt:lpstr>
      <vt:lpstr>1_Office 主题</vt:lpstr>
      <vt:lpstr>2_Office Theme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YEN</cp:lastModifiedBy>
  <cp:revision>278</cp:revision>
  <dcterms:created xsi:type="dcterms:W3CDTF">2020-12-08T15:48:47Z</dcterms:created>
  <dcterms:modified xsi:type="dcterms:W3CDTF">2023-04-12T07:44:09Z</dcterms:modified>
</cp:coreProperties>
</file>