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1" r:id="rId2"/>
    <p:sldId id="292" r:id="rId3"/>
    <p:sldId id="299" r:id="rId4"/>
    <p:sldId id="300" r:id="rId5"/>
    <p:sldId id="310" r:id="rId6"/>
    <p:sldId id="318" r:id="rId7"/>
    <p:sldId id="316" r:id="rId8"/>
    <p:sldId id="317" r:id="rId9"/>
    <p:sldId id="319" r:id="rId10"/>
    <p:sldId id="320" r:id="rId11"/>
    <p:sldId id="306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737" autoAdjust="0"/>
  </p:normalViewPr>
  <p:slideViewPr>
    <p:cSldViewPr>
      <p:cViewPr varScale="1">
        <p:scale>
          <a:sx n="72" d="100"/>
          <a:sy n="72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5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D8E789-2F86-40D0-8530-9EA9113CF80F}"/>
              </a:ext>
            </a:extLst>
          </p:cNvPr>
          <p:cNvSpPr txBox="1"/>
          <p:nvPr/>
        </p:nvSpPr>
        <p:spPr>
          <a:xfrm>
            <a:off x="755575" y="2119496"/>
            <a:ext cx="777564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tàng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tri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hoá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nâng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cánh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mơ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nuôi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dưỡng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giàu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bay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bay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”.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B6D2DC7B-79C3-48EC-A327-6EA9418239CB}"/>
              </a:ext>
            </a:extLst>
          </p:cNvPr>
          <p:cNvSpPr/>
          <p:nvPr/>
        </p:nvSpPr>
        <p:spPr bwMode="auto">
          <a:xfrm>
            <a:off x="2338388" y="908720"/>
            <a:ext cx="5401964" cy="108012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906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9845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CỜ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33872" y="116632"/>
            <a:ext cx="7086600" cy="16921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 HỘI SÁCH </a:t>
            </a:r>
          </a:p>
          <a:p>
            <a:pPr algn="ctr"/>
            <a:r>
              <a:rPr lang="en-US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 EM 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3" name="Picture 23" descr="15 cuốn sách nên đọc khi bạn còn trẻ (Phần I)">
            <a:extLst>
              <a:ext uri="{FF2B5EF4-FFF2-40B4-BE49-F238E27FC236}">
                <a16:creationId xmlns:a16="http://schemas.microsoft.com/office/drawing/2014/main" id="{C68465CF-4B5C-4F51-AA7D-95248903319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952624"/>
            <a:ext cx="8166298" cy="42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827584" y="2204864"/>
            <a:ext cx="7086600" cy="23902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: </a:t>
            </a:r>
          </a:p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endParaRPr lang="en-US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09" y="-4414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6A57E8C-C9E2-4B01-B55E-04043F2DD2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464536"/>
              </p:ext>
            </p:extLst>
          </p:nvPr>
        </p:nvGraphicFramePr>
        <p:xfrm>
          <a:off x="307976" y="2852936"/>
          <a:ext cx="8368479" cy="223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497">
                  <a:extLst>
                    <a:ext uri="{9D8B030D-6E8A-4147-A177-3AD203B41FA5}">
                      <a16:colId xmlns:a16="http://schemas.microsoft.com/office/drawing/2014/main" val="844575395"/>
                    </a:ext>
                  </a:extLst>
                </a:gridCol>
                <a:gridCol w="1195497">
                  <a:extLst>
                    <a:ext uri="{9D8B030D-6E8A-4147-A177-3AD203B41FA5}">
                      <a16:colId xmlns:a16="http://schemas.microsoft.com/office/drawing/2014/main" val="1206796149"/>
                    </a:ext>
                  </a:extLst>
                </a:gridCol>
                <a:gridCol w="1195497">
                  <a:extLst>
                    <a:ext uri="{9D8B030D-6E8A-4147-A177-3AD203B41FA5}">
                      <a16:colId xmlns:a16="http://schemas.microsoft.com/office/drawing/2014/main" val="1768346401"/>
                    </a:ext>
                  </a:extLst>
                </a:gridCol>
                <a:gridCol w="1195497">
                  <a:extLst>
                    <a:ext uri="{9D8B030D-6E8A-4147-A177-3AD203B41FA5}">
                      <a16:colId xmlns:a16="http://schemas.microsoft.com/office/drawing/2014/main" val="178581642"/>
                    </a:ext>
                  </a:extLst>
                </a:gridCol>
                <a:gridCol w="1195497">
                  <a:extLst>
                    <a:ext uri="{9D8B030D-6E8A-4147-A177-3AD203B41FA5}">
                      <a16:colId xmlns:a16="http://schemas.microsoft.com/office/drawing/2014/main" val="406202192"/>
                    </a:ext>
                  </a:extLst>
                </a:gridCol>
                <a:gridCol w="1195497">
                  <a:extLst>
                    <a:ext uri="{9D8B030D-6E8A-4147-A177-3AD203B41FA5}">
                      <a16:colId xmlns:a16="http://schemas.microsoft.com/office/drawing/2014/main" val="2577898163"/>
                    </a:ext>
                  </a:extLst>
                </a:gridCol>
                <a:gridCol w="1195497">
                  <a:extLst>
                    <a:ext uri="{9D8B030D-6E8A-4147-A177-3AD203B41FA5}">
                      <a16:colId xmlns:a16="http://schemas.microsoft.com/office/drawing/2014/main" val="4116471204"/>
                    </a:ext>
                  </a:extLst>
                </a:gridCol>
              </a:tblGrid>
              <a:tr h="1413383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Đạo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minh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163115"/>
                  </a:ext>
                </a:extLst>
              </a:tr>
              <a:tr h="81886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 </a:t>
                      </a:r>
                      <a:r>
                        <a:rPr lang="en-US" dirty="0" err="1"/>
                        <a:t>điểm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</a:t>
                      </a:r>
                      <a:r>
                        <a:rPr lang="en-US" dirty="0" err="1"/>
                        <a:t>điểm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</a:t>
                      </a:r>
                      <a:r>
                        <a:rPr lang="en-US" dirty="0" err="1"/>
                        <a:t>điểm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574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36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827584" y="2204864"/>
            <a:ext cx="7086600" cy="23902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: </a:t>
            </a:r>
          </a:p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endParaRPr lang="en-US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0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351657" y="2204864"/>
            <a:ext cx="8396807" cy="1800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chào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mừng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06194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351657" y="2204864"/>
            <a:ext cx="8396807" cy="201622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Lễ</a:t>
            </a:r>
            <a:r>
              <a:rPr lang="en-US" sz="4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trao</a:t>
            </a:r>
            <a:r>
              <a:rPr lang="en-US" sz="4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4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ội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606524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2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5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D8E789-2F86-40D0-8530-9EA9113CF80F}"/>
              </a:ext>
            </a:extLst>
          </p:cNvPr>
          <p:cNvSpPr txBox="1"/>
          <p:nvPr/>
        </p:nvSpPr>
        <p:spPr>
          <a:xfrm>
            <a:off x="755575" y="2119496"/>
            <a:ext cx="777564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thiệu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Theo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  <a:p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sưu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tắm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B6D2DC7B-79C3-48EC-A327-6EA9418239CB}"/>
              </a:ext>
            </a:extLst>
          </p:cNvPr>
          <p:cNvSpPr/>
          <p:nvPr/>
        </p:nvSpPr>
        <p:spPr bwMode="auto">
          <a:xfrm>
            <a:off x="2987824" y="908720"/>
            <a:ext cx="3600400" cy="108012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4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Verdana" panose="020B0604030504040204" pitchFamily="34" charset="0"/>
              </a:rPr>
              <a:t>Gợi</a:t>
            </a: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Verdana" panose="020B0604030504040204" pitchFamily="34" charset="0"/>
              </a:rPr>
              <a:t> ý</a:t>
            </a:r>
          </a:p>
        </p:txBody>
      </p:sp>
    </p:spTree>
    <p:extLst>
      <p:ext uri="{BB962C8B-B14F-4D97-AF65-F5344CB8AC3E}">
        <p14:creationId xmlns:p14="http://schemas.microsoft.com/office/powerpoint/2010/main" val="3038731906"/>
      </p:ext>
    </p:extLst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314</Words>
  <Application>Microsoft Office PowerPoint</Application>
  <PresentationFormat>On-screen Show (4:3)</PresentationFormat>
  <Paragraphs>54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Comic Sans MS</vt:lpstr>
      <vt:lpstr>Times New Roman</vt:lpstr>
      <vt:lpstr>Verdana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Admin</cp:lastModifiedBy>
  <cp:revision>46</cp:revision>
  <dcterms:created xsi:type="dcterms:W3CDTF">2009-02-28T21:23:03Z</dcterms:created>
  <dcterms:modified xsi:type="dcterms:W3CDTF">2020-08-29T07:41:00Z</dcterms:modified>
</cp:coreProperties>
</file>