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71" r:id="rId2"/>
    <p:sldId id="292" r:id="rId3"/>
    <p:sldId id="299" r:id="rId4"/>
    <p:sldId id="300" r:id="rId5"/>
    <p:sldId id="310" r:id="rId6"/>
    <p:sldId id="316" r:id="rId7"/>
    <p:sldId id="317" r:id="rId8"/>
    <p:sldId id="306" r:id="rId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E6E6E6"/>
    <a:srgbClr val="FCE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737" autoAdjust="0"/>
  </p:normalViewPr>
  <p:slideViewPr>
    <p:cSldViewPr>
      <p:cViewPr varScale="1">
        <p:scale>
          <a:sx n="72" d="100"/>
          <a:sy n="72" d="100"/>
        </p:scale>
        <p:origin x="134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1" name="Rectangle 42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2" name="Rectangle 430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49113" name="Rectangle 43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114" name="Rectangle 43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9115" name="Rectangle 43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6" name="Rectangle 43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1FA3EF-D8E7-4C62-9B0B-135EE5951CEE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Rectangle 43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077D0D2-210B-4402-82DF-BB6CAD699FB3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1048627" name="Rectangle 44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</p:spPr>
      </p:sp>
      <p:sp>
        <p:nvSpPr>
          <p:cNvPr id="1048628" name="Rectangle 4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/>
              <a:t>thoa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1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6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9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55AB-C565-4C10-BE91-524C0ABE390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8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3E50-D4A4-4CC2-977E-9F5AA27C37A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7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2692-B6C9-4E9B-B083-09DFB78E0C3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030B-5512-4AAF-9B44-C55C5BB775D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6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87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B6044-91E2-41CB-A5C7-709348BC52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2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3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40B5-AB9D-4761-BF4B-08B67E636D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7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8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99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2CDC-6EB0-43F2-A373-A62581A0B8F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19502-5B98-44D2-9918-B8BBD6DE8EA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216C6-93A8-4834-919E-65EC1955D2C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106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E18E-08B2-47E8-8184-28C3442D849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76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9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AC72-52E4-4BF8-8DA4-28BF7CE8622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1024"/>
          <p:cNvSpPr>
            <a:spLocks noChangeArrowheads="1"/>
          </p:cNvSpPr>
          <p:nvPr/>
        </p:nvSpPr>
        <p:spPr bwMode="auto">
          <a:xfrm rot="18427436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77" name="Rectangle 10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1048578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8579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0" name="Rectangle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1" name="Rectangle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latin typeface="+mn-lt"/>
              </a:defRPr>
            </a:lvl1pPr>
          </a:lstStyle>
          <a:p>
            <a:fld id="{A9411246-B5C6-4A38-9656-765EB7AC479C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1048582" name="Freeform 1030"/>
          <p:cNvSpPr>
            <a:spLocks noChangeArrowheads="1"/>
          </p:cNvSpPr>
          <p:nvPr/>
        </p:nvSpPr>
        <p:spPr bwMode="auto">
          <a:xfrm rot="18427436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</a:path>
            </a:pathLst>
          </a:custGeom>
          <a:solidFill>
            <a:srgbClr val="703D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83" name="Freeform 1031"/>
          <p:cNvSpPr>
            <a:spLocks noChangeArrowheads="1"/>
          </p:cNvSpPr>
          <p:nvPr/>
        </p:nvSpPr>
        <p:spPr bwMode="auto">
          <a:xfrm rot="18427436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</a:path>
            </a:pathLst>
          </a:custGeom>
          <a:solidFill>
            <a:srgbClr val="FFB80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-1011"/>
          <p:cNvGrpSpPr/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8584" name="Freeform 1032"/>
            <p:cNvSpPr>
              <a:spLocks noChangeArrowheads="1"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5" name="Freeform 1033"/>
            <p:cNvSpPr>
              <a:spLocks noChangeArrowheads="1"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6" name="Freeform 1034"/>
            <p:cNvSpPr>
              <a:spLocks noChangeArrowheads="1"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7" name="Freeform 1035"/>
            <p:cNvSpPr>
              <a:spLocks noChangeArrowheads="1"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8" name="Freeform 1036"/>
            <p:cNvSpPr>
              <a:spLocks noChangeArrowheads="1"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9" name="Freeform 1037"/>
            <p:cNvSpPr>
              <a:spLocks noChangeArrowheads="1"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0" name="Freeform 1038"/>
            <p:cNvSpPr>
              <a:spLocks noChangeArrowheads="1"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1" name="Freeform 1039"/>
            <p:cNvSpPr>
              <a:spLocks noChangeArrowheads="1"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2" name="Freeform 1040"/>
            <p:cNvSpPr>
              <a:spLocks noChangeArrowheads="1"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-1010"/>
            <p:cNvGrpSpPr/>
            <p:nvPr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6" name="Group -1009"/>
              <p:cNvGrpSpPr/>
              <p:nvPr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8593" name="Freeform 1041"/>
                <p:cNvSpPr>
                  <a:spLocks noChangeArrowheads="1"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4" name="Freeform 1042"/>
                <p:cNvSpPr>
                  <a:spLocks noChangeArrowheads="1"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5" name="Freeform 1043"/>
                <p:cNvSpPr>
                  <a:spLocks noChangeArrowheads="1"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8596" name="Freeform 1044"/>
              <p:cNvSpPr>
                <a:spLocks noChangeArrowheads="1"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7" name="Freeform 1045"/>
              <p:cNvSpPr>
                <a:spLocks noChangeArrowheads="1"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8" name="Freeform 1046"/>
              <p:cNvSpPr>
                <a:spLocks noChangeArrowheads="1"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-1008"/>
              <p:cNvGrpSpPr/>
              <p:nvPr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8599" name="Freeform 1047"/>
                <p:cNvSpPr>
                  <a:spLocks noChangeArrowheads="1"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0" name="Freeform 1048"/>
                <p:cNvSpPr>
                  <a:spLocks noChangeArrowheads="1"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1" name="Freeform 1049"/>
                <p:cNvSpPr>
                  <a:spLocks noChangeArrowheads="1"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2" name="Freeform 1050"/>
                <p:cNvSpPr>
                  <a:spLocks noChangeArrowheads="1"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3" name="Freeform 1051"/>
                <p:cNvSpPr>
                  <a:spLocks noChangeArrowheads="1"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4" name="Freeform 1052"/>
                <p:cNvSpPr>
                  <a:spLocks noChangeArrowheads="1"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5" name="Freeform 1053"/>
                <p:cNvSpPr>
                  <a:spLocks noChangeArrowheads="1"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6" name="Freeform 1054"/>
                <p:cNvSpPr>
                  <a:spLocks noChangeArrowheads="1"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" name="Group -1007"/>
          <p:cNvGrpSpPr/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8607" name="Freeform 1055"/>
            <p:cNvSpPr>
              <a:spLocks noChangeArrowheads="1"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608" name="Freeform 1056"/>
            <p:cNvSpPr>
              <a:spLocks noChangeArrowheads="1"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-1006"/>
          <p:cNvGrpSpPr/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" name="Group -1005"/>
            <p:cNvGrpSpPr/>
            <p:nvPr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8609" name="Freeform 1057"/>
              <p:cNvSpPr>
                <a:spLocks noChangeArrowheads="1"/>
              </p:cNvSpPr>
              <p:nvPr/>
            </p:nvSpPr>
            <p:spPr bwMode="auto">
              <a:xfrm rot="18427436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-1004"/>
              <p:cNvGrpSpPr/>
              <p:nvPr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8610" name="Freeform 1058"/>
                <p:cNvSpPr>
                  <a:spLocks noChangeArrowheads="1"/>
                </p:cNvSpPr>
                <p:nvPr/>
              </p:nvSpPr>
              <p:spPr bwMode="auto">
                <a:xfrm rot="18427436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1" name="Freeform 1059"/>
                <p:cNvSpPr>
                  <a:spLocks noChangeArrowheads="1"/>
                </p:cNvSpPr>
                <p:nvPr/>
              </p:nvSpPr>
              <p:spPr bwMode="auto">
                <a:xfrm rot="18427436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2" name="Freeform 1060"/>
                <p:cNvSpPr>
                  <a:spLocks noChangeArrowheads="1"/>
                </p:cNvSpPr>
                <p:nvPr/>
              </p:nvSpPr>
              <p:spPr bwMode="auto">
                <a:xfrm rot="18427436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3" name="Freeform 1061"/>
                <p:cNvSpPr>
                  <a:spLocks noChangeArrowheads="1"/>
                </p:cNvSpPr>
                <p:nvPr/>
              </p:nvSpPr>
              <p:spPr bwMode="auto">
                <a:xfrm rot="18427436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4" name="Freeform 1062"/>
                <p:cNvSpPr>
                  <a:spLocks noChangeArrowheads="1"/>
                </p:cNvSpPr>
                <p:nvPr/>
              </p:nvSpPr>
              <p:spPr bwMode="auto">
                <a:xfrm rot="18427436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5" name="Freeform 1063"/>
                <p:cNvSpPr>
                  <a:spLocks noChangeArrowheads="1"/>
                </p:cNvSpPr>
                <p:nvPr/>
              </p:nvSpPr>
              <p:spPr bwMode="auto">
                <a:xfrm rot="18427436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6" name="Freeform 1064"/>
                <p:cNvSpPr>
                  <a:spLocks noChangeArrowheads="1"/>
                </p:cNvSpPr>
                <p:nvPr/>
              </p:nvSpPr>
              <p:spPr bwMode="auto">
                <a:xfrm rot="18427436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7" name="Freeform 1065"/>
                <p:cNvSpPr>
                  <a:spLocks noChangeArrowheads="1"/>
                </p:cNvSpPr>
                <p:nvPr/>
              </p:nvSpPr>
              <p:spPr bwMode="auto">
                <a:xfrm rot="18427436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48618" name="Line 1066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Verdana" panose="020B060403050404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000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8" descr="attachment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0" y="-297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2" name="WordArt 436"/>
          <p:cNvSpPr>
            <a:spLocks noChangeShapeType="1" noTextEdit="1"/>
          </p:cNvSpPr>
          <p:nvPr/>
        </p:nvSpPr>
        <p:spPr bwMode="auto">
          <a:xfrm>
            <a:off x="695301" y="692944"/>
            <a:ext cx="7632203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3" name="WordArt 438"/>
          <p:cNvSpPr>
            <a:spLocks noChangeShapeType="1" noTextEdit="1"/>
          </p:cNvSpPr>
          <p:nvPr/>
        </p:nvSpPr>
        <p:spPr bwMode="auto">
          <a:xfrm>
            <a:off x="695301" y="1628800"/>
            <a:ext cx="7693124" cy="3096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98459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CỜ</a:t>
            </a: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45879"/>
              </p:ext>
            </p:extLst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</a:p>
        </p:txBody>
      </p:sp>
    </p:spTree>
    <p:extLst>
      <p:ext uri="{BB962C8B-B14F-4D97-AF65-F5344CB8AC3E}">
        <p14:creationId xmlns:p14="http://schemas.microsoft.com/office/powerpoint/2010/main" val="296336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33872" y="116632"/>
            <a:ext cx="7086600" cy="16921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 CA NGỢI CẢNH ĐẸP QUÊ HƯƠNG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0" name="Picture 20" descr="Dự án khu căn hộ Hồ Gươm Xanh Thuận An City tại Bình Dương">
            <a:extLst>
              <a:ext uri="{FF2B5EF4-FFF2-40B4-BE49-F238E27FC236}">
                <a16:creationId xmlns:a16="http://schemas.microsoft.com/office/drawing/2014/main" id="{E66F5D38-D01D-464B-9A5B-D8C01C15BCC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25452"/>
            <a:ext cx="8591872" cy="4527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126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827584" y="2204864"/>
            <a:ext cx="7086600" cy="23902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: </a:t>
            </a:r>
          </a:p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Hội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ngợi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quê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hương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endParaRPr lang="en-US" sz="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4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Tiêu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chấm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1412776"/>
            <a:ext cx="763163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06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Phong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03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Trang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phục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01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BGK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gồm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 HS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nhẹn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nhiệt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bè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mến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GV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chi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đoàn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GV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BGK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361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351657" y="2204864"/>
            <a:ext cx="8396807" cy="254475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Hội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ngợi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quê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hương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endParaRPr lang="en-US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2348880"/>
            <a:ext cx="7631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06194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351657" y="2204864"/>
            <a:ext cx="8396807" cy="254475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Lễ</a:t>
            </a:r>
            <a:r>
              <a:rPr lang="en-US" sz="4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trao</a:t>
            </a:r>
            <a:r>
              <a:rPr lang="en-US" sz="4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44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ội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ngợi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quê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hương</a:t>
            </a:r>
            <a:r>
              <a:rPr lang="en-US" sz="4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endParaRPr lang="en-US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2348880"/>
            <a:ext cx="76316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606524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71600" y="2564903"/>
            <a:ext cx="7086600" cy="12952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默认设计模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253</Words>
  <Application>Microsoft Office PowerPoint</Application>
  <PresentationFormat>On-screen Show (4:3)</PresentationFormat>
  <Paragraphs>36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Comic Sans MS</vt:lpstr>
      <vt:lpstr>Times New Roman</vt:lpstr>
      <vt:lpstr>Verdana</vt:lpstr>
      <vt:lpstr>默认设计模板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Hung</dc:creator>
  <cp:lastModifiedBy>Admin</cp:lastModifiedBy>
  <cp:revision>44</cp:revision>
  <dcterms:created xsi:type="dcterms:W3CDTF">2009-02-28T21:23:03Z</dcterms:created>
  <dcterms:modified xsi:type="dcterms:W3CDTF">2020-08-29T06:23:45Z</dcterms:modified>
</cp:coreProperties>
</file>