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92" r:id="rId3"/>
    <p:sldId id="299" r:id="rId4"/>
    <p:sldId id="300" r:id="rId5"/>
    <p:sldId id="293" r:id="rId6"/>
    <p:sldId id="307" r:id="rId7"/>
    <p:sldId id="308" r:id="rId8"/>
    <p:sldId id="310" r:id="rId9"/>
    <p:sldId id="301" r:id="rId10"/>
    <p:sldId id="311" r:id="rId11"/>
    <p:sldId id="312" r:id="rId12"/>
    <p:sldId id="272" r:id="rId13"/>
    <p:sldId id="305" r:id="rId14"/>
    <p:sldId id="304" r:id="rId15"/>
    <p:sldId id="303" r:id="rId16"/>
    <p:sldId id="306" r:id="rId1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6E6E6"/>
    <a:srgbClr val="FC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737" autoAdjust="0"/>
  </p:normalViewPr>
  <p:slideViewPr>
    <p:cSldViewPr>
      <p:cViewPr varScale="1">
        <p:scale>
          <a:sx n="68" d="100"/>
          <a:sy n="68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Rectangle 42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2" name="Rectangle 430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49113" name="Rectangle 43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114" name="Rectangle 43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9115" name="Rectangle 43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6" name="Rectangle 43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FA3EF-D8E7-4C62-9B0B-135EE5951CE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43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077D0D2-210B-4402-82DF-BB6CAD699FB3}" type="slidenum">
              <a:rPr lang="en-US" altLang="en-US"/>
              <a:t>1</a:t>
            </a:fld>
            <a:endParaRPr lang="en-US" altLang="en-US"/>
          </a:p>
        </p:txBody>
      </p:sp>
      <p:sp>
        <p:nvSpPr>
          <p:cNvPr id="1048627" name="Rectangle 44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</p:spPr>
      </p:sp>
      <p:sp>
        <p:nvSpPr>
          <p:cNvPr id="1048628" name="Rectangle 4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en-US"/>
              <a:t>thoa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55AB-C565-4C10-BE91-524C0ABE39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8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3E50-D4A4-4CC2-977E-9F5AA27C37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2692-B6C9-4E9B-B083-09DFB78E0C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9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030B-5512-4AAF-9B44-C55C5BB775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6044-91E2-41CB-A5C7-709348BC5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3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40B5-AB9D-4761-BF4B-08B67E63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9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2CDC-6EB0-43F2-A373-A62581A0B8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502-5B98-44D2-9918-B8BBD6DE8EA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16C6-93A8-4834-919E-65EC1955D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6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E18E-08B2-47E8-8184-28C3442D849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76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AC72-52E4-4BF8-8DA4-28BF7CE862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024"/>
          <p:cNvSpPr>
            <a:spLocks noChangeArrowheads="1"/>
          </p:cNvSpPr>
          <p:nvPr/>
        </p:nvSpPr>
        <p:spPr bwMode="auto">
          <a:xfrm rot="18427436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77" name="Rectangle 10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104857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857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</a:defRPr>
            </a:lvl1pPr>
          </a:lstStyle>
          <a:p>
            <a:fld id="{A9411246-B5C6-4A38-9656-765EB7AC479C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1048582" name="Freeform 1030"/>
          <p:cNvSpPr>
            <a:spLocks noChangeArrowheads="1"/>
          </p:cNvSpPr>
          <p:nvPr/>
        </p:nvSpPr>
        <p:spPr bwMode="auto">
          <a:xfrm rot="18427436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</a:path>
            </a:pathLst>
          </a:custGeom>
          <a:solidFill>
            <a:srgbClr val="703D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83" name="Freeform 1031"/>
          <p:cNvSpPr>
            <a:spLocks noChangeArrowheads="1"/>
          </p:cNvSpPr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</a:path>
            </a:pathLst>
          </a:custGeom>
          <a:solidFill>
            <a:srgbClr val="FFB80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-1011"/>
          <p:cNvGrpSpPr/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8584" name="Freeform 1032"/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Freeform 1033"/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6" name="Freeform 1034"/>
            <p:cNvSpPr>
              <a:spLocks noChangeArrowheads="1"/>
            </p:cNvSpPr>
            <p:nvPr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7" name="Freeform 1035"/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8" name="Freeform 1036"/>
            <p:cNvSpPr>
              <a:spLocks noChangeArrowheads="1"/>
            </p:cNvSpPr>
            <p:nvPr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9" name="Freeform 1037"/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0" name="Freeform 1038"/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1" name="Freeform 1039"/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2" name="Freeform 1040"/>
            <p:cNvSpPr>
              <a:spLocks noChangeArrowheads="1"/>
            </p:cNvSpPr>
            <p:nvPr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-1010"/>
            <p:cNvGrpSpPr/>
            <p:nvPr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" name="Group -1009"/>
              <p:cNvGrpSpPr/>
              <p:nvPr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8593" name="Freeform 1041"/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4" name="Freeform 1042"/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5" name="Freeform 1043"/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596" name="Freeform 1044"/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7" name="Freeform 1045"/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8" name="Freeform 1046"/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-1008"/>
              <p:cNvGrpSpPr/>
              <p:nvPr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48599" name="Freeform 1047"/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0" name="Freeform 1048"/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1" name="Freeform 1049"/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2" name="Freeform 1050"/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3" name="Freeform 1051"/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4" name="Freeform 1052"/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5" name="Freeform 1053"/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6" name="Freeform 1054"/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-1007"/>
          <p:cNvGrpSpPr/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8607" name="Freeform 1055"/>
            <p:cNvSpPr>
              <a:spLocks noChangeArrowheads="1"/>
            </p:cNvSpPr>
            <p:nvPr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08" name="Freeform 1056"/>
            <p:cNvSpPr>
              <a:spLocks noChangeArrowheads="1"/>
            </p:cNvSpPr>
            <p:nvPr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-1006"/>
          <p:cNvGrpSpPr/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" name="Group -1005"/>
            <p:cNvGrpSpPr/>
            <p:nvPr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48609" name="Freeform 1057"/>
              <p:cNvSpPr>
                <a:spLocks noChangeArrowheads="1"/>
              </p:cNvSpPr>
              <p:nvPr/>
            </p:nvSpPr>
            <p:spPr bwMode="auto">
              <a:xfrm rot="18427436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-1004"/>
              <p:cNvGrpSpPr/>
              <p:nvPr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8610" name="Freeform 1058"/>
                <p:cNvSpPr>
                  <a:spLocks noChangeArrowheads="1"/>
                </p:cNvSpPr>
                <p:nvPr/>
              </p:nvSpPr>
              <p:spPr bwMode="auto">
                <a:xfrm rot="18427436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1" name="Freeform 1059"/>
                <p:cNvSpPr>
                  <a:spLocks noChangeArrowheads="1"/>
                </p:cNvSpPr>
                <p:nvPr/>
              </p:nvSpPr>
              <p:spPr bwMode="auto">
                <a:xfrm rot="18427436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2" name="Freeform 1060"/>
                <p:cNvSpPr>
                  <a:spLocks noChangeArrowheads="1"/>
                </p:cNvSpPr>
                <p:nvPr/>
              </p:nvSpPr>
              <p:spPr bwMode="auto">
                <a:xfrm rot="18427436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3" name="Freeform 1061"/>
                <p:cNvSpPr>
                  <a:spLocks noChangeArrowheads="1"/>
                </p:cNvSpPr>
                <p:nvPr/>
              </p:nvSpPr>
              <p:spPr bwMode="auto">
                <a:xfrm rot="18427436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4" name="Freeform 1062"/>
                <p:cNvSpPr>
                  <a:spLocks noChangeArrowheads="1"/>
                </p:cNvSpPr>
                <p:nvPr/>
              </p:nvSpPr>
              <p:spPr bwMode="auto">
                <a:xfrm rot="18427436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5" name="Freeform 1063"/>
                <p:cNvSpPr>
                  <a:spLocks noChangeArrowheads="1"/>
                </p:cNvSpPr>
                <p:nvPr/>
              </p:nvSpPr>
              <p:spPr bwMode="auto">
                <a:xfrm rot="18427436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6" name="Freeform 1064"/>
                <p:cNvSpPr>
                  <a:spLocks noChangeArrowheads="1"/>
                </p:cNvSpPr>
                <p:nvPr/>
              </p:nvSpPr>
              <p:spPr bwMode="auto">
                <a:xfrm rot="18427436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7" name="Freeform 1065"/>
                <p:cNvSpPr>
                  <a:spLocks noChangeArrowheads="1"/>
                </p:cNvSpPr>
                <p:nvPr/>
              </p:nvSpPr>
              <p:spPr bwMode="auto">
                <a:xfrm rot="18427436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48618" name="Line 1066"/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Verdana" panose="020B060403050404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8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-29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2" name="WordArt 436"/>
          <p:cNvSpPr>
            <a:spLocks noChangeShapeType="1" noTextEdit="1"/>
          </p:cNvSpPr>
          <p:nvPr/>
        </p:nvSpPr>
        <p:spPr bwMode="auto">
          <a:xfrm>
            <a:off x="695301" y="692944"/>
            <a:ext cx="763220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3" name="WordArt 438"/>
          <p:cNvSpPr>
            <a:spLocks noChangeShapeType="1" noTextEdit="1"/>
          </p:cNvSpPr>
          <p:nvPr/>
        </p:nvSpPr>
        <p:spPr bwMode="auto">
          <a:xfrm>
            <a:off x="695301" y="1628800"/>
            <a:ext cx="7693124" cy="3096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0" dir="2700068" sy="50000" kx="2115795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95860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2771800" y="476673"/>
            <a:ext cx="3888432" cy="1368152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064896" cy="273630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11300"/>
            <a:ext cx="8280920" cy="47980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38312"/>
            <a:ext cx="6696744" cy="44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11300"/>
            <a:ext cx="7632847" cy="4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28800"/>
            <a:ext cx="7200800" cy="40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2564903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i hát- Lý cây xanh - Âm nhạc lớp 1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975" y="1543050"/>
            <a:ext cx="8783513" cy="4910286"/>
          </a:xfrm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45879"/>
              </p:ext>
            </p:extLst>
          </p:nvPr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43050"/>
            <a:ext cx="8064896" cy="417195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43608" y="2204864"/>
            <a:ext cx="7086600" cy="25202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BẢO VỆ CẢNH QUAN THIÊN NHIÊN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pt-B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5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46291-B05D-41DE-94EE-19B2B7960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Thảo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luận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pt-B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默认设计模板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353</Words>
  <Application>Microsoft Office PowerPoint</Application>
  <PresentationFormat>On-screen Show (4:3)</PresentationFormat>
  <Paragraphs>53</Paragraphs>
  <Slides>16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Verdana</vt:lpstr>
      <vt:lpstr>Wingdings</vt:lpstr>
      <vt:lpstr>默认设计模板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Hung</dc:creator>
  <cp:lastModifiedBy>Admin</cp:lastModifiedBy>
  <cp:revision>32</cp:revision>
  <dcterms:created xsi:type="dcterms:W3CDTF">2009-02-28T21:23:03Z</dcterms:created>
  <dcterms:modified xsi:type="dcterms:W3CDTF">2020-08-29T06:40:03Z</dcterms:modified>
</cp:coreProperties>
</file>