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  <p:sldId id="268" r:id="rId11"/>
    <p:sldId id="265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8"/>
    <p:restoredTop sz="94649"/>
  </p:normalViewPr>
  <p:slideViewPr>
    <p:cSldViewPr snapToGrid="0" snapToObjects="1">
      <p:cViewPr varScale="1">
        <p:scale>
          <a:sx n="81" d="100"/>
          <a:sy n="81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158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Thảo Phương Nguyễn</cp:lastModifiedBy>
  <cp:revision>16</cp:revision>
  <dcterms:created xsi:type="dcterms:W3CDTF">2020-08-16T14:20:14Z</dcterms:created>
  <dcterms:modified xsi:type="dcterms:W3CDTF">2020-09-13T03:00:29Z</dcterms:modified>
</cp:coreProperties>
</file>