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54" r:id="rId4"/>
    <p:sldMasterId id="2147483766" r:id="rId5"/>
    <p:sldMasterId id="2147483778" r:id="rId6"/>
    <p:sldMasterId id="2147483882" r:id="rId7"/>
    <p:sldMasterId id="2147483887" r:id="rId8"/>
    <p:sldMasterId id="2147483965" r:id="rId9"/>
    <p:sldMasterId id="2147483977" r:id="rId10"/>
  </p:sldMasterIdLst>
  <p:notesMasterIdLst>
    <p:notesMasterId r:id="rId28"/>
  </p:notesMasterIdLst>
  <p:handoutMasterIdLst>
    <p:handoutMasterId r:id="rId29"/>
  </p:handoutMasterIdLst>
  <p:sldIdLst>
    <p:sldId id="2007577141" r:id="rId11"/>
    <p:sldId id="2007577123" r:id="rId12"/>
    <p:sldId id="2007577125" r:id="rId13"/>
    <p:sldId id="2007577124" r:id="rId14"/>
    <p:sldId id="2007577135" r:id="rId15"/>
    <p:sldId id="2007577122" r:id="rId16"/>
    <p:sldId id="2007577143" r:id="rId17"/>
    <p:sldId id="2007577136" r:id="rId18"/>
    <p:sldId id="2899" r:id="rId19"/>
    <p:sldId id="2007577137" r:id="rId20"/>
    <p:sldId id="2007577138" r:id="rId21"/>
    <p:sldId id="2007577142" r:id="rId22"/>
    <p:sldId id="2007577139" r:id="rId23"/>
    <p:sldId id="2897" r:id="rId24"/>
    <p:sldId id="2007577165" r:id="rId25"/>
    <p:sldId id="2007577140" r:id="rId26"/>
    <p:sldId id="28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FA99C3-12DB-454B-B97F-D1E8C5C3F4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0DA95D-4B99-4078-8F8A-8F8FA7FC26F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A66E1-0454-42E1-9AD2-20C056AEEEF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08AC0-D588-462D-868F-979184737E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D344E5-EA26-4D81-AEDD-F997D0379D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62EC5-3890-4CFA-941C-466E7102D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77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85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977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576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683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56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843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434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875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1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6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606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4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344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213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08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95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54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3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87" indent="0">
              <a:buNone/>
              <a:defRPr sz="2667" b="1"/>
            </a:lvl2pPr>
            <a:lvl3pPr marL="1217378" indent="0">
              <a:buNone/>
              <a:defRPr sz="2400" b="1"/>
            </a:lvl3pPr>
            <a:lvl4pPr marL="1826065" indent="0">
              <a:buNone/>
              <a:defRPr sz="2133" b="1"/>
            </a:lvl4pPr>
            <a:lvl5pPr marL="2434754" indent="0">
              <a:buNone/>
              <a:defRPr sz="2133" b="1"/>
            </a:lvl5pPr>
            <a:lvl6pPr marL="3043441" indent="0">
              <a:buNone/>
              <a:defRPr sz="2133" b="1"/>
            </a:lvl6pPr>
            <a:lvl7pPr marL="3652130" indent="0">
              <a:buNone/>
              <a:defRPr sz="2133" b="1"/>
            </a:lvl7pPr>
            <a:lvl8pPr marL="4260819" indent="0">
              <a:buNone/>
              <a:defRPr sz="2133" b="1"/>
            </a:lvl8pPr>
            <a:lvl9pPr marL="486950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87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654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34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87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687" indent="0">
              <a:buNone/>
              <a:defRPr sz="3733"/>
            </a:lvl2pPr>
            <a:lvl3pPr marL="1217378" indent="0">
              <a:buNone/>
              <a:defRPr sz="3200"/>
            </a:lvl3pPr>
            <a:lvl4pPr marL="1826065" indent="0">
              <a:buNone/>
              <a:defRPr sz="2667"/>
            </a:lvl4pPr>
            <a:lvl5pPr marL="2434754" indent="0">
              <a:buNone/>
              <a:defRPr sz="2667"/>
            </a:lvl5pPr>
            <a:lvl6pPr marL="3043441" indent="0">
              <a:buNone/>
              <a:defRPr sz="2667"/>
            </a:lvl6pPr>
            <a:lvl7pPr marL="3652130" indent="0">
              <a:buNone/>
              <a:defRPr sz="2667"/>
            </a:lvl7pPr>
            <a:lvl8pPr marL="4260819" indent="0">
              <a:buNone/>
              <a:defRPr sz="2667"/>
            </a:lvl8pPr>
            <a:lvl9pPr marL="486950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8687" indent="0">
              <a:buNone/>
              <a:defRPr sz="1600"/>
            </a:lvl2pPr>
            <a:lvl3pPr marL="1217378" indent="0">
              <a:buNone/>
              <a:defRPr sz="1333"/>
            </a:lvl3pPr>
            <a:lvl4pPr marL="1826065" indent="0">
              <a:buNone/>
              <a:defRPr sz="1200"/>
            </a:lvl4pPr>
            <a:lvl5pPr marL="2434754" indent="0">
              <a:buNone/>
              <a:defRPr sz="1200"/>
            </a:lvl5pPr>
            <a:lvl6pPr marL="3043441" indent="0">
              <a:buNone/>
              <a:defRPr sz="1200"/>
            </a:lvl6pPr>
            <a:lvl7pPr marL="3652130" indent="0">
              <a:buNone/>
              <a:defRPr sz="1200"/>
            </a:lvl7pPr>
            <a:lvl8pPr marL="4260819" indent="0">
              <a:buNone/>
              <a:defRPr sz="1200"/>
            </a:lvl8pPr>
            <a:lvl9pPr marL="486950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02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08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426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7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9855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754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815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006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75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93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331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40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98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2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436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11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168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459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55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8270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56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49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1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2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10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4764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4892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1581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1376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972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2664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910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8719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264" indent="0" algn="ctr">
              <a:buNone/>
              <a:defRPr sz="1999"/>
            </a:lvl2pPr>
            <a:lvl3pPr marL="913952" indent="0" algn="ctr">
              <a:buNone/>
              <a:defRPr sz="1800"/>
            </a:lvl3pPr>
            <a:lvl4pPr marL="1371216" indent="0" algn="ctr">
              <a:buNone/>
              <a:defRPr sz="1601"/>
            </a:lvl4pPr>
            <a:lvl5pPr marL="1828480" indent="0" algn="ctr">
              <a:buNone/>
              <a:defRPr sz="1601"/>
            </a:lvl5pPr>
            <a:lvl6pPr marL="2285168" indent="0" algn="ctr">
              <a:buNone/>
              <a:defRPr sz="1601"/>
            </a:lvl6pPr>
            <a:lvl7pPr marL="2742432" indent="0" algn="ctr">
              <a:buNone/>
              <a:defRPr sz="1601"/>
            </a:lvl7pPr>
            <a:lvl8pPr marL="3199696" indent="0" algn="ctr">
              <a:buNone/>
              <a:defRPr sz="1601"/>
            </a:lvl8pPr>
            <a:lvl9pPr marL="3656384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953108"/>
      </p:ext>
    </p:extLst>
  </p:cSld>
  <p:clrMapOvr>
    <a:masterClrMapping/>
  </p:clrMapOvr>
  <p:transition spd="slow" advTm="2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5020"/>
      </p:ext>
    </p:extLst>
  </p:cSld>
  <p:clrMapOvr>
    <a:masterClrMapping/>
  </p:clrMapOvr>
  <p:transition spd="slow" advTm="200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264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9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168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243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19969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638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11535"/>
      </p:ext>
    </p:extLst>
  </p:cSld>
  <p:clrMapOvr>
    <a:masterClrMapping/>
  </p:clrMapOvr>
  <p:transition spd="slow" advTm="200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579798"/>
      </p:ext>
    </p:extLst>
  </p:cSld>
  <p:clrMapOvr>
    <a:masterClrMapping/>
  </p:clrMapOvr>
  <p:transition spd="slow" advTm="200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264" indent="0">
              <a:buNone/>
              <a:defRPr sz="1999" b="1"/>
            </a:lvl2pPr>
            <a:lvl3pPr marL="913952" indent="0">
              <a:buNone/>
              <a:defRPr sz="1800" b="1"/>
            </a:lvl3pPr>
            <a:lvl4pPr marL="1371216" indent="0">
              <a:buNone/>
              <a:defRPr sz="1601" b="1"/>
            </a:lvl4pPr>
            <a:lvl5pPr marL="1828480" indent="0">
              <a:buNone/>
              <a:defRPr sz="1601" b="1"/>
            </a:lvl5pPr>
            <a:lvl6pPr marL="2285168" indent="0">
              <a:buNone/>
              <a:defRPr sz="1601" b="1"/>
            </a:lvl6pPr>
            <a:lvl7pPr marL="2742432" indent="0">
              <a:buNone/>
              <a:defRPr sz="1601" b="1"/>
            </a:lvl7pPr>
            <a:lvl8pPr marL="3199696" indent="0">
              <a:buNone/>
              <a:defRPr sz="1601" b="1"/>
            </a:lvl8pPr>
            <a:lvl9pPr marL="3656384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264" indent="0">
              <a:buNone/>
              <a:defRPr sz="1999" b="1"/>
            </a:lvl2pPr>
            <a:lvl3pPr marL="913952" indent="0">
              <a:buNone/>
              <a:defRPr sz="1800" b="1"/>
            </a:lvl3pPr>
            <a:lvl4pPr marL="1371216" indent="0">
              <a:buNone/>
              <a:defRPr sz="1601" b="1"/>
            </a:lvl4pPr>
            <a:lvl5pPr marL="1828480" indent="0">
              <a:buNone/>
              <a:defRPr sz="1601" b="1"/>
            </a:lvl5pPr>
            <a:lvl6pPr marL="2285168" indent="0">
              <a:buNone/>
              <a:defRPr sz="1601" b="1"/>
            </a:lvl6pPr>
            <a:lvl7pPr marL="2742432" indent="0">
              <a:buNone/>
              <a:defRPr sz="1601" b="1"/>
            </a:lvl7pPr>
            <a:lvl8pPr marL="3199696" indent="0">
              <a:buNone/>
              <a:defRPr sz="1601" b="1"/>
            </a:lvl8pPr>
            <a:lvl9pPr marL="3656384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32441"/>
      </p:ext>
    </p:extLst>
  </p:cSld>
  <p:clrMapOvr>
    <a:masterClrMapping/>
  </p:clrMapOvr>
  <p:transition spd="slow" advTm="200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25666"/>
      </p:ext>
    </p:extLst>
  </p:cSld>
  <p:clrMapOvr>
    <a:masterClrMapping/>
  </p:clrMapOvr>
  <p:transition spd="slow" advTm="2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84215"/>
      </p:ext>
    </p:extLst>
  </p:cSld>
  <p:clrMapOvr>
    <a:masterClrMapping/>
  </p:clrMapOvr>
  <p:transition spd="slow" advTm="2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8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264" indent="0">
              <a:buNone/>
              <a:defRPr sz="1402"/>
            </a:lvl2pPr>
            <a:lvl3pPr marL="913952" indent="0">
              <a:buNone/>
              <a:defRPr sz="1202"/>
            </a:lvl3pPr>
            <a:lvl4pPr marL="1371216" indent="0">
              <a:buNone/>
              <a:defRPr sz="998"/>
            </a:lvl4pPr>
            <a:lvl5pPr marL="1828480" indent="0">
              <a:buNone/>
              <a:defRPr sz="998"/>
            </a:lvl5pPr>
            <a:lvl6pPr marL="2285168" indent="0">
              <a:buNone/>
              <a:defRPr sz="998"/>
            </a:lvl6pPr>
            <a:lvl7pPr marL="2742432" indent="0">
              <a:buNone/>
              <a:defRPr sz="998"/>
            </a:lvl7pPr>
            <a:lvl8pPr marL="3199696" indent="0">
              <a:buNone/>
              <a:defRPr sz="998"/>
            </a:lvl8pPr>
            <a:lvl9pPr marL="3656384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83832"/>
      </p:ext>
    </p:extLst>
  </p:cSld>
  <p:clrMapOvr>
    <a:masterClrMapping/>
  </p:clrMapOvr>
  <p:transition spd="slow" advTm="2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197"/>
            </a:lvl1pPr>
            <a:lvl2pPr marL="457264" indent="0">
              <a:buNone/>
              <a:defRPr sz="2798"/>
            </a:lvl2pPr>
            <a:lvl3pPr marL="913952" indent="0">
              <a:buNone/>
              <a:defRPr sz="2399"/>
            </a:lvl3pPr>
            <a:lvl4pPr marL="1371216" indent="0">
              <a:buNone/>
              <a:defRPr sz="1999"/>
            </a:lvl4pPr>
            <a:lvl5pPr marL="1828480" indent="0">
              <a:buNone/>
              <a:defRPr sz="1999"/>
            </a:lvl5pPr>
            <a:lvl6pPr marL="2285168" indent="0">
              <a:buNone/>
              <a:defRPr sz="1999"/>
            </a:lvl6pPr>
            <a:lvl7pPr marL="2742432" indent="0">
              <a:buNone/>
              <a:defRPr sz="1999"/>
            </a:lvl7pPr>
            <a:lvl8pPr marL="3199696" indent="0">
              <a:buNone/>
              <a:defRPr sz="1999"/>
            </a:lvl8pPr>
            <a:lvl9pPr marL="3656384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264" indent="0">
              <a:buNone/>
              <a:defRPr sz="1402"/>
            </a:lvl2pPr>
            <a:lvl3pPr marL="913952" indent="0">
              <a:buNone/>
              <a:defRPr sz="1202"/>
            </a:lvl3pPr>
            <a:lvl4pPr marL="1371216" indent="0">
              <a:buNone/>
              <a:defRPr sz="998"/>
            </a:lvl4pPr>
            <a:lvl5pPr marL="1828480" indent="0">
              <a:buNone/>
              <a:defRPr sz="998"/>
            </a:lvl5pPr>
            <a:lvl6pPr marL="2285168" indent="0">
              <a:buNone/>
              <a:defRPr sz="998"/>
            </a:lvl6pPr>
            <a:lvl7pPr marL="2742432" indent="0">
              <a:buNone/>
              <a:defRPr sz="998"/>
            </a:lvl7pPr>
            <a:lvl8pPr marL="3199696" indent="0">
              <a:buNone/>
              <a:defRPr sz="998"/>
            </a:lvl8pPr>
            <a:lvl9pPr marL="3656384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91477"/>
      </p:ext>
    </p:extLst>
  </p:cSld>
  <p:clrMapOvr>
    <a:masterClrMapping/>
  </p:clrMapOvr>
  <p:transition spd="slow" advTm="2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993697"/>
      </p:ext>
    </p:extLst>
  </p:cSld>
  <p:clrMapOvr>
    <a:masterClrMapping/>
  </p:clrMapOvr>
  <p:transition spd="slow" advTm="2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899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169518"/>
      </p:ext>
    </p:extLst>
  </p:cSld>
  <p:clrMapOvr>
    <a:masterClrMapping/>
  </p:clrMapOvr>
  <p:transition spd="slow" advTm="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264" indent="0" algn="ctr">
              <a:buNone/>
              <a:defRPr sz="1999"/>
            </a:lvl2pPr>
            <a:lvl3pPr marL="913952" indent="0" algn="ctr">
              <a:buNone/>
              <a:defRPr sz="1800"/>
            </a:lvl3pPr>
            <a:lvl4pPr marL="1371216" indent="0" algn="ctr">
              <a:buNone/>
              <a:defRPr sz="1601"/>
            </a:lvl4pPr>
            <a:lvl5pPr marL="1828480" indent="0" algn="ctr">
              <a:buNone/>
              <a:defRPr sz="1601"/>
            </a:lvl5pPr>
            <a:lvl6pPr marL="2285168" indent="0" algn="ctr">
              <a:buNone/>
              <a:defRPr sz="1601"/>
            </a:lvl6pPr>
            <a:lvl7pPr marL="2742432" indent="0" algn="ctr">
              <a:buNone/>
              <a:defRPr sz="1601"/>
            </a:lvl7pPr>
            <a:lvl8pPr marL="3199696" indent="0" algn="ctr">
              <a:buNone/>
              <a:defRPr sz="1601"/>
            </a:lvl8pPr>
            <a:lvl9pPr marL="3656384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330867"/>
      </p:ext>
    </p:extLst>
  </p:cSld>
  <p:clrMapOvr>
    <a:masterClrMapping/>
  </p:clrMapOvr>
  <p:transition spd="slow" advTm="2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799300"/>
      </p:ext>
    </p:extLst>
  </p:cSld>
  <p:clrMapOvr>
    <a:masterClrMapping/>
  </p:clrMapOvr>
  <p:transition spd="slow" advTm="2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264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39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1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168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243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19969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638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50005"/>
      </p:ext>
    </p:extLst>
  </p:cSld>
  <p:clrMapOvr>
    <a:masterClrMapping/>
  </p:clrMapOvr>
  <p:transition spd="slow" advTm="2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93875"/>
      </p:ext>
    </p:extLst>
  </p:cSld>
  <p:clrMapOvr>
    <a:masterClrMapping/>
  </p:clrMapOvr>
  <p:transition spd="slow" advTm="2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264" indent="0">
              <a:buNone/>
              <a:defRPr sz="1999" b="1"/>
            </a:lvl2pPr>
            <a:lvl3pPr marL="913952" indent="0">
              <a:buNone/>
              <a:defRPr sz="1800" b="1"/>
            </a:lvl3pPr>
            <a:lvl4pPr marL="1371216" indent="0">
              <a:buNone/>
              <a:defRPr sz="1601" b="1"/>
            </a:lvl4pPr>
            <a:lvl5pPr marL="1828480" indent="0">
              <a:buNone/>
              <a:defRPr sz="1601" b="1"/>
            </a:lvl5pPr>
            <a:lvl6pPr marL="2285168" indent="0">
              <a:buNone/>
              <a:defRPr sz="1601" b="1"/>
            </a:lvl6pPr>
            <a:lvl7pPr marL="2742432" indent="0">
              <a:buNone/>
              <a:defRPr sz="1601" b="1"/>
            </a:lvl7pPr>
            <a:lvl8pPr marL="3199696" indent="0">
              <a:buNone/>
              <a:defRPr sz="1601" b="1"/>
            </a:lvl8pPr>
            <a:lvl9pPr marL="3656384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264" indent="0">
              <a:buNone/>
              <a:defRPr sz="1999" b="1"/>
            </a:lvl2pPr>
            <a:lvl3pPr marL="913952" indent="0">
              <a:buNone/>
              <a:defRPr sz="1800" b="1"/>
            </a:lvl3pPr>
            <a:lvl4pPr marL="1371216" indent="0">
              <a:buNone/>
              <a:defRPr sz="1601" b="1"/>
            </a:lvl4pPr>
            <a:lvl5pPr marL="1828480" indent="0">
              <a:buNone/>
              <a:defRPr sz="1601" b="1"/>
            </a:lvl5pPr>
            <a:lvl6pPr marL="2285168" indent="0">
              <a:buNone/>
              <a:defRPr sz="1601" b="1"/>
            </a:lvl6pPr>
            <a:lvl7pPr marL="2742432" indent="0">
              <a:buNone/>
              <a:defRPr sz="1601" b="1"/>
            </a:lvl7pPr>
            <a:lvl8pPr marL="3199696" indent="0">
              <a:buNone/>
              <a:defRPr sz="1601" b="1"/>
            </a:lvl8pPr>
            <a:lvl9pPr marL="3656384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93388"/>
      </p:ext>
    </p:extLst>
  </p:cSld>
  <p:clrMapOvr>
    <a:masterClrMapping/>
  </p:clrMapOvr>
  <p:transition spd="slow" advTm="2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25009"/>
      </p:ext>
    </p:extLst>
  </p:cSld>
  <p:clrMapOvr>
    <a:masterClrMapping/>
  </p:clrMapOvr>
  <p:transition spd="slow" advTm="2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44788"/>
      </p:ext>
    </p:extLst>
  </p:cSld>
  <p:clrMapOvr>
    <a:masterClrMapping/>
  </p:clrMapOvr>
  <p:transition spd="slow" advTm="2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97"/>
            </a:lvl1pPr>
            <a:lvl2pPr>
              <a:defRPr sz="2798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264" indent="0">
              <a:buNone/>
              <a:defRPr sz="1402"/>
            </a:lvl2pPr>
            <a:lvl3pPr marL="913952" indent="0">
              <a:buNone/>
              <a:defRPr sz="1202"/>
            </a:lvl3pPr>
            <a:lvl4pPr marL="1371216" indent="0">
              <a:buNone/>
              <a:defRPr sz="998"/>
            </a:lvl4pPr>
            <a:lvl5pPr marL="1828480" indent="0">
              <a:buNone/>
              <a:defRPr sz="998"/>
            </a:lvl5pPr>
            <a:lvl6pPr marL="2285168" indent="0">
              <a:buNone/>
              <a:defRPr sz="998"/>
            </a:lvl6pPr>
            <a:lvl7pPr marL="2742432" indent="0">
              <a:buNone/>
              <a:defRPr sz="998"/>
            </a:lvl7pPr>
            <a:lvl8pPr marL="3199696" indent="0">
              <a:buNone/>
              <a:defRPr sz="998"/>
            </a:lvl8pPr>
            <a:lvl9pPr marL="3656384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50364"/>
      </p:ext>
    </p:extLst>
  </p:cSld>
  <p:clrMapOvr>
    <a:masterClrMapping/>
  </p:clrMapOvr>
  <p:transition spd="slow" advTm="2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197"/>
            </a:lvl1pPr>
            <a:lvl2pPr marL="457264" indent="0">
              <a:buNone/>
              <a:defRPr sz="2798"/>
            </a:lvl2pPr>
            <a:lvl3pPr marL="913952" indent="0">
              <a:buNone/>
              <a:defRPr sz="2399"/>
            </a:lvl3pPr>
            <a:lvl4pPr marL="1371216" indent="0">
              <a:buNone/>
              <a:defRPr sz="1999"/>
            </a:lvl4pPr>
            <a:lvl5pPr marL="1828480" indent="0">
              <a:buNone/>
              <a:defRPr sz="1999"/>
            </a:lvl5pPr>
            <a:lvl6pPr marL="2285168" indent="0">
              <a:buNone/>
              <a:defRPr sz="1999"/>
            </a:lvl6pPr>
            <a:lvl7pPr marL="2742432" indent="0">
              <a:buNone/>
              <a:defRPr sz="1999"/>
            </a:lvl7pPr>
            <a:lvl8pPr marL="3199696" indent="0">
              <a:buNone/>
              <a:defRPr sz="1999"/>
            </a:lvl8pPr>
            <a:lvl9pPr marL="3656384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264" indent="0">
              <a:buNone/>
              <a:defRPr sz="1402"/>
            </a:lvl2pPr>
            <a:lvl3pPr marL="913952" indent="0">
              <a:buNone/>
              <a:defRPr sz="1202"/>
            </a:lvl3pPr>
            <a:lvl4pPr marL="1371216" indent="0">
              <a:buNone/>
              <a:defRPr sz="998"/>
            </a:lvl4pPr>
            <a:lvl5pPr marL="1828480" indent="0">
              <a:buNone/>
              <a:defRPr sz="998"/>
            </a:lvl5pPr>
            <a:lvl6pPr marL="2285168" indent="0">
              <a:buNone/>
              <a:defRPr sz="998"/>
            </a:lvl6pPr>
            <a:lvl7pPr marL="2742432" indent="0">
              <a:buNone/>
              <a:defRPr sz="998"/>
            </a:lvl7pPr>
            <a:lvl8pPr marL="3199696" indent="0">
              <a:buNone/>
              <a:defRPr sz="998"/>
            </a:lvl8pPr>
            <a:lvl9pPr marL="3656384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25583"/>
      </p:ext>
    </p:extLst>
  </p:cSld>
  <p:clrMapOvr>
    <a:masterClrMapping/>
  </p:clrMapOvr>
  <p:transition spd="slow" advTm="2000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71605"/>
      </p:ext>
    </p:extLst>
  </p:cSld>
  <p:clrMapOvr>
    <a:masterClrMapping/>
  </p:clrMapOvr>
  <p:transition spd="slow" advTm="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899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8719"/>
            <a:fld id="{ED213BF9-2C63-42AA-BA6C-67E1412DA3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871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8719"/>
            <a:fld id="{1C82B4B2-DDA9-4394-A6AD-947A4CE2D7F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61957"/>
      </p:ext>
    </p:extLst>
  </p:cSld>
  <p:clrMapOvr>
    <a:masterClrMapping/>
  </p:clrMapOvr>
  <p:transition spd="slow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719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71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719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ransition spd="slow" advTm="2000">
    <p:push dir="u"/>
  </p:transition>
  <p:txStyles>
    <p:titleStyle>
      <a:lvl1pPr algn="l" defTabSz="91395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32" indent="-228632" algn="l" defTabSz="913952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20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4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8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6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00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3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52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16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4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2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6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8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2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6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84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05" tIns="45654" rIns="91305" bIns="4565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05" tIns="45654" rIns="91305" bIns="4565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78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378"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05" tIns="45654" rIns="91305" bIns="4565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78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6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defTabSz="121737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15" indent="-456515" algn="l" defTabSz="121737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118" indent="-380430" algn="l" defTabSz="12173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172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09" indent="-304346" algn="l" defTabSz="121737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9098" indent="-304346" algn="l" defTabSz="121737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7786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647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5163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3851" indent="-304346" algn="l" defTabSz="121737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87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78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65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54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441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30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819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506" algn="l" defTabSz="12173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49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58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6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719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3/19/2023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71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8719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871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5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ransition spd="slow" advTm="2000">
    <p:push dir="u"/>
  </p:transition>
  <p:txStyles>
    <p:titleStyle>
      <a:lvl1pPr algn="l" defTabSz="91395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32" indent="-228632" algn="l" defTabSz="913952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20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4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8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6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00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3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52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16" indent="-228632" algn="l" defTabSz="91395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4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2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6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8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32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96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84" algn="l" defTabSz="9139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7638C33-EC6E-49F9-BCA8-07FF832D51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61">
            <a:off x="5747510" y="222015"/>
            <a:ext cx="1150768" cy="7671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536BAD-FDE1-4040-98D5-36D7A6D218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25" y="4498061"/>
            <a:ext cx="333375" cy="35242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37" y="161915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9B02F03-64AF-46D9-B6B1-3A3839F8B5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92" y="4498061"/>
            <a:ext cx="333375" cy="352425"/>
          </a:xfrm>
          <a:prstGeom prst="rect">
            <a:avLst/>
          </a:prstGeom>
        </p:spPr>
      </p:pic>
      <p:pic>
        <p:nvPicPr>
          <p:cNvPr id="3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BDB16746-8D2D-48BA-A1B5-6AB731106F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7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9657" y="-774700"/>
            <a:ext cx="609600" cy="609600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875" y="2175774"/>
            <a:ext cx="2301090" cy="3224458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B1CDF566-21CE-4EFC-A988-FD7E11A9B3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" y="3002557"/>
            <a:ext cx="2008867" cy="276980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136762" y="3002557"/>
            <a:ext cx="8209757" cy="1032208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>
                <a:gd name="adj" fmla="val 10769684"/>
              </a:avLst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CHÀO MỪNG CÁC CON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ĐẾN VỚI </a:t>
            </a: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TIẾT HỌC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29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4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047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3047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3547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4547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47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547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6547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293654" y="2207621"/>
            <a:ext cx="5665651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 w="41275"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Nghe</a:t>
            </a:r>
            <a:r>
              <a:rPr kumimoji="0" lang="en-US" altLang="zh-CN" sz="6600" b="0" i="0" u="none" strike="noStrike" kern="1200" cap="none" spc="0" normalizeH="0" baseline="0" noProof="0" dirty="0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viết</a:t>
            </a:r>
            <a:endParaRPr kumimoji="0" lang="zh-CN" altLang="en-US" sz="6600" b="0" i="0" u="none" strike="noStrike" kern="1200" cap="none" spc="0" normalizeH="0" baseline="0" noProof="0" dirty="0">
              <a:ln w="41275">
                <a:noFill/>
              </a:ln>
              <a:solidFill>
                <a:srgbClr val="778495">
                  <a:lumMod val="20000"/>
                  <a:lumOff val="80000"/>
                </a:srgbClr>
              </a:solidFill>
              <a:effectLst/>
              <a:uLnTx/>
              <a:uFillTx/>
              <a:latin typeface="Arial-SGK-TV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754" y="0"/>
            <a:ext cx="2301090" cy="32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FDA08E-A5BF-4A4D-9C49-97B8A809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252" y="834896"/>
            <a:ext cx="9108931" cy="4375792"/>
          </a:xfrm>
          <a:prstGeom prst="rect">
            <a:avLst/>
          </a:prstGeom>
        </p:spPr>
      </p:pic>
      <p:sp>
        <p:nvSpPr>
          <p:cNvPr id="6" name="文本框 30"/>
          <p:cNvSpPr txBox="1">
            <a:spLocks noChangeArrowheads="1"/>
          </p:cNvSpPr>
          <p:nvPr/>
        </p:nvSpPr>
        <p:spPr bwMode="auto">
          <a:xfrm>
            <a:off x="2396168" y="122778"/>
            <a:ext cx="199125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algn="ctr" defTabSz="90106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>
                <a:solidFill>
                  <a:srgbClr val="5CD1B7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ea"/>
                <a:cs typeface="经典综艺体简" panose="02010609000101010101" pitchFamily="49" charset="-122"/>
              </a:defRPr>
            </a:lvl1pPr>
          </a:lstStyle>
          <a:p>
            <a:pPr>
              <a:defRPr/>
            </a:pPr>
            <a:r>
              <a:rPr lang="en-US" altLang="zh-CN" sz="3600" dirty="0">
                <a:solidFill>
                  <a:srgbClr val="ED88AB"/>
                </a:solidFill>
                <a:latin typeface="Arial-Rounded"/>
                <a:ea typeface="Arial-Rounded"/>
              </a:rPr>
              <a:t>Nghe </a:t>
            </a:r>
            <a:r>
              <a:rPr lang="en-US" altLang="zh-CN" sz="3600" dirty="0" err="1">
                <a:solidFill>
                  <a:srgbClr val="ED88AB"/>
                </a:solidFill>
                <a:latin typeface="Arial-Rounded"/>
                <a:ea typeface="Arial-Rounded"/>
              </a:rPr>
              <a:t>viết</a:t>
            </a:r>
            <a:endParaRPr lang="zh-CN" altLang="en-US" sz="3600" dirty="0">
              <a:solidFill>
                <a:srgbClr val="ED88AB"/>
              </a:solidFill>
              <a:latin typeface="Arial-Rounded"/>
              <a:ea typeface="Arial-Rounded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62885" y="171418"/>
            <a:ext cx="688367" cy="609600"/>
          </a:xfrm>
          <a:prstGeom prst="ellipse">
            <a:avLst/>
          </a:prstGeom>
          <a:solidFill>
            <a:srgbClr val="8064A2"/>
          </a:solidFill>
          <a:ln w="25400" cap="flat" cmpd="sng" algn="ctr">
            <a:noFill/>
            <a:prstDash val="solid"/>
          </a:ln>
          <a:effectLst/>
        </p:spPr>
        <p:txBody>
          <a:bodyPr lIns="91403" tIns="45703" rIns="91403" bIns="45703" rtlCol="0" anchor="ctr"/>
          <a:lstStyle/>
          <a:p>
            <a:pPr algn="ctr" defTabSz="914377">
              <a:defRPr/>
            </a:pPr>
            <a:r>
              <a:rPr lang="en-US" sz="4400" b="1" kern="0" dirty="0">
                <a:solidFill>
                  <a:prstClr val="white"/>
                </a:solidFill>
                <a:latin typeface="Arial Rounded MT Bold" pitchFamily="34" charset="0"/>
                <a:ea typeface="Arial-Rounded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936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534477"/>
            <a:ext cx="11795760" cy="3893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257" y="1642290"/>
            <a:ext cx="12071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con quay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18505"/>
            <a:ext cx="11708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vọng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thương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bật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886" y="2994720"/>
            <a:ext cx="2351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1460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293654" y="2207621"/>
            <a:ext cx="5665651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 w="41275"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Chọn</a:t>
            </a:r>
            <a:r>
              <a:rPr kumimoji="0" lang="en-US" altLang="zh-CN" sz="6600" b="0" i="0" u="none" strike="noStrike" kern="1200" cap="none" spc="0" normalizeH="0" noProof="0" dirty="0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từ</a:t>
            </a:r>
            <a:r>
              <a:rPr kumimoji="0" lang="en-US" altLang="zh-CN" sz="6600" b="0" i="0" u="none" strike="noStrike" kern="1200" cap="none" spc="0" normalizeH="0" noProof="0" dirty="0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ngữ</a:t>
            </a:r>
            <a:endParaRPr kumimoji="0" lang="zh-CN" altLang="en-US" sz="6600" b="0" i="0" u="none" strike="noStrike" kern="1200" cap="none" spc="0" normalizeH="0" baseline="0" noProof="0" dirty="0">
              <a:ln w="41275">
                <a:noFill/>
              </a:ln>
              <a:solidFill>
                <a:srgbClr val="778495">
                  <a:lumMod val="20000"/>
                  <a:lumOff val="80000"/>
                </a:srgbClr>
              </a:solidFill>
              <a:effectLst/>
              <a:uLnTx/>
              <a:uFillTx/>
              <a:latin typeface="Arial-SGK-TV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556B02-92DC-492E-ABCB-54CB9151D796}"/>
              </a:ext>
            </a:extLst>
          </p:cNvPr>
          <p:cNvSpPr txBox="1"/>
          <p:nvPr/>
        </p:nvSpPr>
        <p:spPr>
          <a:xfrm>
            <a:off x="1951463" y="814039"/>
            <a:ext cx="8776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ngoài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i="1" dirty="0" err="1"/>
              <a:t>Tiếng</a:t>
            </a:r>
            <a:r>
              <a:rPr lang="en-US" sz="2800" i="1" dirty="0"/>
              <a:t> </a:t>
            </a:r>
            <a:r>
              <a:rPr lang="en-US" sz="2800" i="1" dirty="0" err="1"/>
              <a:t>vọng</a:t>
            </a:r>
            <a:r>
              <a:rPr lang="en-US" sz="2800" i="1" dirty="0"/>
              <a:t> </a:t>
            </a:r>
            <a:r>
              <a:rPr lang="en-US" sz="2800" i="1" dirty="0" err="1"/>
              <a:t>của</a:t>
            </a:r>
            <a:r>
              <a:rPr lang="en-US" sz="2800" i="1" dirty="0"/>
              <a:t> </a:t>
            </a:r>
            <a:r>
              <a:rPr lang="en-US" sz="2800" i="1" dirty="0" err="1"/>
              <a:t>núi</a:t>
            </a:r>
            <a:r>
              <a:rPr lang="en-US" sz="2800" i="1" dirty="0"/>
              <a:t> 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chứa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i="1" dirty="0" err="1"/>
              <a:t>iêt</a:t>
            </a:r>
            <a:r>
              <a:rPr lang="en-US" sz="2800" i="1" dirty="0"/>
              <a:t>, </a:t>
            </a:r>
            <a:r>
              <a:rPr lang="en-US" sz="2800" i="1" dirty="0" err="1"/>
              <a:t>iêp</a:t>
            </a:r>
            <a:r>
              <a:rPr lang="en-US" sz="2800" i="1" dirty="0"/>
              <a:t>, </a:t>
            </a:r>
            <a:r>
              <a:rPr lang="en-US" sz="2800" i="1" dirty="0" err="1"/>
              <a:t>ưc</a:t>
            </a:r>
            <a:r>
              <a:rPr lang="en-US" sz="2800" i="1" dirty="0"/>
              <a:t>, </a:t>
            </a:r>
            <a:r>
              <a:rPr lang="en-US" sz="2800" i="1" dirty="0" err="1"/>
              <a:t>uc</a:t>
            </a:r>
            <a:endParaRPr lang="en-US" sz="2800" i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B3A555-C53C-4471-9D92-405E022751F2}"/>
              </a:ext>
            </a:extLst>
          </p:cNvPr>
          <p:cNvSpPr/>
          <p:nvPr/>
        </p:nvSpPr>
        <p:spPr>
          <a:xfrm>
            <a:off x="1606437" y="814039"/>
            <a:ext cx="532410" cy="523219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979941F3-3108-4165-B056-8CB4B7A008ED}"/>
              </a:ext>
            </a:extLst>
          </p:cNvPr>
          <p:cNvSpPr/>
          <p:nvPr/>
        </p:nvSpPr>
        <p:spPr>
          <a:xfrm>
            <a:off x="3528431" y="2129885"/>
            <a:ext cx="1572322" cy="84749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iêt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C923CB85-B3B8-40F0-A0E5-3DF56311738B}"/>
              </a:ext>
            </a:extLst>
          </p:cNvPr>
          <p:cNvSpPr/>
          <p:nvPr/>
        </p:nvSpPr>
        <p:spPr>
          <a:xfrm>
            <a:off x="6674004" y="2096429"/>
            <a:ext cx="1572322" cy="847493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16905F-E40B-415C-B2DF-B590E66B9415}"/>
              </a:ext>
            </a:extLst>
          </p:cNvPr>
          <p:cNvCxnSpPr/>
          <p:nvPr/>
        </p:nvCxnSpPr>
        <p:spPr>
          <a:xfrm>
            <a:off x="5231780" y="2520176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loud 7">
            <a:extLst>
              <a:ext uri="{FF2B5EF4-FFF2-40B4-BE49-F238E27FC236}">
                <a16:creationId xmlns:a16="http://schemas.microsoft.com/office/drawing/2014/main" id="{E06D2C62-6177-4501-AFEE-B9D79C5F7C81}"/>
              </a:ext>
            </a:extLst>
          </p:cNvPr>
          <p:cNvSpPr/>
          <p:nvPr/>
        </p:nvSpPr>
        <p:spPr>
          <a:xfrm>
            <a:off x="3324922" y="3144525"/>
            <a:ext cx="1572322" cy="8474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iêp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2AF41DA-5716-44B1-82D5-66753D19566F}"/>
              </a:ext>
            </a:extLst>
          </p:cNvPr>
          <p:cNvSpPr/>
          <p:nvPr/>
        </p:nvSpPr>
        <p:spPr>
          <a:xfrm>
            <a:off x="6674004" y="3033130"/>
            <a:ext cx="1572322" cy="84749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853FA3-E962-4F8D-B066-086297493D47}"/>
              </a:ext>
            </a:extLst>
          </p:cNvPr>
          <p:cNvCxnSpPr/>
          <p:nvPr/>
        </p:nvCxnSpPr>
        <p:spPr>
          <a:xfrm>
            <a:off x="5231780" y="3456877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Cloud 16">
            <a:extLst>
              <a:ext uri="{FF2B5EF4-FFF2-40B4-BE49-F238E27FC236}">
                <a16:creationId xmlns:a16="http://schemas.microsoft.com/office/drawing/2014/main" id="{91D212E7-8FD5-4417-94A6-EFE76E5D9770}"/>
              </a:ext>
            </a:extLst>
          </p:cNvPr>
          <p:cNvSpPr/>
          <p:nvPr/>
        </p:nvSpPr>
        <p:spPr>
          <a:xfrm>
            <a:off x="3163654" y="4208906"/>
            <a:ext cx="1572322" cy="8474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30518F63-E46B-45A4-9DE3-7E9A275B6CEC}"/>
              </a:ext>
            </a:extLst>
          </p:cNvPr>
          <p:cNvSpPr/>
          <p:nvPr/>
        </p:nvSpPr>
        <p:spPr>
          <a:xfrm>
            <a:off x="6339467" y="4208906"/>
            <a:ext cx="2425391" cy="847493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bực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B9A4F9B-D4BC-457E-B0F7-C1B31390E4DA}"/>
              </a:ext>
            </a:extLst>
          </p:cNvPr>
          <p:cNvCxnSpPr/>
          <p:nvPr/>
        </p:nvCxnSpPr>
        <p:spPr>
          <a:xfrm>
            <a:off x="4897244" y="4632653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220D5FDC-E168-4755-82D1-45BC2F167598}"/>
              </a:ext>
            </a:extLst>
          </p:cNvPr>
          <p:cNvSpPr/>
          <p:nvPr/>
        </p:nvSpPr>
        <p:spPr>
          <a:xfrm>
            <a:off x="2945701" y="5192361"/>
            <a:ext cx="1572322" cy="84749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E43BEE28-73C2-4E7E-A205-DB2A47D89EDE}"/>
              </a:ext>
            </a:extLst>
          </p:cNvPr>
          <p:cNvSpPr/>
          <p:nvPr/>
        </p:nvSpPr>
        <p:spPr>
          <a:xfrm>
            <a:off x="6339468" y="5163012"/>
            <a:ext cx="2425390" cy="847493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tức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F29317-731F-4D44-BD08-CF250D3AC0E5}"/>
              </a:ext>
            </a:extLst>
          </p:cNvPr>
          <p:cNvCxnSpPr/>
          <p:nvPr/>
        </p:nvCxnSpPr>
        <p:spPr>
          <a:xfrm>
            <a:off x="4897244" y="5586759"/>
            <a:ext cx="119875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70F34-13BE-4817-B43C-1B30282B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7A6BD-CA64-4A03-AC33-7A4C2F148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D3A385-03A8-4EE1-90C1-FF16D1E3E82A}"/>
              </a:ext>
            </a:extLst>
          </p:cNvPr>
          <p:cNvSpPr txBox="1"/>
          <p:nvPr/>
        </p:nvSpPr>
        <p:spPr>
          <a:xfrm>
            <a:off x="3873911" y="483598"/>
            <a:ext cx="4379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sz="3200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E2D84-C507-49F0-A9C7-DAE129C2D775}"/>
              </a:ext>
            </a:extLst>
          </p:cNvPr>
          <p:cNvSpPr txBox="1"/>
          <p:nvPr/>
        </p:nvSpPr>
        <p:spPr>
          <a:xfrm>
            <a:off x="866240" y="1251721"/>
            <a:ext cx="103945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chợt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dẻ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reo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“A!”.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tức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“A!”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ngạc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kêu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to: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ai?”.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vách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ai?”.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“Sao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?”.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bực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tức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ghét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ghét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tủi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than,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òa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khóc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indent="457200"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”.”.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bật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4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293654" y="2207621"/>
            <a:ext cx="5665651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 w="41275"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Trò</a:t>
            </a:r>
            <a:r>
              <a:rPr kumimoji="0" lang="en-US" altLang="zh-CN" sz="6600" b="0" i="0" u="none" strike="noStrike" kern="1200" cap="none" spc="0" normalizeH="0" noProof="0" dirty="0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chơi</a:t>
            </a:r>
            <a:endParaRPr kumimoji="0" lang="zh-CN" altLang="en-US" sz="6600" b="0" i="0" u="none" strike="noStrike" kern="1200" cap="none" spc="0" normalizeH="0" baseline="0" noProof="0" dirty="0">
              <a:ln w="41275">
                <a:noFill/>
              </a:ln>
              <a:solidFill>
                <a:srgbClr val="778495">
                  <a:lumMod val="20000"/>
                  <a:lumOff val="80000"/>
                </a:srgbClr>
              </a:solidFill>
              <a:effectLst/>
              <a:uLnTx/>
              <a:uFillTx/>
              <a:latin typeface="Arial-SGK-TV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8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69017" y="244855"/>
            <a:ext cx="11751255" cy="6460545"/>
          </a:xfrm>
          <a:custGeom>
            <a:avLst/>
            <a:gdLst>
              <a:gd name="connsiteX0" fmla="*/ 0 w 11751255"/>
              <a:gd name="connsiteY0" fmla="*/ 281163 h 6460545"/>
              <a:gd name="connsiteX1" fmla="*/ 281163 w 11751255"/>
              <a:gd name="connsiteY1" fmla="*/ 0 h 6460545"/>
              <a:gd name="connsiteX2" fmla="*/ 981943 w 11751255"/>
              <a:gd name="connsiteY2" fmla="*/ 0 h 6460545"/>
              <a:gd name="connsiteX3" fmla="*/ 1347056 w 11751255"/>
              <a:gd name="connsiteY3" fmla="*/ 0 h 6460545"/>
              <a:gd name="connsiteX4" fmla="*/ 1712168 w 11751255"/>
              <a:gd name="connsiteY4" fmla="*/ 0 h 6460545"/>
              <a:gd name="connsiteX5" fmla="*/ 2301059 w 11751255"/>
              <a:gd name="connsiteY5" fmla="*/ 0 h 6460545"/>
              <a:gd name="connsiteX6" fmla="*/ 2889950 w 11751255"/>
              <a:gd name="connsiteY6" fmla="*/ 0 h 6460545"/>
              <a:gd name="connsiteX7" fmla="*/ 3366952 w 11751255"/>
              <a:gd name="connsiteY7" fmla="*/ 0 h 6460545"/>
              <a:gd name="connsiteX8" fmla="*/ 4179621 w 11751255"/>
              <a:gd name="connsiteY8" fmla="*/ 0 h 6460545"/>
              <a:gd name="connsiteX9" fmla="*/ 4544734 w 11751255"/>
              <a:gd name="connsiteY9" fmla="*/ 0 h 6460545"/>
              <a:gd name="connsiteX10" fmla="*/ 5357403 w 11751255"/>
              <a:gd name="connsiteY10" fmla="*/ 0 h 6460545"/>
              <a:gd name="connsiteX11" fmla="*/ 5722516 w 11751255"/>
              <a:gd name="connsiteY11" fmla="*/ 0 h 6460545"/>
              <a:gd name="connsiteX12" fmla="*/ 6423296 w 11751255"/>
              <a:gd name="connsiteY12" fmla="*/ 0 h 6460545"/>
              <a:gd name="connsiteX13" fmla="*/ 7235966 w 11751255"/>
              <a:gd name="connsiteY13" fmla="*/ 0 h 6460545"/>
              <a:gd name="connsiteX14" fmla="*/ 7489189 w 11751255"/>
              <a:gd name="connsiteY14" fmla="*/ 0 h 6460545"/>
              <a:gd name="connsiteX15" fmla="*/ 8301858 w 11751255"/>
              <a:gd name="connsiteY15" fmla="*/ 0 h 6460545"/>
              <a:gd name="connsiteX16" fmla="*/ 9114528 w 11751255"/>
              <a:gd name="connsiteY16" fmla="*/ 0 h 6460545"/>
              <a:gd name="connsiteX17" fmla="*/ 9367751 w 11751255"/>
              <a:gd name="connsiteY17" fmla="*/ 0 h 6460545"/>
              <a:gd name="connsiteX18" fmla="*/ 9956642 w 11751255"/>
              <a:gd name="connsiteY18" fmla="*/ 0 h 6460545"/>
              <a:gd name="connsiteX19" fmla="*/ 10433644 w 11751255"/>
              <a:gd name="connsiteY19" fmla="*/ 0 h 6460545"/>
              <a:gd name="connsiteX20" fmla="*/ 10910646 w 11751255"/>
              <a:gd name="connsiteY20" fmla="*/ 0 h 6460545"/>
              <a:gd name="connsiteX21" fmla="*/ 11470092 w 11751255"/>
              <a:gd name="connsiteY21" fmla="*/ 0 h 6460545"/>
              <a:gd name="connsiteX22" fmla="*/ 11751255 w 11751255"/>
              <a:gd name="connsiteY22" fmla="*/ 281163 h 6460545"/>
              <a:gd name="connsiteX23" fmla="*/ 11751255 w 11751255"/>
              <a:gd name="connsiteY23" fmla="*/ 694038 h 6460545"/>
              <a:gd name="connsiteX24" fmla="*/ 11751255 w 11751255"/>
              <a:gd name="connsiteY24" fmla="*/ 1106914 h 6460545"/>
              <a:gd name="connsiteX25" fmla="*/ 11751255 w 11751255"/>
              <a:gd name="connsiteY25" fmla="*/ 1578771 h 6460545"/>
              <a:gd name="connsiteX26" fmla="*/ 11751255 w 11751255"/>
              <a:gd name="connsiteY26" fmla="*/ 2168593 h 6460545"/>
              <a:gd name="connsiteX27" fmla="*/ 11751255 w 11751255"/>
              <a:gd name="connsiteY27" fmla="*/ 2817397 h 6460545"/>
              <a:gd name="connsiteX28" fmla="*/ 11751255 w 11751255"/>
              <a:gd name="connsiteY28" fmla="*/ 3348237 h 6460545"/>
              <a:gd name="connsiteX29" fmla="*/ 11751255 w 11751255"/>
              <a:gd name="connsiteY29" fmla="*/ 3820094 h 6460545"/>
              <a:gd name="connsiteX30" fmla="*/ 11751255 w 11751255"/>
              <a:gd name="connsiteY30" fmla="*/ 4291952 h 6460545"/>
              <a:gd name="connsiteX31" fmla="*/ 11751255 w 11751255"/>
              <a:gd name="connsiteY31" fmla="*/ 4940756 h 6460545"/>
              <a:gd name="connsiteX32" fmla="*/ 11751255 w 11751255"/>
              <a:gd name="connsiteY32" fmla="*/ 5353631 h 6460545"/>
              <a:gd name="connsiteX33" fmla="*/ 11751255 w 11751255"/>
              <a:gd name="connsiteY33" fmla="*/ 6179382 h 6460545"/>
              <a:gd name="connsiteX34" fmla="*/ 11470092 w 11751255"/>
              <a:gd name="connsiteY34" fmla="*/ 6460545 h 6460545"/>
              <a:gd name="connsiteX35" fmla="*/ 10993090 w 11751255"/>
              <a:gd name="connsiteY35" fmla="*/ 6460545 h 6460545"/>
              <a:gd name="connsiteX36" fmla="*/ 10739867 w 11751255"/>
              <a:gd name="connsiteY36" fmla="*/ 6460545 h 6460545"/>
              <a:gd name="connsiteX37" fmla="*/ 10486644 w 11751255"/>
              <a:gd name="connsiteY37" fmla="*/ 6460545 h 6460545"/>
              <a:gd name="connsiteX38" fmla="*/ 10009642 w 11751255"/>
              <a:gd name="connsiteY38" fmla="*/ 6460545 h 6460545"/>
              <a:gd name="connsiteX39" fmla="*/ 9420751 w 11751255"/>
              <a:gd name="connsiteY39" fmla="*/ 6460545 h 6460545"/>
              <a:gd name="connsiteX40" fmla="*/ 8719971 w 11751255"/>
              <a:gd name="connsiteY40" fmla="*/ 6460545 h 6460545"/>
              <a:gd name="connsiteX41" fmla="*/ 8019191 w 11751255"/>
              <a:gd name="connsiteY41" fmla="*/ 6460545 h 6460545"/>
              <a:gd name="connsiteX42" fmla="*/ 7206521 w 11751255"/>
              <a:gd name="connsiteY42" fmla="*/ 6460545 h 6460545"/>
              <a:gd name="connsiteX43" fmla="*/ 6617630 w 11751255"/>
              <a:gd name="connsiteY43" fmla="*/ 6460545 h 6460545"/>
              <a:gd name="connsiteX44" fmla="*/ 6364407 w 11751255"/>
              <a:gd name="connsiteY44" fmla="*/ 6460545 h 6460545"/>
              <a:gd name="connsiteX45" fmla="*/ 5551737 w 11751255"/>
              <a:gd name="connsiteY45" fmla="*/ 6460545 h 6460545"/>
              <a:gd name="connsiteX46" fmla="*/ 4962846 w 11751255"/>
              <a:gd name="connsiteY46" fmla="*/ 6460545 h 6460545"/>
              <a:gd name="connsiteX47" fmla="*/ 4373955 w 11751255"/>
              <a:gd name="connsiteY47" fmla="*/ 6460545 h 6460545"/>
              <a:gd name="connsiteX48" fmla="*/ 4008843 w 11751255"/>
              <a:gd name="connsiteY48" fmla="*/ 6460545 h 6460545"/>
              <a:gd name="connsiteX49" fmla="*/ 3196173 w 11751255"/>
              <a:gd name="connsiteY49" fmla="*/ 6460545 h 6460545"/>
              <a:gd name="connsiteX50" fmla="*/ 2831061 w 11751255"/>
              <a:gd name="connsiteY50" fmla="*/ 6460545 h 6460545"/>
              <a:gd name="connsiteX51" fmla="*/ 2018391 w 11751255"/>
              <a:gd name="connsiteY51" fmla="*/ 6460545 h 6460545"/>
              <a:gd name="connsiteX52" fmla="*/ 1765168 w 11751255"/>
              <a:gd name="connsiteY52" fmla="*/ 6460545 h 6460545"/>
              <a:gd name="connsiteX53" fmla="*/ 1064388 w 11751255"/>
              <a:gd name="connsiteY53" fmla="*/ 6460545 h 6460545"/>
              <a:gd name="connsiteX54" fmla="*/ 281163 w 11751255"/>
              <a:gd name="connsiteY54" fmla="*/ 6460545 h 6460545"/>
              <a:gd name="connsiteX55" fmla="*/ 0 w 11751255"/>
              <a:gd name="connsiteY55" fmla="*/ 6179382 h 6460545"/>
              <a:gd name="connsiteX56" fmla="*/ 0 w 11751255"/>
              <a:gd name="connsiteY56" fmla="*/ 5648542 h 6460545"/>
              <a:gd name="connsiteX57" fmla="*/ 0 w 11751255"/>
              <a:gd name="connsiteY57" fmla="*/ 5176685 h 6460545"/>
              <a:gd name="connsiteX58" fmla="*/ 0 w 11751255"/>
              <a:gd name="connsiteY58" fmla="*/ 4645845 h 6460545"/>
              <a:gd name="connsiteX59" fmla="*/ 0 w 11751255"/>
              <a:gd name="connsiteY59" fmla="*/ 3938059 h 6460545"/>
              <a:gd name="connsiteX60" fmla="*/ 0 w 11751255"/>
              <a:gd name="connsiteY60" fmla="*/ 3289255 h 6460545"/>
              <a:gd name="connsiteX61" fmla="*/ 0 w 11751255"/>
              <a:gd name="connsiteY61" fmla="*/ 2876379 h 6460545"/>
              <a:gd name="connsiteX62" fmla="*/ 0 w 11751255"/>
              <a:gd name="connsiteY62" fmla="*/ 2463504 h 6460545"/>
              <a:gd name="connsiteX63" fmla="*/ 0 w 11751255"/>
              <a:gd name="connsiteY63" fmla="*/ 1755718 h 6460545"/>
              <a:gd name="connsiteX64" fmla="*/ 0 w 11751255"/>
              <a:gd name="connsiteY64" fmla="*/ 1342842 h 6460545"/>
              <a:gd name="connsiteX65" fmla="*/ 0 w 11751255"/>
              <a:gd name="connsiteY65" fmla="*/ 929967 h 6460545"/>
              <a:gd name="connsiteX66" fmla="*/ 0 w 11751255"/>
              <a:gd name="connsiteY66" fmla="*/ 281163 h 6460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51255" h="6460545" fill="none" extrusionOk="0">
                <a:moveTo>
                  <a:pt x="0" y="281163"/>
                </a:moveTo>
                <a:cubicBezTo>
                  <a:pt x="32577" y="130899"/>
                  <a:pt x="137672" y="18090"/>
                  <a:pt x="281163" y="0"/>
                </a:cubicBezTo>
                <a:cubicBezTo>
                  <a:pt x="559749" y="-24985"/>
                  <a:pt x="774321" y="66497"/>
                  <a:pt x="981943" y="0"/>
                </a:cubicBezTo>
                <a:cubicBezTo>
                  <a:pt x="1189565" y="-66497"/>
                  <a:pt x="1237407" y="27392"/>
                  <a:pt x="1347056" y="0"/>
                </a:cubicBezTo>
                <a:cubicBezTo>
                  <a:pt x="1456705" y="-27392"/>
                  <a:pt x="1551971" y="34591"/>
                  <a:pt x="1712168" y="0"/>
                </a:cubicBezTo>
                <a:cubicBezTo>
                  <a:pt x="1872365" y="-34591"/>
                  <a:pt x="2085879" y="43627"/>
                  <a:pt x="2301059" y="0"/>
                </a:cubicBezTo>
                <a:cubicBezTo>
                  <a:pt x="2516239" y="-43627"/>
                  <a:pt x="2663267" y="34764"/>
                  <a:pt x="2889950" y="0"/>
                </a:cubicBezTo>
                <a:cubicBezTo>
                  <a:pt x="3116633" y="-34764"/>
                  <a:pt x="3236564" y="15520"/>
                  <a:pt x="3366952" y="0"/>
                </a:cubicBezTo>
                <a:cubicBezTo>
                  <a:pt x="3497340" y="-15520"/>
                  <a:pt x="3783445" y="15526"/>
                  <a:pt x="4179621" y="0"/>
                </a:cubicBezTo>
                <a:cubicBezTo>
                  <a:pt x="4575797" y="-15526"/>
                  <a:pt x="4434060" y="43378"/>
                  <a:pt x="4544734" y="0"/>
                </a:cubicBezTo>
                <a:cubicBezTo>
                  <a:pt x="4655408" y="-43378"/>
                  <a:pt x="5071833" y="84426"/>
                  <a:pt x="5357403" y="0"/>
                </a:cubicBezTo>
                <a:cubicBezTo>
                  <a:pt x="5642973" y="-84426"/>
                  <a:pt x="5600354" y="38671"/>
                  <a:pt x="5722516" y="0"/>
                </a:cubicBezTo>
                <a:cubicBezTo>
                  <a:pt x="5844678" y="-38671"/>
                  <a:pt x="6184985" y="47310"/>
                  <a:pt x="6423296" y="0"/>
                </a:cubicBezTo>
                <a:cubicBezTo>
                  <a:pt x="6661607" y="-47310"/>
                  <a:pt x="6985130" y="17394"/>
                  <a:pt x="7235966" y="0"/>
                </a:cubicBezTo>
                <a:cubicBezTo>
                  <a:pt x="7486802" y="-17394"/>
                  <a:pt x="7380193" y="4145"/>
                  <a:pt x="7489189" y="0"/>
                </a:cubicBezTo>
                <a:cubicBezTo>
                  <a:pt x="7598185" y="-4145"/>
                  <a:pt x="7969180" y="73423"/>
                  <a:pt x="8301858" y="0"/>
                </a:cubicBezTo>
                <a:cubicBezTo>
                  <a:pt x="8634536" y="-73423"/>
                  <a:pt x="8931719" y="34721"/>
                  <a:pt x="9114528" y="0"/>
                </a:cubicBezTo>
                <a:cubicBezTo>
                  <a:pt x="9297337" y="-34721"/>
                  <a:pt x="9275346" y="17988"/>
                  <a:pt x="9367751" y="0"/>
                </a:cubicBezTo>
                <a:cubicBezTo>
                  <a:pt x="9460156" y="-17988"/>
                  <a:pt x="9664845" y="1929"/>
                  <a:pt x="9956642" y="0"/>
                </a:cubicBezTo>
                <a:cubicBezTo>
                  <a:pt x="10248439" y="-1929"/>
                  <a:pt x="10214525" y="14032"/>
                  <a:pt x="10433644" y="0"/>
                </a:cubicBezTo>
                <a:cubicBezTo>
                  <a:pt x="10652763" y="-14032"/>
                  <a:pt x="10753557" y="39913"/>
                  <a:pt x="10910646" y="0"/>
                </a:cubicBezTo>
                <a:cubicBezTo>
                  <a:pt x="11067735" y="-39913"/>
                  <a:pt x="11261137" y="6811"/>
                  <a:pt x="11470092" y="0"/>
                </a:cubicBezTo>
                <a:cubicBezTo>
                  <a:pt x="11645554" y="6939"/>
                  <a:pt x="11744190" y="131919"/>
                  <a:pt x="11751255" y="281163"/>
                </a:cubicBezTo>
                <a:cubicBezTo>
                  <a:pt x="11799535" y="373618"/>
                  <a:pt x="11704642" y="539250"/>
                  <a:pt x="11751255" y="694038"/>
                </a:cubicBezTo>
                <a:cubicBezTo>
                  <a:pt x="11797868" y="848827"/>
                  <a:pt x="11742721" y="915637"/>
                  <a:pt x="11751255" y="1106914"/>
                </a:cubicBezTo>
                <a:cubicBezTo>
                  <a:pt x="11759789" y="1298191"/>
                  <a:pt x="11707782" y="1466335"/>
                  <a:pt x="11751255" y="1578771"/>
                </a:cubicBezTo>
                <a:cubicBezTo>
                  <a:pt x="11794728" y="1691207"/>
                  <a:pt x="11737610" y="2005511"/>
                  <a:pt x="11751255" y="2168593"/>
                </a:cubicBezTo>
                <a:cubicBezTo>
                  <a:pt x="11764900" y="2331675"/>
                  <a:pt x="11721564" y="2520515"/>
                  <a:pt x="11751255" y="2817397"/>
                </a:cubicBezTo>
                <a:cubicBezTo>
                  <a:pt x="11780946" y="3114279"/>
                  <a:pt x="11747033" y="3153787"/>
                  <a:pt x="11751255" y="3348237"/>
                </a:cubicBezTo>
                <a:cubicBezTo>
                  <a:pt x="11755477" y="3542687"/>
                  <a:pt x="11717803" y="3662150"/>
                  <a:pt x="11751255" y="3820094"/>
                </a:cubicBezTo>
                <a:cubicBezTo>
                  <a:pt x="11784707" y="3978038"/>
                  <a:pt x="11696082" y="4194371"/>
                  <a:pt x="11751255" y="4291952"/>
                </a:cubicBezTo>
                <a:cubicBezTo>
                  <a:pt x="11806428" y="4389533"/>
                  <a:pt x="11693645" y="4664073"/>
                  <a:pt x="11751255" y="4940756"/>
                </a:cubicBezTo>
                <a:cubicBezTo>
                  <a:pt x="11808865" y="5217439"/>
                  <a:pt x="11715440" y="5245084"/>
                  <a:pt x="11751255" y="5353631"/>
                </a:cubicBezTo>
                <a:cubicBezTo>
                  <a:pt x="11787070" y="5462178"/>
                  <a:pt x="11674123" y="5907735"/>
                  <a:pt x="11751255" y="6179382"/>
                </a:cubicBezTo>
                <a:cubicBezTo>
                  <a:pt x="11758732" y="6321195"/>
                  <a:pt x="11651820" y="6466630"/>
                  <a:pt x="11470092" y="6460545"/>
                </a:cubicBezTo>
                <a:cubicBezTo>
                  <a:pt x="11305505" y="6466379"/>
                  <a:pt x="11215487" y="6408691"/>
                  <a:pt x="10993090" y="6460545"/>
                </a:cubicBezTo>
                <a:cubicBezTo>
                  <a:pt x="10770693" y="6512399"/>
                  <a:pt x="10833606" y="6431709"/>
                  <a:pt x="10739867" y="6460545"/>
                </a:cubicBezTo>
                <a:cubicBezTo>
                  <a:pt x="10646128" y="6489381"/>
                  <a:pt x="10583753" y="6457682"/>
                  <a:pt x="10486644" y="6460545"/>
                </a:cubicBezTo>
                <a:cubicBezTo>
                  <a:pt x="10389535" y="6463408"/>
                  <a:pt x="10244645" y="6426545"/>
                  <a:pt x="10009642" y="6460545"/>
                </a:cubicBezTo>
                <a:cubicBezTo>
                  <a:pt x="9774639" y="6494545"/>
                  <a:pt x="9563723" y="6417987"/>
                  <a:pt x="9420751" y="6460545"/>
                </a:cubicBezTo>
                <a:cubicBezTo>
                  <a:pt x="9277779" y="6503103"/>
                  <a:pt x="8955539" y="6428145"/>
                  <a:pt x="8719971" y="6460545"/>
                </a:cubicBezTo>
                <a:cubicBezTo>
                  <a:pt x="8484403" y="6492945"/>
                  <a:pt x="8188695" y="6390658"/>
                  <a:pt x="8019191" y="6460545"/>
                </a:cubicBezTo>
                <a:cubicBezTo>
                  <a:pt x="7849687" y="6530432"/>
                  <a:pt x="7429876" y="6460381"/>
                  <a:pt x="7206521" y="6460545"/>
                </a:cubicBezTo>
                <a:cubicBezTo>
                  <a:pt x="6983166" y="6460709"/>
                  <a:pt x="6870826" y="6433994"/>
                  <a:pt x="6617630" y="6460545"/>
                </a:cubicBezTo>
                <a:cubicBezTo>
                  <a:pt x="6364434" y="6487096"/>
                  <a:pt x="6435143" y="6448926"/>
                  <a:pt x="6364407" y="6460545"/>
                </a:cubicBezTo>
                <a:cubicBezTo>
                  <a:pt x="6293671" y="6472164"/>
                  <a:pt x="5821322" y="6392957"/>
                  <a:pt x="5551737" y="6460545"/>
                </a:cubicBezTo>
                <a:cubicBezTo>
                  <a:pt x="5282152" y="6528133"/>
                  <a:pt x="5196240" y="6451398"/>
                  <a:pt x="4962846" y="6460545"/>
                </a:cubicBezTo>
                <a:cubicBezTo>
                  <a:pt x="4729452" y="6469692"/>
                  <a:pt x="4565282" y="6442823"/>
                  <a:pt x="4373955" y="6460545"/>
                </a:cubicBezTo>
                <a:cubicBezTo>
                  <a:pt x="4182628" y="6478267"/>
                  <a:pt x="4109672" y="6427244"/>
                  <a:pt x="4008843" y="6460545"/>
                </a:cubicBezTo>
                <a:cubicBezTo>
                  <a:pt x="3908014" y="6493846"/>
                  <a:pt x="3552076" y="6454151"/>
                  <a:pt x="3196173" y="6460545"/>
                </a:cubicBezTo>
                <a:cubicBezTo>
                  <a:pt x="2840270" y="6466939"/>
                  <a:pt x="2968066" y="6449860"/>
                  <a:pt x="2831061" y="6460545"/>
                </a:cubicBezTo>
                <a:cubicBezTo>
                  <a:pt x="2694056" y="6471230"/>
                  <a:pt x="2419038" y="6370748"/>
                  <a:pt x="2018391" y="6460545"/>
                </a:cubicBezTo>
                <a:cubicBezTo>
                  <a:pt x="1617744" y="6550342"/>
                  <a:pt x="1827521" y="6450408"/>
                  <a:pt x="1765168" y="6460545"/>
                </a:cubicBezTo>
                <a:cubicBezTo>
                  <a:pt x="1702815" y="6470682"/>
                  <a:pt x="1240488" y="6406519"/>
                  <a:pt x="1064388" y="6460545"/>
                </a:cubicBezTo>
                <a:cubicBezTo>
                  <a:pt x="888288" y="6514571"/>
                  <a:pt x="565138" y="6421026"/>
                  <a:pt x="281163" y="6460545"/>
                </a:cubicBezTo>
                <a:cubicBezTo>
                  <a:pt x="129297" y="6458646"/>
                  <a:pt x="3014" y="6377765"/>
                  <a:pt x="0" y="6179382"/>
                </a:cubicBezTo>
                <a:cubicBezTo>
                  <a:pt x="-52346" y="6053373"/>
                  <a:pt x="53217" y="5854841"/>
                  <a:pt x="0" y="5648542"/>
                </a:cubicBezTo>
                <a:cubicBezTo>
                  <a:pt x="-53217" y="5442243"/>
                  <a:pt x="52121" y="5381693"/>
                  <a:pt x="0" y="5176685"/>
                </a:cubicBezTo>
                <a:cubicBezTo>
                  <a:pt x="-52121" y="4971677"/>
                  <a:pt x="51154" y="4858409"/>
                  <a:pt x="0" y="4645845"/>
                </a:cubicBezTo>
                <a:cubicBezTo>
                  <a:pt x="-51154" y="4433281"/>
                  <a:pt x="59440" y="4239685"/>
                  <a:pt x="0" y="3938059"/>
                </a:cubicBezTo>
                <a:cubicBezTo>
                  <a:pt x="-59440" y="3636433"/>
                  <a:pt x="13417" y="3461355"/>
                  <a:pt x="0" y="3289255"/>
                </a:cubicBezTo>
                <a:cubicBezTo>
                  <a:pt x="-13417" y="3117155"/>
                  <a:pt x="2257" y="3054205"/>
                  <a:pt x="0" y="2876379"/>
                </a:cubicBezTo>
                <a:cubicBezTo>
                  <a:pt x="-2257" y="2698553"/>
                  <a:pt x="34372" y="2632896"/>
                  <a:pt x="0" y="2463504"/>
                </a:cubicBezTo>
                <a:cubicBezTo>
                  <a:pt x="-34372" y="2294113"/>
                  <a:pt x="28789" y="2032809"/>
                  <a:pt x="0" y="1755718"/>
                </a:cubicBezTo>
                <a:cubicBezTo>
                  <a:pt x="-28789" y="1478627"/>
                  <a:pt x="33484" y="1452489"/>
                  <a:pt x="0" y="1342842"/>
                </a:cubicBezTo>
                <a:cubicBezTo>
                  <a:pt x="-33484" y="1233195"/>
                  <a:pt x="25522" y="1069912"/>
                  <a:pt x="0" y="929967"/>
                </a:cubicBezTo>
                <a:cubicBezTo>
                  <a:pt x="-25522" y="790022"/>
                  <a:pt x="27047" y="568518"/>
                  <a:pt x="0" y="281163"/>
                </a:cubicBezTo>
                <a:close/>
              </a:path>
              <a:path w="11751255" h="6460545" stroke="0" extrusionOk="0">
                <a:moveTo>
                  <a:pt x="0" y="281163"/>
                </a:moveTo>
                <a:cubicBezTo>
                  <a:pt x="-27022" y="109213"/>
                  <a:pt x="97533" y="10639"/>
                  <a:pt x="281163" y="0"/>
                </a:cubicBezTo>
                <a:cubicBezTo>
                  <a:pt x="599597" y="-48546"/>
                  <a:pt x="876509" y="49987"/>
                  <a:pt x="1093833" y="0"/>
                </a:cubicBezTo>
                <a:cubicBezTo>
                  <a:pt x="1311157" y="-49987"/>
                  <a:pt x="1357513" y="31758"/>
                  <a:pt x="1570834" y="0"/>
                </a:cubicBezTo>
                <a:cubicBezTo>
                  <a:pt x="1784155" y="-31758"/>
                  <a:pt x="1818318" y="16967"/>
                  <a:pt x="1935947" y="0"/>
                </a:cubicBezTo>
                <a:cubicBezTo>
                  <a:pt x="2053576" y="-16967"/>
                  <a:pt x="2491155" y="39923"/>
                  <a:pt x="2636727" y="0"/>
                </a:cubicBezTo>
                <a:cubicBezTo>
                  <a:pt x="2782299" y="-39923"/>
                  <a:pt x="3000988" y="30026"/>
                  <a:pt x="3113729" y="0"/>
                </a:cubicBezTo>
                <a:cubicBezTo>
                  <a:pt x="3226470" y="-30026"/>
                  <a:pt x="3534396" y="30918"/>
                  <a:pt x="3926398" y="0"/>
                </a:cubicBezTo>
                <a:cubicBezTo>
                  <a:pt x="4318400" y="-30918"/>
                  <a:pt x="4145320" y="39276"/>
                  <a:pt x="4291511" y="0"/>
                </a:cubicBezTo>
                <a:cubicBezTo>
                  <a:pt x="4437702" y="-39276"/>
                  <a:pt x="4941519" y="4954"/>
                  <a:pt x="5104180" y="0"/>
                </a:cubicBezTo>
                <a:cubicBezTo>
                  <a:pt x="5266841" y="-4954"/>
                  <a:pt x="5279003" y="30265"/>
                  <a:pt x="5357403" y="0"/>
                </a:cubicBezTo>
                <a:cubicBezTo>
                  <a:pt x="5435803" y="-30265"/>
                  <a:pt x="5787225" y="11230"/>
                  <a:pt x="5946294" y="0"/>
                </a:cubicBezTo>
                <a:cubicBezTo>
                  <a:pt x="6105363" y="-11230"/>
                  <a:pt x="6349817" y="4502"/>
                  <a:pt x="6535185" y="0"/>
                </a:cubicBezTo>
                <a:cubicBezTo>
                  <a:pt x="6720553" y="-4502"/>
                  <a:pt x="6894349" y="17783"/>
                  <a:pt x="7012187" y="0"/>
                </a:cubicBezTo>
                <a:cubicBezTo>
                  <a:pt x="7130025" y="-17783"/>
                  <a:pt x="7621129" y="27886"/>
                  <a:pt x="7824857" y="0"/>
                </a:cubicBezTo>
                <a:cubicBezTo>
                  <a:pt x="8028585" y="-27886"/>
                  <a:pt x="8242075" y="26056"/>
                  <a:pt x="8637526" y="0"/>
                </a:cubicBezTo>
                <a:cubicBezTo>
                  <a:pt x="9032977" y="-26056"/>
                  <a:pt x="8870856" y="24836"/>
                  <a:pt x="9002639" y="0"/>
                </a:cubicBezTo>
                <a:cubicBezTo>
                  <a:pt x="9134422" y="-24836"/>
                  <a:pt x="9386325" y="35506"/>
                  <a:pt x="9591530" y="0"/>
                </a:cubicBezTo>
                <a:cubicBezTo>
                  <a:pt x="9796735" y="-35506"/>
                  <a:pt x="10202634" y="66804"/>
                  <a:pt x="10404199" y="0"/>
                </a:cubicBezTo>
                <a:cubicBezTo>
                  <a:pt x="10605764" y="-66804"/>
                  <a:pt x="11177793" y="27959"/>
                  <a:pt x="11470092" y="0"/>
                </a:cubicBezTo>
                <a:cubicBezTo>
                  <a:pt x="11607186" y="32521"/>
                  <a:pt x="11769921" y="139751"/>
                  <a:pt x="11751255" y="281163"/>
                </a:cubicBezTo>
                <a:cubicBezTo>
                  <a:pt x="11806516" y="504970"/>
                  <a:pt x="11714339" y="615877"/>
                  <a:pt x="11751255" y="753021"/>
                </a:cubicBezTo>
                <a:cubicBezTo>
                  <a:pt x="11788171" y="890165"/>
                  <a:pt x="11722780" y="1109947"/>
                  <a:pt x="11751255" y="1342842"/>
                </a:cubicBezTo>
                <a:cubicBezTo>
                  <a:pt x="11779730" y="1575737"/>
                  <a:pt x="11731770" y="1612806"/>
                  <a:pt x="11751255" y="1814700"/>
                </a:cubicBezTo>
                <a:cubicBezTo>
                  <a:pt x="11770740" y="2016594"/>
                  <a:pt x="11730395" y="2119155"/>
                  <a:pt x="11751255" y="2404522"/>
                </a:cubicBezTo>
                <a:cubicBezTo>
                  <a:pt x="11772115" y="2689889"/>
                  <a:pt x="11749386" y="2623024"/>
                  <a:pt x="11751255" y="2817397"/>
                </a:cubicBezTo>
                <a:cubicBezTo>
                  <a:pt x="11753124" y="3011770"/>
                  <a:pt x="11721082" y="3093329"/>
                  <a:pt x="11751255" y="3230273"/>
                </a:cubicBezTo>
                <a:cubicBezTo>
                  <a:pt x="11781428" y="3367217"/>
                  <a:pt x="11707815" y="3592265"/>
                  <a:pt x="11751255" y="3820094"/>
                </a:cubicBezTo>
                <a:cubicBezTo>
                  <a:pt x="11794695" y="4047923"/>
                  <a:pt x="11750139" y="4134768"/>
                  <a:pt x="11751255" y="4291952"/>
                </a:cubicBezTo>
                <a:cubicBezTo>
                  <a:pt x="11752371" y="4449136"/>
                  <a:pt x="11699347" y="4803714"/>
                  <a:pt x="11751255" y="4940756"/>
                </a:cubicBezTo>
                <a:cubicBezTo>
                  <a:pt x="11803163" y="5077798"/>
                  <a:pt x="11719772" y="5239368"/>
                  <a:pt x="11751255" y="5412614"/>
                </a:cubicBezTo>
                <a:cubicBezTo>
                  <a:pt x="11782738" y="5585860"/>
                  <a:pt x="11688719" y="5891420"/>
                  <a:pt x="11751255" y="6179382"/>
                </a:cubicBezTo>
                <a:cubicBezTo>
                  <a:pt x="11740806" y="6345241"/>
                  <a:pt x="11613167" y="6486667"/>
                  <a:pt x="11470092" y="6460545"/>
                </a:cubicBezTo>
                <a:cubicBezTo>
                  <a:pt x="11166717" y="6509426"/>
                  <a:pt x="11020743" y="6460446"/>
                  <a:pt x="10769312" y="6460545"/>
                </a:cubicBezTo>
                <a:cubicBezTo>
                  <a:pt x="10517881" y="6460644"/>
                  <a:pt x="10639073" y="6439838"/>
                  <a:pt x="10516089" y="6460545"/>
                </a:cubicBezTo>
                <a:cubicBezTo>
                  <a:pt x="10393105" y="6481252"/>
                  <a:pt x="10238731" y="6438822"/>
                  <a:pt x="10150976" y="6460545"/>
                </a:cubicBezTo>
                <a:cubicBezTo>
                  <a:pt x="10063221" y="6482268"/>
                  <a:pt x="9648920" y="6450268"/>
                  <a:pt x="9450196" y="6460545"/>
                </a:cubicBezTo>
                <a:cubicBezTo>
                  <a:pt x="9251472" y="6470822"/>
                  <a:pt x="9174824" y="6423934"/>
                  <a:pt x="9085083" y="6460545"/>
                </a:cubicBezTo>
                <a:cubicBezTo>
                  <a:pt x="8995342" y="6497156"/>
                  <a:pt x="8925719" y="6458359"/>
                  <a:pt x="8831860" y="6460545"/>
                </a:cubicBezTo>
                <a:cubicBezTo>
                  <a:pt x="8738001" y="6462731"/>
                  <a:pt x="8563441" y="6460297"/>
                  <a:pt x="8466748" y="6460545"/>
                </a:cubicBezTo>
                <a:cubicBezTo>
                  <a:pt x="8370055" y="6460793"/>
                  <a:pt x="8087261" y="6439702"/>
                  <a:pt x="7989746" y="6460545"/>
                </a:cubicBezTo>
                <a:cubicBezTo>
                  <a:pt x="7892231" y="6481388"/>
                  <a:pt x="7561286" y="6417184"/>
                  <a:pt x="7400855" y="6460545"/>
                </a:cubicBezTo>
                <a:cubicBezTo>
                  <a:pt x="7240424" y="6503906"/>
                  <a:pt x="7180624" y="6447559"/>
                  <a:pt x="7035743" y="6460545"/>
                </a:cubicBezTo>
                <a:cubicBezTo>
                  <a:pt x="6890862" y="6473531"/>
                  <a:pt x="6442323" y="6423651"/>
                  <a:pt x="6223073" y="6460545"/>
                </a:cubicBezTo>
                <a:cubicBezTo>
                  <a:pt x="6003823" y="6497439"/>
                  <a:pt x="5843898" y="6423424"/>
                  <a:pt x="5634182" y="6460545"/>
                </a:cubicBezTo>
                <a:cubicBezTo>
                  <a:pt x="5424466" y="6497666"/>
                  <a:pt x="5024417" y="6415710"/>
                  <a:pt x="4821513" y="6460545"/>
                </a:cubicBezTo>
                <a:cubicBezTo>
                  <a:pt x="4618609" y="6505380"/>
                  <a:pt x="4389682" y="6452703"/>
                  <a:pt x="4120732" y="6460545"/>
                </a:cubicBezTo>
                <a:cubicBezTo>
                  <a:pt x="3851782" y="6468387"/>
                  <a:pt x="3868316" y="6453497"/>
                  <a:pt x="3643731" y="6460545"/>
                </a:cubicBezTo>
                <a:cubicBezTo>
                  <a:pt x="3419146" y="6467593"/>
                  <a:pt x="3152037" y="6424426"/>
                  <a:pt x="2942950" y="6460545"/>
                </a:cubicBezTo>
                <a:cubicBezTo>
                  <a:pt x="2733863" y="6496664"/>
                  <a:pt x="2726354" y="6420569"/>
                  <a:pt x="2577838" y="6460545"/>
                </a:cubicBezTo>
                <a:cubicBezTo>
                  <a:pt x="2429322" y="6500521"/>
                  <a:pt x="2259819" y="6440137"/>
                  <a:pt x="1988947" y="6460545"/>
                </a:cubicBezTo>
                <a:cubicBezTo>
                  <a:pt x="1718075" y="6480953"/>
                  <a:pt x="1843840" y="6449643"/>
                  <a:pt x="1735724" y="6460545"/>
                </a:cubicBezTo>
                <a:cubicBezTo>
                  <a:pt x="1627608" y="6471447"/>
                  <a:pt x="1218363" y="6418868"/>
                  <a:pt x="923054" y="6460545"/>
                </a:cubicBezTo>
                <a:cubicBezTo>
                  <a:pt x="627745" y="6502222"/>
                  <a:pt x="423297" y="6402694"/>
                  <a:pt x="281163" y="6460545"/>
                </a:cubicBezTo>
                <a:cubicBezTo>
                  <a:pt x="127096" y="6455843"/>
                  <a:pt x="2736" y="6324387"/>
                  <a:pt x="0" y="6179382"/>
                </a:cubicBezTo>
                <a:cubicBezTo>
                  <a:pt x="-49917" y="5918141"/>
                  <a:pt x="53519" y="5757430"/>
                  <a:pt x="0" y="5589560"/>
                </a:cubicBezTo>
                <a:cubicBezTo>
                  <a:pt x="-53519" y="5421690"/>
                  <a:pt x="68107" y="5136878"/>
                  <a:pt x="0" y="4999738"/>
                </a:cubicBezTo>
                <a:cubicBezTo>
                  <a:pt x="-68107" y="4862598"/>
                  <a:pt x="29558" y="4555656"/>
                  <a:pt x="0" y="4350934"/>
                </a:cubicBezTo>
                <a:cubicBezTo>
                  <a:pt x="-29558" y="4146212"/>
                  <a:pt x="54385" y="3936892"/>
                  <a:pt x="0" y="3643148"/>
                </a:cubicBezTo>
                <a:cubicBezTo>
                  <a:pt x="-54385" y="3349404"/>
                  <a:pt x="55890" y="3221526"/>
                  <a:pt x="0" y="2994344"/>
                </a:cubicBezTo>
                <a:cubicBezTo>
                  <a:pt x="-55890" y="2767162"/>
                  <a:pt x="35365" y="2458296"/>
                  <a:pt x="0" y="2286557"/>
                </a:cubicBezTo>
                <a:cubicBezTo>
                  <a:pt x="-35365" y="2114818"/>
                  <a:pt x="28872" y="1945194"/>
                  <a:pt x="0" y="1637753"/>
                </a:cubicBezTo>
                <a:cubicBezTo>
                  <a:pt x="-28872" y="1330312"/>
                  <a:pt x="40821" y="1348066"/>
                  <a:pt x="0" y="1165896"/>
                </a:cubicBezTo>
                <a:cubicBezTo>
                  <a:pt x="-40821" y="983726"/>
                  <a:pt x="25917" y="587055"/>
                  <a:pt x="0" y="281163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7C7587-7965-4648-B796-58F2FC25233C}"/>
              </a:ext>
            </a:extLst>
          </p:cNvPr>
          <p:cNvSpPr txBox="1"/>
          <p:nvPr/>
        </p:nvSpPr>
        <p:spPr>
          <a:xfrm>
            <a:off x="1978317" y="412595"/>
            <a:ext cx="877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i="1" dirty="0" err="1"/>
              <a:t>Ghép</a:t>
            </a:r>
            <a:r>
              <a:rPr lang="en-US" sz="3600" i="1" dirty="0"/>
              <a:t> </a:t>
            </a:r>
            <a:r>
              <a:rPr lang="en-US" sz="3600" i="1" dirty="0" err="1"/>
              <a:t>từ</a:t>
            </a:r>
            <a:r>
              <a:rPr lang="en-US" sz="3600" i="1" dirty="0"/>
              <a:t> </a:t>
            </a:r>
            <a:r>
              <a:rPr lang="en-US" sz="3600" i="1" dirty="0" err="1"/>
              <a:t>ngữ</a:t>
            </a:r>
            <a:endParaRPr lang="en-US" sz="3600" i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9EBBBF-70BD-47C2-A3F9-F364F5790AF1}"/>
              </a:ext>
            </a:extLst>
          </p:cNvPr>
          <p:cNvSpPr/>
          <p:nvPr/>
        </p:nvSpPr>
        <p:spPr>
          <a:xfrm>
            <a:off x="3723311" y="474150"/>
            <a:ext cx="532410" cy="523219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687B6B-6434-416B-B36E-91526C76E91F}"/>
              </a:ext>
            </a:extLst>
          </p:cNvPr>
          <p:cNvSpPr/>
          <p:nvPr/>
        </p:nvSpPr>
        <p:spPr>
          <a:xfrm rot="20599117">
            <a:off x="1723064" y="2124869"/>
            <a:ext cx="147196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tắt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đèn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67301A-4F73-441D-ACD3-F6954CE01B4F}"/>
              </a:ext>
            </a:extLst>
          </p:cNvPr>
          <p:cNvSpPr/>
          <p:nvPr/>
        </p:nvSpPr>
        <p:spPr>
          <a:xfrm rot="21096450">
            <a:off x="618462" y="3984261"/>
            <a:ext cx="210585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</a:rPr>
              <a:t>tập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thể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dục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41C30-8513-46F3-9ECF-F0EEBA5D387F}"/>
              </a:ext>
            </a:extLst>
          </p:cNvPr>
          <p:cNvSpPr/>
          <p:nvPr/>
        </p:nvSpPr>
        <p:spPr>
          <a:xfrm rot="450148">
            <a:off x="1826411" y="5415484"/>
            <a:ext cx="147196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mưa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4F9B4B-DDD8-412B-BFD8-E0C3246A037C}"/>
              </a:ext>
            </a:extLst>
          </p:cNvPr>
          <p:cNvSpPr/>
          <p:nvPr/>
        </p:nvSpPr>
        <p:spPr>
          <a:xfrm rot="217193">
            <a:off x="3879662" y="1787335"/>
            <a:ext cx="147196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sáng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9C2D54-80A2-47AE-8C91-60CBCF99EBEC}"/>
              </a:ext>
            </a:extLst>
          </p:cNvPr>
          <p:cNvSpPr/>
          <p:nvPr/>
        </p:nvSpPr>
        <p:spPr>
          <a:xfrm rot="20599117">
            <a:off x="4850238" y="2448854"/>
            <a:ext cx="147196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</a:rPr>
              <a:t>tối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8E53C3-63C7-4EF4-808B-72EA8BC40C6F}"/>
              </a:ext>
            </a:extLst>
          </p:cNvPr>
          <p:cNvSpPr/>
          <p:nvPr/>
        </p:nvSpPr>
        <p:spPr>
          <a:xfrm>
            <a:off x="4514218" y="4911882"/>
            <a:ext cx="210429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66FF"/>
                </a:solidFill>
              </a:rPr>
              <a:t>được</a:t>
            </a:r>
            <a:r>
              <a:rPr lang="en-US" sz="2800" b="1" dirty="0">
                <a:solidFill>
                  <a:srgbClr val="FF66FF"/>
                </a:solidFill>
              </a:rPr>
              <a:t> </a:t>
            </a:r>
            <a:r>
              <a:rPr lang="en-US" sz="2800" b="1" dirty="0" err="1">
                <a:solidFill>
                  <a:srgbClr val="FF66FF"/>
                </a:solidFill>
              </a:rPr>
              <a:t>khen</a:t>
            </a:r>
            <a:endParaRPr lang="en-US" sz="2800" b="1" dirty="0">
              <a:solidFill>
                <a:srgbClr val="FF66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DF7E57-E946-4135-821D-290BE98329FE}"/>
              </a:ext>
            </a:extLst>
          </p:cNvPr>
          <p:cNvSpPr/>
          <p:nvPr/>
        </p:nvSpPr>
        <p:spPr>
          <a:xfrm rot="257174">
            <a:off x="6940744" y="1391808"/>
            <a:ext cx="147196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66FF"/>
                </a:solidFill>
              </a:rPr>
              <a:t>bật</a:t>
            </a:r>
            <a:r>
              <a:rPr lang="en-US" sz="2800" b="1" dirty="0">
                <a:solidFill>
                  <a:srgbClr val="FF66FF"/>
                </a:solidFill>
              </a:rPr>
              <a:t> </a:t>
            </a:r>
            <a:r>
              <a:rPr lang="en-US" sz="2800" b="1" dirty="0" err="1">
                <a:solidFill>
                  <a:srgbClr val="FF66FF"/>
                </a:solidFill>
              </a:rPr>
              <a:t>đèn</a:t>
            </a:r>
            <a:endParaRPr lang="en-US" sz="2800" b="1" dirty="0">
              <a:solidFill>
                <a:srgbClr val="FF66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8271F9-C169-45E1-9158-24ABFE2E3678}"/>
              </a:ext>
            </a:extLst>
          </p:cNvPr>
          <p:cNvSpPr/>
          <p:nvPr/>
        </p:nvSpPr>
        <p:spPr>
          <a:xfrm rot="21284534">
            <a:off x="6231062" y="3574373"/>
            <a:ext cx="219007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</a:rPr>
              <a:t>chăm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học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5F1AC7-8576-4345-B8DD-0A3A5F76DCF4}"/>
              </a:ext>
            </a:extLst>
          </p:cNvPr>
          <p:cNvSpPr/>
          <p:nvPr/>
        </p:nvSpPr>
        <p:spPr>
          <a:xfrm rot="303264">
            <a:off x="9590374" y="2673405"/>
            <a:ext cx="209854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</a:rPr>
              <a:t>đường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ướt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AC4129-D4A3-49C6-BEF0-3931E09CB51A}"/>
              </a:ext>
            </a:extLst>
          </p:cNvPr>
          <p:cNvSpPr/>
          <p:nvPr/>
        </p:nvSpPr>
        <p:spPr>
          <a:xfrm rot="21336369">
            <a:off x="8466851" y="5060017"/>
            <a:ext cx="227077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C000"/>
                </a:solidFill>
              </a:rPr>
              <a:t>khỏe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mạnh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555 L 3.75E-6 0.00648 C 0.00169 0.00254 0.00351 -0.0007 0.00547 -0.00347 C 0.0069 -0.00625 0.00911 -0.00857 0.01041 -0.01111 C 0.01172 -0.01412 0.01289 -0.01713 0.01393 -0.02037 C 0.01549 -0.02616 0.01627 -0.03264 0.01823 -0.0375 C 0.0207 -0.04375 0.02994 -0.05371 0.0332 -0.05741 C 0.03476 -0.0625 0.03619 -0.06829 0.03815 -0.07269 C 0.04492 -0.09167 0.05481 -0.11042 0.06367 -0.12246 L 0.07929 -0.14398 C 0.08281 -0.14931 0.08619 -0.1544 0.08997 -0.15949 C 0.09283 -0.16366 0.09648 -0.16644 0.09908 -0.17176 C 0.11028 -0.19352 0.10026 -0.1757 0.11471 -0.1963 C 0.11731 -0.20047 0.11979 -0.20486 0.12252 -0.20857 C 0.13125 -0.22176 0.1276 -0.21019 0.14023 -0.23357 C 0.15755 -0.26597 0.13333 -0.2213 0.15026 -0.25047 C 0.15091 -0.25209 0.15143 -0.25417 0.15234 -0.25509 C 0.15455 -0.2581 0.15703 -0.26042 0.1595 -0.26297 C 0.16093 -0.26459 0.16276 -0.26574 0.16445 -0.26736 C 0.16575 -0.26922 0.16666 -0.27199 0.16797 -0.27361 C 0.16875 -0.275 0.16979 -0.2757 0.17083 -0.27662 C 0.17265 -0.27917 0.17448 -0.28218 0.17643 -0.28449 C 0.17773 -0.28634 0.17929 -0.2875 0.18073 -0.28889 C 0.1819 -0.29051 0.18294 -0.29283 0.18424 -0.29375 C 0.18632 -0.29584 0.18854 -0.29653 0.19062 -0.29815 C 0.1914 -0.29908 0.19192 -0.3007 0.19283 -0.30116 C 0.19453 -0.30301 0.19661 -0.30324 0.19843 -0.30463 C 0.19843 -0.30486 0.20924 -0.31412 0.21054 -0.31528 C 0.21224 -0.31736 0.21367 -0.31991 0.21549 -0.3213 C 0.21731 -0.32361 0.21927 -0.32431 0.22122 -0.32639 C 0.22265 -0.32801 0.22382 -0.33125 0.22539 -0.33241 C 0.22773 -0.33403 0.2302 -0.33357 0.23255 -0.33403 C 0.24922 -0.34792 0.24205 -0.34514 0.25312 -0.34792 L 0.26875 -0.35718 C 0.27044 -0.35834 0.27252 -0.35857 0.27422 -0.36019 C 0.27643 -0.36204 0.27851 -0.36482 0.2806 -0.36644 C 0.28346 -0.36829 0.28632 -0.36968 0.28919 -0.37084 C 0.29127 -0.37222 0.29349 -0.37269 0.2957 -0.37408 C 0.29778 -0.37593 0.29987 -0.37894 0.30208 -0.38009 C 0.31666 -0.38935 0.30494 -0.37847 0.31627 -0.38634 C 0.32591 -0.39352 0.3164 -0.38959 0.32617 -0.39236 C 0.3345 -0.39861 0.32617 -0.39329 0.33541 -0.39722 C 0.33606 -0.39769 0.33672 -0.39838 0.3375 -0.39861 C 0.34075 -0.4 0.34414 -0.4007 0.34752 -0.40162 L 0.35664 -0.40486 C 0.3595 -0.40602 0.36224 -0.40741 0.36523 -0.40787 L 0.37304 -0.40949 C 0.38242 -0.41644 0.37109 -0.40926 0.38645 -0.41389 C 0.38958 -0.41551 0.39257 -0.41806 0.3957 -0.41875 C 0.4026 -0.42107 0.41315 -0.42222 0.42057 -0.42315 C 0.43307 -0.42894 0.4233 -0.425 0.44114 -0.42963 C 0.44283 -0.43009 0.44427 -0.43102 0.44609 -0.43102 C 0.45612 -0.43195 0.4664 -0.43195 0.47656 -0.43264 C 0.47825 -0.4331 0.47994 -0.43357 0.48164 -0.43403 C 0.48255 -0.43449 0.48333 -0.43542 0.48437 -0.43542 C 0.4957 -0.43542 0.50716 -0.43449 0.51849 -0.43403 C 0.51927 -0.43264 0.52018 -0.43079 0.52122 -0.42963 C 0.52213 -0.42871 0.52317 -0.42871 0.52408 -0.42801 C 0.52487 -0.42778 0.52539 -0.42709 0.5263 -0.42662 C 0.52695 -0.42477 0.52747 -0.42292 0.52838 -0.42176 C 0.52929 -0.42084 0.53125 -0.42014 0.53125 -0.41991 L 0.53203 -0.42176 " pathEditMode="relative" rAng="0" ptsTypes="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02" y="-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69 L 4.375E-6 -0.00046 C -0.02305 -0.00694 -0.00183 0.00185 -0.01381 -0.00903 C -0.01511 -0.00995 -0.01641 -0.00972 -0.01758 -0.01042 C -0.0198 -0.01111 -0.02162 -0.01204 -0.0237 -0.01296 C -0.025 -0.01342 -0.02631 -0.01366 -0.02748 -0.01435 C -0.02865 -0.01458 -0.02956 -0.01528 -0.0306 -0.01574 C -0.03282 -0.01667 -0.03529 -0.01713 -0.03737 -0.01852 C -0.03985 -0.01991 -0.0418 -0.02315 -0.04428 -0.02384 C -0.04831 -0.02523 -0.05235 -0.02477 -0.05651 -0.02523 C -0.0711 -0.03102 -0.05586 -0.02569 -0.08008 -0.0294 C -0.08985 -0.03079 -0.09935 -0.0331 -0.10899 -0.03449 L -0.19284 -0.03356 C -0.19662 -0.03333 -0.20013 -0.03356 -0.20352 -0.03217 C -0.20704 -0.03055 -0.20834 -0.02477 -0.2112 -0.02268 C -0.22162 -0.01389 -0.21641 -0.01921 -0.22331 -0.01574 C -0.23282 -0.01134 -0.22279 -0.01389 -0.23477 -0.0118 C -0.24349 -0.00231 -0.23308 -0.0125 -0.24467 -0.00486 C -0.24688 -0.00324 -0.2487 -0.00092 -0.25079 0.00046 C -0.25482 0.00394 -0.25131 -0.00023 -0.25612 0.00324 C -0.25977 0.00602 -0.2642 0.01111 -0.2668 0.01551 C -0.27045 0.02222 -0.26862 0.01806 -0.27214 0.02778 L -0.2737 0.03195 C -0.27422 0.03333 -0.27487 0.03449 -0.27513 0.03588 C -0.27592 0.03958 -0.27657 0.04375 -0.27748 0.04676 C -0.278 0.04838 -0.27852 0.04954 -0.27904 0.05093 C -0.27878 0.05278 -0.27891 0.05509 -0.27826 0.05648 C -0.27579 0.0625 -0.27201 0.06111 -0.26836 0.06181 C -0.26888 0.0632 -0.26914 0.06505 -0.2698 0.06597 C -0.27071 0.06713 -0.27201 0.0669 -0.27292 0.06736 C -0.27383 0.06783 -0.27448 0.06829 -0.27513 0.06852 C -0.27618 0.06921 -0.27735 0.06945 -0.27826 0.06991 C -0.27943 0.07083 -0.28021 0.07222 -0.28125 0.07269 C -0.28282 0.07361 -0.28451 0.07361 -0.28581 0.07408 C -0.29441 0.07732 -0.28138 0.07384 -0.29506 0.07685 C -0.29857 0.07986 -0.29701 0.07963 -0.29961 0.07963 L -0.3056 0.07963 " pathEditMode="relative" rAng="0" ptsTypes="AAAAAAAAAAAAAAAAAAAAAAAAAA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6" y="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154 -0.00301 L -0.14154 -0.00278 C -0.14362 -0.00255 -0.1457 -0.00162 -0.14766 -0.00162 C -0.14961 -0.00186 -0.1513 -0.00348 -0.15312 -0.0044 C -0.15443 -0.00463 -0.15586 -0.0051 -0.15716 -0.00556 C -0.16198 -0.0088 -0.16263 -0.00973 -0.16732 -0.01204 C -0.16927 -0.01274 -0.17148 -0.0132 -0.17344 -0.01459 C -0.18529 -0.02107 -0.17201 -0.01551 -0.1849 -0.02223 C -0.1862 -0.02292 -0.18763 -0.02292 -0.18893 -0.02338 C -0.19193 -0.02454 -0.19492 -0.02547 -0.19766 -0.02732 C -0.20143 -0.02917 -0.20547 -0.03334 -0.20924 -0.03496 C -0.21198 -0.03588 -0.21458 -0.03588 -0.21732 -0.03612 C -0.22917 -0.0463 -0.22031 -0.03982 -0.23359 -0.04653 C -0.24453 -0.05186 -0.2362 -0.04931 -0.2457 -0.05162 C -0.25521 -0.05903 -0.24544 -0.05162 -0.25794 -0.05926 C -0.26719 -0.06482 -0.25951 -0.06204 -0.26797 -0.06436 C -0.29492 -0.07871 -0.27187 -0.06667 -0.29036 -0.0757 C -0.29297 -0.07686 -0.29531 -0.07871 -0.29779 -0.07963 C -0.30859 -0.08311 -0.30312 -0.08172 -0.31406 -0.08357 C -0.31654 -0.08426 -0.31901 -0.08519 -0.32148 -0.08612 C -0.3237 -0.08635 -0.32604 -0.08635 -0.32826 -0.08727 C -0.32995 -0.08774 -0.33138 -0.08912 -0.33294 -0.08982 C -0.33607 -0.09074 -0.34805 -0.0919 -0.34987 -0.09237 C -0.3543 -0.09375 -0.35898 -0.09468 -0.36341 -0.0963 C -0.36549 -0.09653 -0.36745 -0.09815 -0.3694 -0.09862 C -0.37357 -0.09931 -0.3776 -0.09931 -0.38164 -0.09977 C -0.38268 -0.10024 -0.38398 -0.1 -0.38503 -0.10116 C -0.38594 -0.10186 -0.38607 -0.1044 -0.38698 -0.10487 C -0.39193 -0.10672 -0.39701 -0.10602 -0.40195 -0.10741 L -0.41133 -0.10996 C -0.41719 -0.11366 -0.40911 -0.10787 -0.41536 -0.11505 C -0.41706 -0.11667 -0.41862 -0.1176 -0.42018 -0.11899 C -0.42083 -0.11945 -0.42161 -0.11968 -0.42214 -0.12037 C -0.42344 -0.12084 -0.42448 -0.12199 -0.42552 -0.12292 C -0.4263 -0.12315 -0.42708 -0.12338 -0.4276 -0.12408 C -0.42865 -0.12477 -0.42943 -0.1257 -0.43034 -0.12662 C -0.4444 -0.13658 -0.42904 -0.125 -0.4418 -0.13311 C -0.44349 -0.1338 -0.44492 -0.13565 -0.44648 -0.13681 C -0.44714 -0.13727 -0.44805 -0.1375 -0.44857 -0.1382 C -0.45026 -0.13912 -0.45182 -0.14051 -0.45326 -0.1419 C -0.45469 -0.14329 -0.4569 -0.14676 -0.45807 -0.14838 C -0.45885 -0.14931 -0.4599 -0.14977 -0.46068 -0.15093 C -0.46224 -0.15232 -0.46471 -0.15602 -0.46471 -0.15579 C -0.46523 -0.15718 -0.46589 -0.15834 -0.46615 -0.15996 C -0.46654 -0.16135 -0.46628 -0.16343 -0.4668 -0.16505 C -0.46836 -0.16783 -0.47044 -0.17014 -0.47227 -0.17269 C -0.47292 -0.17338 -0.47357 -0.17431 -0.47422 -0.17524 C -0.47487 -0.1757 -0.47565 -0.1757 -0.4763 -0.17639 C -0.47708 -0.17709 -0.4776 -0.17824 -0.47826 -0.17894 C -0.47969 -0.1801 -0.48216 -0.18149 -0.48216 -0.18125 L -0.47422 -0.19121 " pathEditMode="relative" rAng="0" ptsTypes="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-0.05532 L -0.00117 -0.05532 C -0.00795 -0.05046 -0.0155 -0.0456 -0.02188 -0.03981 C -0.02422 -0.03842 -0.02552 -0.03541 -0.02709 -0.0331 C -0.03268 -0.02639 -0.03724 -0.01713 -0.04024 -0.01134 C -0.04362 -0.00532 -0.04675 0.00047 -0.04935 0.00625 L -0.05534 0.01875 C -0.05703 0.02199 -0.05873 0.02616 -0.06042 0.02871 L -0.06888 0.03959 C -0.07071 0.04213 -0.07123 0.04537 -0.07253 0.04815 C -0.07448 0.05232 -0.07722 0.05625 -0.07865 0.06065 C -0.08034 0.06366 -0.07969 0.0669 -0.08034 0.06968 C -0.08099 0.07222 -0.08203 0.075 -0.08255 0.07755 C -0.0836 0.08148 -0.08308 0.08496 -0.08347 0.0882 C -0.08412 0.09074 -0.08516 0.09329 -0.08542 0.09584 C -0.0862 0.09815 -0.08568 0.10023 -0.08607 0.10278 C -0.08763 0.11343 -0.08907 0.1081 -0.08933 0.1213 L -0.08972 0.12917 L -0.07318 0.12801 " pathEditMode="relative" rAng="20340000" ptsTypes="AAAAAAAAAAAAAA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97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84 -0.02986 L 0.08984 -0.02917 C 0.09232 -0.03079 0.09505 -0.03102 0.09779 -0.03287 C 0.11432 -0.04514 0.09245 -0.03496 0.10586 -0.04051 C 0.10651 -0.04121 0.11497 -0.04815 0.11758 -0.05139 C 0.11914 -0.05324 0.12031 -0.05602 0.12201 -0.05741 C 0.12487 -0.05949 0.13099 -0.06181 0.13099 -0.06158 C 0.15273 -0.0875 0.12526 -0.05695 0.14258 -0.07246 C 0.16406 -0.09236 0.1306 -0.06667 0.15872 -0.08959 C 0.16107 -0.09167 0.16367 -0.09213 0.16615 -0.09398 C 0.18385 -0.11042 0.16432 -0.09838 0.18307 -0.1081 C 0.19818 -0.12847 0.18346 -0.11088 0.20065 -0.12477 C 0.20677 -0.13033 0.21263 -0.13843 0.21901 -0.1419 L 0.23008 -0.14792 C 0.23255 -0.14954 0.23477 -0.15139 0.23737 -0.15255 C 0.2405 -0.1544 0.24375 -0.15533 0.24701 -0.15718 C 0.26563 -0.16829 0.23893 -0.15509 0.25951 -0.16644 C 0.26081 -0.16736 0.26237 -0.16736 0.26393 -0.16783 C 0.26563 -0.16945 0.26719 -0.17153 0.26901 -0.17269 C 0.27018 -0.17361 0.27135 -0.17384 0.27279 -0.17408 C 0.28294 -0.17801 0.27162 -0.17361 0.28073 -0.17709 C 0.28203 -0.17871 0.28294 -0.18079 0.28451 -0.18195 C 0.28724 -0.18357 0.29037 -0.1838 0.29336 -0.18496 L 0.29688 -0.18634 C 0.29766 -0.18727 0.29844 -0.18843 0.29909 -0.18935 C 0.30013 -0.19097 0.30091 -0.19306 0.30208 -0.19421 C 0.30273 -0.19514 0.30352 -0.19514 0.3043 -0.1956 C 0.30508 -0.19653 0.3056 -0.19815 0.30651 -0.19861 C 0.30807 -0.19977 0.31419 -0.20116 0.31537 -0.20162 C 0.31589 -0.20185 0.31641 -0.20255 0.31693 -0.20301 " pathEditMode="relative" rAng="0" ptsTypes="AAAAAAAAAAAAAAAAAAAAAAAA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0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DB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7" tIns="60880" rIns="121757" bIns="60880" rtlCol="0" anchor="ctr"/>
          <a:lstStyle/>
          <a:p>
            <a:pPr algn="ctr" defTabSz="1217378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7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57" tIns="60880" rIns="121757" bIns="60880" rtlCol="0" anchor="ctr"/>
          <a:lstStyle/>
          <a:p>
            <a:pPr algn="ctr" defTabSz="1217378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74340" y="2911826"/>
            <a:ext cx="882179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D49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7378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7378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 defTabSz="1217378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31177" y="2855029"/>
            <a:ext cx="1352544" cy="1323109"/>
            <a:chOff x="1196721" y="1084984"/>
            <a:chExt cx="1014408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196721" y="1116083"/>
              <a:ext cx="1014408" cy="914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r>
                <a:rPr lang="en-US" sz="28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79510" y="-11316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D0B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378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62547" y="7086600"/>
            <a:ext cx="1788707" cy="1477150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ctr" defTabSz="1217378"/>
            <a:r>
              <a:rPr lang="en-US" sz="8800" b="1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9367" y="7086600"/>
            <a:ext cx="9241533" cy="861597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ctr" defTabSz="1217378"/>
            <a:r>
              <a:rPr lang="en-US" sz="4800" b="1">
                <a:ln w="12700">
                  <a:solidFill>
                    <a:srgbClr val="FD0B95"/>
                  </a:solidFill>
                </a:ln>
                <a:solidFill>
                  <a:srgbClr val="FD0B9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 CỦA SÓI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584772" y="7063192"/>
            <a:ext cx="1320800" cy="1272030"/>
          </a:xfrm>
          <a:prstGeom prst="rect">
            <a:avLst/>
          </a:prstGeom>
          <a:noFill/>
        </p:spPr>
        <p:txBody>
          <a:bodyPr wrap="square" lIns="121740" tIns="60872" rIns="121740" bIns="60872" rtlCol="0">
            <a:spAutoFit/>
          </a:bodyPr>
          <a:lstStyle/>
          <a:p>
            <a:pPr algn="ctr" defTabSz="1217378"/>
            <a:r>
              <a:rPr lang="en-US" sz="32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 defTabSz="1217378"/>
            <a:r>
              <a:rPr lang="en-US" sz="4267" b="1">
                <a:solidFill>
                  <a:prstClr val="white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00" y="-139643"/>
            <a:ext cx="2032000" cy="236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917" y="283690"/>
            <a:ext cx="10869084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4457" y="3194974"/>
            <a:ext cx="784802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7378"/>
            <a:r>
              <a:rPr lang="en-US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TIẾNG VỌNG CỦA NÚI </a:t>
            </a:r>
            <a:r>
              <a:rPr lang="vi-VN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(TIẾT 3,4)</a:t>
            </a:r>
            <a:endParaRPr lang="en-US" sz="3733" b="1" dirty="0">
              <a:solidFill>
                <a:srgbClr val="0070C0"/>
              </a:solidFill>
            </a:endParaRPr>
          </a:p>
        </p:txBody>
      </p:sp>
      <p:pic>
        <p:nvPicPr>
          <p:cNvPr id="28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1250"/>
            <a:ext cx="12192000" cy="1936750"/>
          </a:xfrm>
          <a:prstGeom prst="rect">
            <a:avLst/>
          </a:prstGeom>
        </p:spPr>
      </p:pic>
      <p:pic>
        <p:nvPicPr>
          <p:cNvPr id="29" name="图片 16">
            <a:extLst>
              <a:ext uri="{FF2B5EF4-FFF2-40B4-BE49-F238E27FC236}">
                <a16:creationId xmlns:a16="http://schemas.microsoft.com/office/drawing/2014/main" id="{B65EA33E-8F6C-4B69-8482-E93E1185EE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1" y="4140370"/>
            <a:ext cx="1567446" cy="1804042"/>
          </a:xfrm>
          <a:prstGeom prst="rect">
            <a:avLst/>
          </a:prstGeom>
        </p:spPr>
      </p:pic>
      <p:pic>
        <p:nvPicPr>
          <p:cNvPr id="30" name="图片 20">
            <a:extLst>
              <a:ext uri="{FF2B5EF4-FFF2-40B4-BE49-F238E27FC236}">
                <a16:creationId xmlns:a16="http://schemas.microsoft.com/office/drawing/2014/main" id="{34341BAA-8E2A-4AE5-A897-DEB1EA53CB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7140" y="4906429"/>
            <a:ext cx="1082193" cy="1919375"/>
          </a:xfrm>
          <a:prstGeom prst="rect">
            <a:avLst/>
          </a:prstGeom>
        </p:spPr>
      </p:pic>
      <p:grpSp>
        <p:nvGrpSpPr>
          <p:cNvPr id="31" name="组合 1">
            <a:extLst>
              <a:ext uri="{FF2B5EF4-FFF2-40B4-BE49-F238E27FC236}">
                <a16:creationId xmlns:a16="http://schemas.microsoft.com/office/drawing/2014/main" id="{A6AD1579-FF74-4F40-B6A7-F071AFBCBB64}"/>
              </a:ext>
            </a:extLst>
          </p:cNvPr>
          <p:cNvGrpSpPr/>
          <p:nvPr/>
        </p:nvGrpSpPr>
        <p:grpSpPr>
          <a:xfrm>
            <a:off x="5745656" y="4867353"/>
            <a:ext cx="2481063" cy="1799314"/>
            <a:chOff x="6699258" y="4589276"/>
            <a:chExt cx="2806820" cy="1941641"/>
          </a:xfrm>
        </p:grpSpPr>
        <p:pic>
          <p:nvPicPr>
            <p:cNvPr id="33" name="图片 10">
              <a:extLst>
                <a:ext uri="{FF2B5EF4-FFF2-40B4-BE49-F238E27FC236}">
                  <a16:creationId xmlns:a16="http://schemas.microsoft.com/office/drawing/2014/main" id="{1A1BF5F1-DC51-4343-ACF2-A0236E70D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444" y="4589276"/>
              <a:ext cx="2516634" cy="1893704"/>
            </a:xfrm>
            <a:prstGeom prst="rect">
              <a:avLst/>
            </a:prstGeom>
          </p:spPr>
        </p:pic>
        <p:pic>
          <p:nvPicPr>
            <p:cNvPr id="34" name="图片 26">
              <a:extLst>
                <a:ext uri="{FF2B5EF4-FFF2-40B4-BE49-F238E27FC236}">
                  <a16:creationId xmlns:a16="http://schemas.microsoft.com/office/drawing/2014/main" id="{908B685C-F6E0-4240-83EC-8430B73B0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58" y="6205764"/>
              <a:ext cx="1428036" cy="325153"/>
            </a:xfrm>
            <a:prstGeom prst="rect">
              <a:avLst/>
            </a:prstGeom>
          </p:spPr>
        </p:pic>
      </p:grpSp>
      <p:pic>
        <p:nvPicPr>
          <p:cNvPr id="35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7" name="组合 37">
            <a:extLst>
              <a:ext uri="{FF2B5EF4-FFF2-40B4-BE49-F238E27FC236}">
                <a16:creationId xmlns:a16="http://schemas.microsoft.com/office/drawing/2014/main" id="{21B37BA7-F555-41A2-A98C-A9750CAFF5F1}"/>
              </a:ext>
            </a:extLst>
          </p:cNvPr>
          <p:cNvGrpSpPr/>
          <p:nvPr/>
        </p:nvGrpSpPr>
        <p:grpSpPr>
          <a:xfrm>
            <a:off x="1026888" y="4731603"/>
            <a:ext cx="3564824" cy="1856463"/>
            <a:chOff x="1026887" y="4085770"/>
            <a:chExt cx="4824574" cy="2502298"/>
          </a:xfrm>
        </p:grpSpPr>
        <p:pic>
          <p:nvPicPr>
            <p:cNvPr id="38" name="图片 22">
              <a:extLst>
                <a:ext uri="{FF2B5EF4-FFF2-40B4-BE49-F238E27FC236}">
                  <a16:creationId xmlns:a16="http://schemas.microsoft.com/office/drawing/2014/main" id="{AA4930F2-1A74-4B24-A8B7-0FF103E3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887" y="5731759"/>
              <a:ext cx="4824574" cy="856309"/>
            </a:xfrm>
            <a:prstGeom prst="rect">
              <a:avLst/>
            </a:prstGeom>
          </p:spPr>
        </p:pic>
        <p:pic>
          <p:nvPicPr>
            <p:cNvPr id="39" name="图片 14">
              <a:extLst>
                <a:ext uri="{FF2B5EF4-FFF2-40B4-BE49-F238E27FC236}">
                  <a16:creationId xmlns:a16="http://schemas.microsoft.com/office/drawing/2014/main" id="{8126656B-F5A9-4720-9FBF-416F65AE9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175" y="4085770"/>
              <a:ext cx="4601669" cy="2380351"/>
            </a:xfrm>
            <a:prstGeom prst="rect">
              <a:avLst/>
            </a:prstGeom>
          </p:spPr>
        </p:pic>
      </p:grpSp>
      <p:grpSp>
        <p:nvGrpSpPr>
          <p:cNvPr id="41" name="组合 2">
            <a:extLst>
              <a:ext uri="{FF2B5EF4-FFF2-40B4-BE49-F238E27FC236}">
                <a16:creationId xmlns:a16="http://schemas.microsoft.com/office/drawing/2014/main" id="{35A3E8DD-0A7A-4CB5-9901-1EFAF8AE6C20}"/>
              </a:ext>
            </a:extLst>
          </p:cNvPr>
          <p:cNvGrpSpPr/>
          <p:nvPr/>
        </p:nvGrpSpPr>
        <p:grpSpPr>
          <a:xfrm>
            <a:off x="9796264" y="3885168"/>
            <a:ext cx="2135017" cy="2987652"/>
            <a:chOff x="8640602" y="3147635"/>
            <a:chExt cx="3290679" cy="3725185"/>
          </a:xfrm>
        </p:grpSpPr>
        <p:pic>
          <p:nvPicPr>
            <p:cNvPr id="42" name="图片 12">
              <a:extLst>
                <a:ext uri="{FF2B5EF4-FFF2-40B4-BE49-F238E27FC236}">
                  <a16:creationId xmlns:a16="http://schemas.microsoft.com/office/drawing/2014/main" id="{60212442-0791-4968-A1E7-DC91D0634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751" y="3147635"/>
              <a:ext cx="1981529" cy="3525579"/>
            </a:xfrm>
            <a:prstGeom prst="rect">
              <a:avLst/>
            </a:prstGeom>
          </p:spPr>
        </p:pic>
        <p:pic>
          <p:nvPicPr>
            <p:cNvPr id="43" name="图片 24">
              <a:extLst>
                <a:ext uri="{FF2B5EF4-FFF2-40B4-BE49-F238E27FC236}">
                  <a16:creationId xmlns:a16="http://schemas.microsoft.com/office/drawing/2014/main" id="{D56143DF-092F-493D-9803-B9B172CF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02" y="6161006"/>
              <a:ext cx="3290679" cy="711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863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6412" y="0"/>
            <a:ext cx="12258412" cy="63575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1056CF-FF13-4CBF-B515-519F8AFA4C84}"/>
              </a:ext>
            </a:extLst>
          </p:cNvPr>
          <p:cNvSpPr txBox="1"/>
          <p:nvPr/>
        </p:nvSpPr>
        <p:spPr>
          <a:xfrm>
            <a:off x="2531100" y="1883349"/>
            <a:ext cx="76122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500" b="1" dirty="0" err="1">
                <a:solidFill>
                  <a:srgbClr val="4472C4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11500" b="1" dirty="0">
                <a:solidFill>
                  <a:srgbClr val="4472C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1500" b="1" dirty="0" err="1">
                <a:solidFill>
                  <a:srgbClr val="4472C4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11500" b="1" dirty="0">
                <a:solidFill>
                  <a:srgbClr val="4472C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11500" b="1" dirty="0" err="1">
                <a:solidFill>
                  <a:srgbClr val="4472C4"/>
                </a:solidFill>
                <a:latin typeface="Arial-SGK-TV" pitchFamily="2" charset="0"/>
                <a:cs typeface="Arial-SGK-TV" pitchFamily="2" charset="0"/>
              </a:rPr>
              <a:t>cũ</a:t>
            </a:r>
            <a:endParaRPr lang="en-US" sz="11500" b="1" dirty="0">
              <a:solidFill>
                <a:srgbClr val="4472C4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242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02945" y="419313"/>
            <a:ext cx="10921177" cy="6059545"/>
            <a:chOff x="1514006" y="1135674"/>
            <a:chExt cx="8619345" cy="50857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514006" y="1135674"/>
              <a:ext cx="8619345" cy="5085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AA24A-4DE3-48A6-891A-11EEB48FE690}"/>
              </a:ext>
            </a:extLst>
          </p:cNvPr>
          <p:cNvSpPr txBox="1"/>
          <p:nvPr/>
        </p:nvSpPr>
        <p:spPr>
          <a:xfrm>
            <a:off x="3873911" y="483598"/>
            <a:ext cx="4379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núi</a:t>
            </a:r>
            <a:endParaRPr lang="en-US" sz="3200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CB2EBB-4737-4827-9D89-D901EDC2F961}"/>
              </a:ext>
            </a:extLst>
          </p:cNvPr>
          <p:cNvSpPr txBox="1"/>
          <p:nvPr/>
        </p:nvSpPr>
        <p:spPr>
          <a:xfrm>
            <a:off x="866240" y="1251721"/>
            <a:ext cx="103945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Đang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chợt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dẻ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reo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“A!”.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Ngay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tức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“A!”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ngạc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kêu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to: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ai?”.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ra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vách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ai?”.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hét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“Sao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?”.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bực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tức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ghét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Khắp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ghét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tủi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than,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òa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khóc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indent="457200" algn="just"/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núi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”.”.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vọng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bật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cười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2800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D8F2A0-DF04-4001-B546-5EA9F2CAC368}"/>
              </a:ext>
            </a:extLst>
          </p:cNvPr>
          <p:cNvSpPr txBox="1"/>
          <p:nvPr/>
        </p:nvSpPr>
        <p:spPr>
          <a:xfrm>
            <a:off x="7828156" y="5714481"/>
            <a:ext cx="396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( Theo 365 </a:t>
            </a:r>
            <a:r>
              <a:rPr lang="en-US" i="1" dirty="0" err="1">
                <a:solidFill>
                  <a:prstClr val="black"/>
                </a:solidFill>
              </a:rPr>
              <a:t>kể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chuyện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hằng</a:t>
            </a:r>
            <a:r>
              <a:rPr lang="en-US" i="1" dirty="0">
                <a:solidFill>
                  <a:prstClr val="black"/>
                </a:solidFill>
              </a:rPr>
              <a:t> </a:t>
            </a:r>
            <a:r>
              <a:rPr lang="en-US" i="1" dirty="0" err="1">
                <a:solidFill>
                  <a:prstClr val="black"/>
                </a:solidFill>
              </a:rPr>
              <a:t>đêm</a:t>
            </a:r>
            <a:r>
              <a:rPr lang="en-US" i="1" dirty="0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660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3293654" y="2207621"/>
            <a:ext cx="5665651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 w="412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dirty="0" err="1">
                <a:ln w="41275"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Chọn</a:t>
            </a:r>
            <a:r>
              <a:rPr lang="en-US" altLang="zh-CN" sz="6600" dirty="0">
                <a:ln w="41275"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6600" dirty="0" err="1">
                <a:ln w="41275"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từ</a:t>
            </a:r>
            <a:r>
              <a:rPr lang="en-US" altLang="zh-CN" sz="6600" dirty="0">
                <a:ln w="41275"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lang="en-US" altLang="zh-CN" sz="6600" dirty="0" err="1">
                <a:ln w="41275"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ngữ</a:t>
            </a:r>
            <a:endParaRPr kumimoji="0" lang="zh-CN" altLang="en-US" sz="6600" b="0" i="0" u="none" strike="noStrike" kern="1200" cap="none" spc="0" normalizeH="0" baseline="0" noProof="0" dirty="0">
              <a:ln w="41275"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uLnTx/>
              <a:uFillTx/>
              <a:latin typeface="Arial-SGK-TV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245512B-230A-45EB-A18D-7FDFF3813553}"/>
              </a:ext>
            </a:extLst>
          </p:cNvPr>
          <p:cNvSpPr/>
          <p:nvPr/>
        </p:nvSpPr>
        <p:spPr>
          <a:xfrm>
            <a:off x="1532609" y="1153548"/>
            <a:ext cx="596370" cy="523219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FB2754-99E4-44E0-A948-882E54B28A5A}"/>
              </a:ext>
            </a:extLst>
          </p:cNvPr>
          <p:cNvSpPr txBox="1"/>
          <p:nvPr/>
        </p:nvSpPr>
        <p:spPr>
          <a:xfrm>
            <a:off x="2065019" y="1153548"/>
            <a:ext cx="9213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hoàn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thiện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28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vở</a:t>
            </a:r>
            <a:endParaRPr lang="en-US" sz="2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B76C2E-9D06-4672-9A45-8139A2012150}"/>
              </a:ext>
            </a:extLst>
          </p:cNvPr>
          <p:cNvSpPr/>
          <p:nvPr/>
        </p:nvSpPr>
        <p:spPr>
          <a:xfrm>
            <a:off x="1532609" y="2047465"/>
            <a:ext cx="9556594" cy="791737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mến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    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tủi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    reo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lên</a:t>
            </a:r>
            <a:endParaRPr lang="en-US" sz="28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82A4A-09F5-432C-ACD2-2D34F3A30810}"/>
              </a:ext>
            </a:extLst>
          </p:cNvPr>
          <p:cNvSpPr txBox="1"/>
          <p:nvPr/>
        </p:nvSpPr>
        <p:spPr>
          <a:xfrm>
            <a:off x="2292917" y="3267308"/>
            <a:ext cx="7768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đỡ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(…)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DF58BF-573B-4A2D-BAE2-129225D2B81D}"/>
              </a:ext>
            </a:extLst>
          </p:cNvPr>
          <p:cNvSpPr txBox="1"/>
          <p:nvPr/>
        </p:nvSpPr>
        <p:spPr>
          <a:xfrm>
            <a:off x="2292917" y="4321542"/>
            <a:ext cx="955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Gấu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con    (…)      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41C92C-CDDB-4B7B-A1F9-0952473693DF}"/>
              </a:ext>
            </a:extLst>
          </p:cNvPr>
          <p:cNvSpPr/>
          <p:nvPr/>
        </p:nvSpPr>
        <p:spPr>
          <a:xfrm>
            <a:off x="4164605" y="4313258"/>
            <a:ext cx="1504675" cy="5232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tủi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thân</a:t>
            </a:r>
            <a:endParaRPr lang="en-US" sz="28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CF976AA-7853-4BE9-AD20-E2CD841F9599}"/>
              </a:ext>
            </a:extLst>
          </p:cNvPr>
          <p:cNvSpPr/>
          <p:nvPr/>
        </p:nvSpPr>
        <p:spPr>
          <a:xfrm>
            <a:off x="8618917" y="3281167"/>
            <a:ext cx="1802340" cy="5232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mến</a:t>
            </a:r>
            <a:r>
              <a:rPr lang="en-US" sz="2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9" y="570129"/>
            <a:ext cx="11205453" cy="3897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6763" y="1642290"/>
            <a:ext cx="9693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mến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30649" y="2330267"/>
            <a:ext cx="9693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tủi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200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5919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43" y="-1"/>
            <a:ext cx="10267406" cy="522514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7B4A7E6-FB99-4683-BF3A-AC07EE33ABC4}"/>
              </a:ext>
            </a:extLst>
          </p:cNvPr>
          <p:cNvSpPr txBox="1"/>
          <p:nvPr/>
        </p:nvSpPr>
        <p:spPr>
          <a:xfrm>
            <a:off x="2899954" y="2259873"/>
            <a:ext cx="630936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 w="41275"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华康海报体W12" panose="040B0C09000000000000" pitchFamily="81" charset="-122"/>
                <a:cs typeface="Arial-SGK-TV" pitchFamily="2" charset="0"/>
              </a:rPr>
              <a:t>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Quan</a:t>
            </a:r>
            <a:r>
              <a:rPr kumimoji="0" lang="en-US" altLang="zh-CN" sz="6600" b="0" i="0" u="none" strike="noStrike" kern="1200" cap="none" spc="0" normalizeH="0" baseline="0" noProof="0" dirty="0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sát</a:t>
            </a:r>
            <a:r>
              <a:rPr kumimoji="0" lang="en-US" altLang="zh-CN" sz="6600" b="0" i="0" u="none" strike="noStrike" kern="1200" cap="none" spc="0" normalizeH="0" noProof="0" dirty="0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 </a:t>
            </a:r>
            <a:r>
              <a:rPr kumimoji="0" lang="en-US" altLang="zh-CN" sz="6600" b="0" i="0" u="none" strike="noStrike" kern="1200" cap="none" spc="0" normalizeH="0" noProof="0" dirty="0" err="1">
                <a:ln w="41275">
                  <a:noFill/>
                </a:ln>
                <a:solidFill>
                  <a:srgbClr val="778495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-SGK-TV" pitchFamily="2" charset="0"/>
                <a:ea typeface="华康海报体W12" panose="040B0C09000000000000" pitchFamily="81" charset="-122"/>
                <a:cs typeface="Arial-SGK-TV" pitchFamily="2" charset="0"/>
              </a:rPr>
              <a:t>tranh</a:t>
            </a:r>
            <a:endParaRPr kumimoji="0" lang="zh-CN" altLang="en-US" sz="6600" b="0" i="0" u="none" strike="noStrike" kern="1200" cap="none" spc="0" normalizeH="0" baseline="0" noProof="0" dirty="0">
              <a:ln w="41275">
                <a:noFill/>
              </a:ln>
              <a:solidFill>
                <a:srgbClr val="778495">
                  <a:lumMod val="20000"/>
                  <a:lumOff val="80000"/>
                </a:srgbClr>
              </a:solidFill>
              <a:effectLst/>
              <a:uLnTx/>
              <a:uFillTx/>
              <a:latin typeface="Arial-SGK-TV" pitchFamily="2" charset="0"/>
              <a:ea typeface="华康海报体W12" panose="040B0C09000000000000" pitchFamily="81" charset="-122"/>
              <a:cs typeface="Arial-SGK-TV" pitchFamily="2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D20ADD6C-4BE3-48EB-AA23-EC9045467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335" y="-201666"/>
            <a:ext cx="2301090" cy="32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6952537A-2AA5-4DAF-A905-AB7421A943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719" y="3602788"/>
            <a:ext cx="3086738" cy="3086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C349C-0D7B-419E-824C-9A786650B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903" y="2483098"/>
            <a:ext cx="2627036" cy="39511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A56B28-35A4-45FF-8AF5-0545E3214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483097"/>
            <a:ext cx="2549564" cy="395111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793C67E-7C1F-41FF-B2F2-58F24B74EDCD}"/>
              </a:ext>
            </a:extLst>
          </p:cNvPr>
          <p:cNvSpPr/>
          <p:nvPr/>
        </p:nvSpPr>
        <p:spPr>
          <a:xfrm>
            <a:off x="1461471" y="676794"/>
            <a:ext cx="532410" cy="523219"/>
          </a:xfrm>
          <a:prstGeom prst="ellipse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49C964-6D58-45B3-9A95-F05CA033B804}"/>
              </a:ext>
            </a:extLst>
          </p:cNvPr>
          <p:cNvSpPr txBox="1"/>
          <p:nvPr/>
        </p:nvSpPr>
        <p:spPr>
          <a:xfrm>
            <a:off x="1993881" y="676794"/>
            <a:ext cx="9289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Quan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ngữ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khung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endParaRPr lang="en-US" sz="2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31734-03D4-4D16-8C09-C74E92BC096F}"/>
              </a:ext>
            </a:extLst>
          </p:cNvPr>
          <p:cNvSpPr/>
          <p:nvPr/>
        </p:nvSpPr>
        <p:spPr>
          <a:xfrm>
            <a:off x="2761785" y="1620738"/>
            <a:ext cx="6668429" cy="856662"/>
          </a:xfrm>
          <a:prstGeom prst="rect">
            <a:avLst/>
          </a:prstGeom>
          <a:solidFill>
            <a:schemeClr val="bg1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bạn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587</Words>
  <Application>Microsoft Office PowerPoint</Application>
  <PresentationFormat>Widescreen</PresentationFormat>
  <Paragraphs>73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微软雅黑</vt:lpstr>
      <vt:lpstr>宋体</vt:lpstr>
      <vt:lpstr>#9Slide03 AmpleSoft Bold</vt:lpstr>
      <vt:lpstr>Arial</vt:lpstr>
      <vt:lpstr>Arial Rounded MT Bold</vt:lpstr>
      <vt:lpstr>Arial-Rounded</vt:lpstr>
      <vt:lpstr>Arial-SGK-TV</vt:lpstr>
      <vt:lpstr>Calibri</vt:lpstr>
      <vt:lpstr>等线</vt:lpstr>
      <vt:lpstr>HP001 4 hàng</vt:lpstr>
      <vt:lpstr>Times New Roman</vt:lpstr>
      <vt:lpstr>华康海报体W12</vt:lpstr>
      <vt:lpstr>经典综艺体简</vt:lpstr>
      <vt:lpstr>自定义设计方案</vt:lpstr>
      <vt:lpstr>第一PPT，www.1ppt.com</vt:lpstr>
      <vt:lpstr>Office 主题​​</vt:lpstr>
      <vt:lpstr>Office Theme</vt:lpstr>
      <vt:lpstr>Office 主题</vt:lpstr>
      <vt:lpstr>1_Office 主题</vt:lpstr>
      <vt:lpstr>包图主题2</vt:lpstr>
      <vt:lpstr>1_包图主题2</vt:lpstr>
      <vt:lpstr>5_Office 主题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laptop</cp:lastModifiedBy>
  <cp:revision>47</cp:revision>
  <dcterms:created xsi:type="dcterms:W3CDTF">2021-07-09T06:30:31Z</dcterms:created>
  <dcterms:modified xsi:type="dcterms:W3CDTF">2023-03-20T05:58:22Z</dcterms:modified>
</cp:coreProperties>
</file>