
<file path=[Content_Types].xml><?xml version="1.0" encoding="utf-8"?>
<Types xmlns="http://schemas.openxmlformats.org/package/2006/content-types">
  <Default Extension="GIF" ContentType="image/gif"/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1" r:id="rId2"/>
  </p:sldMasterIdLst>
  <p:notesMasterIdLst>
    <p:notesMasterId r:id="rId12"/>
  </p:notesMasterIdLst>
  <p:sldIdLst>
    <p:sldId id="257" r:id="rId3"/>
    <p:sldId id="265" r:id="rId4"/>
    <p:sldId id="273" r:id="rId5"/>
    <p:sldId id="266" r:id="rId6"/>
    <p:sldId id="267" r:id="rId7"/>
    <p:sldId id="274" r:id="rId8"/>
    <p:sldId id="268" r:id="rId9"/>
    <p:sldId id="270" r:id="rId10"/>
    <p:sldId id="271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2" autoAdjust="0"/>
    <p:restoredTop sz="94660"/>
  </p:normalViewPr>
  <p:slideViewPr>
    <p:cSldViewPr snapToGrid="0">
      <p:cViewPr varScale="1">
        <p:scale>
          <a:sx n="65" d="100"/>
          <a:sy n="65" d="100"/>
        </p:scale>
        <p:origin x="90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presProps" Target="pres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theme" Target="theme/theme1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FD42F7-718C-4B98-AAEC-167E6DDD60A7}" type="datetimeFigureOut">
              <a:rPr lang="en-US" smtClean="0"/>
              <a:t>3/11/2022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1B2AA4F-B828-4D7C-AFD3-893933DAFC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35006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/>
              <a:t>更多模板请关注：https://haosc.taobao.com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D4C845-2BE2-4423-97B3-49F88020EF3B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7762774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56323" name="备注占位符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56324" name="灯片编号占位符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E87AA706-8809-4A3D-A259-45BA4E60113B}" type="slidenum">
              <a:rPr lang="zh-CN" altLang="en-US">
                <a:solidFill>
                  <a:srgbClr val="000000"/>
                </a:solidFill>
                <a:ea typeface="SimSun" panose="02010600030101010101" pitchFamily="2" charset="-122"/>
              </a:rPr>
              <a:t>9</a:t>
            </a:fld>
            <a:endParaRPr lang="zh-CN" altLang="en-US">
              <a:solidFill>
                <a:srgbClr val="000000"/>
              </a:solidFill>
              <a:ea typeface="SimSun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900552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3/11/2022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3/11/2022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3/11/2022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 advTm="0">
    <p:random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内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:\Users\Administrator\Desktop\05-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6678"/>
          <a:stretch>
            <a:fillRect/>
          </a:stretch>
        </p:blipFill>
        <p:spPr bwMode="auto">
          <a:xfrm>
            <a:off x="0" y="5922980"/>
            <a:ext cx="12192000" cy="935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6" descr="C:\Users\Administrator\Desktop\05----.pn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554" t="19669"/>
          <a:stretch>
            <a:fillRect/>
          </a:stretch>
        </p:blipFill>
        <p:spPr bwMode="auto">
          <a:xfrm>
            <a:off x="6" y="1"/>
            <a:ext cx="1674284" cy="1768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 advTm="0">
    <p:random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 advTm="0">
    <p:random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目录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 advTm="0">
    <p:random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3/11/2022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3/11/2022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3/11/2022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3/11/2022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3/11/2022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3/11/2022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3/11/2022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3/11/2022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5" Type="http://schemas.openxmlformats.org/officeDocument/2006/relationships/theme" Target="../theme/theme2.xml"/><Relationship Id="rId4" Type="http://schemas.openxmlformats.org/officeDocument/2006/relationships/slideLayout" Target="../slideLayouts/slideLayout1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A1C593-65D0-4073-BCC9-577B9352EA97}" type="datetimeFigureOut">
              <a:rPr lang="en-US" smtClean="0"/>
              <a:t>3/11/2022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00B0F0">
            <a:alpha val="10196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</p:sldLayoutIdLst>
  <p:transition spd="slow" advTm="0">
    <p:random/>
  </p:transition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方正准圆简体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方正准圆简体"/>
          <a:ea typeface="方正准圆简体"/>
          <a:cs typeface="方正准圆简体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方正准圆简体"/>
          <a:ea typeface="方正准圆简体"/>
          <a:cs typeface="方正准圆简体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方正准圆简体"/>
          <a:ea typeface="方正准圆简体"/>
          <a:cs typeface="方正准圆简体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方正准圆简体"/>
          <a:ea typeface="方正准圆简体"/>
          <a:cs typeface="方正准圆简体"/>
        </a:defRPr>
      </a:lvl5pPr>
      <a:lvl6pPr marL="456565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  <a:ea typeface="SimSun" panose="02010600030101010101" pitchFamily="2" charset="-122"/>
        </a:defRPr>
      </a:lvl6pPr>
      <a:lvl7pPr marL="91313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  <a:ea typeface="SimSun" panose="02010600030101010101" pitchFamily="2" charset="-122"/>
        </a:defRPr>
      </a:lvl7pPr>
      <a:lvl8pPr marL="1369695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  <a:ea typeface="SimSun" panose="02010600030101010101" pitchFamily="2" charset="-122"/>
        </a:defRPr>
      </a:lvl8pPr>
      <a:lvl9pPr marL="182626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  <a:ea typeface="SimSun" panose="02010600030101010101" pitchFamily="2" charset="-122"/>
        </a:defRPr>
      </a:lvl9pPr>
    </p:titleStyle>
    <p:bodyStyle>
      <a:lvl1pPr marL="227965" indent="-227965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方正准圆简体"/>
        </a:defRPr>
      </a:lvl1pPr>
      <a:lvl2pPr marL="684530" indent="-227965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方正准圆简体"/>
        </a:defRPr>
      </a:lvl2pPr>
      <a:lvl3pPr marL="1141095" indent="-227965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方正准圆简体"/>
        </a:defRPr>
      </a:lvl3pPr>
      <a:lvl4pPr marL="1597660" indent="-227965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方正准圆简体"/>
        </a:defRPr>
      </a:lvl4pPr>
      <a:lvl5pPr marL="2054225" indent="-227965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方正准圆简体"/>
        </a:defRPr>
      </a:lvl5pPr>
      <a:lvl6pPr marL="2510790" indent="-227965" algn="l" defTabSz="91313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967355" indent="-227965" algn="l" defTabSz="91313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423920" indent="-227965" algn="l" defTabSz="91313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879850" indent="-227965" algn="l" defTabSz="91313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3130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56565" algn="l" defTabSz="913130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13130" algn="l" defTabSz="913130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369695" algn="l" defTabSz="913130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826260" algn="l" defTabSz="913130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282190" algn="l" defTabSz="913130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738755" algn="l" defTabSz="913130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195320" algn="l" defTabSz="913130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651885" algn="l" defTabSz="913130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pn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2" Type="http://schemas.microsoft.com/office/2007/relationships/media" Target="../media/media1.mp3"/><Relationship Id="rId1" Type="http://schemas.openxmlformats.org/officeDocument/2006/relationships/audio" Target="NULL" TargetMode="Externa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5" Type="http://schemas.openxmlformats.org/officeDocument/2006/relationships/image" Target="../media/image13.png"/><Relationship Id="rId10" Type="http://schemas.openxmlformats.org/officeDocument/2006/relationships/image" Target="../media/image8.png"/><Relationship Id="rId4" Type="http://schemas.openxmlformats.org/officeDocument/2006/relationships/notesSlide" Target="../notesSlides/notesSlide1.xml"/><Relationship Id="rId9" Type="http://schemas.openxmlformats.org/officeDocument/2006/relationships/image" Target="../media/image7.png"/><Relationship Id="rId14" Type="http://schemas.openxmlformats.org/officeDocument/2006/relationships/image" Target="../media/image12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GI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693" y="704055"/>
            <a:ext cx="2661644" cy="891500"/>
          </a:xfrm>
          <a:prstGeom prst="rect">
            <a:avLst/>
          </a:prstGeom>
        </p:spPr>
      </p:pic>
      <p:pic>
        <p:nvPicPr>
          <p:cNvPr id="81" name="图片 80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" t="36971" r="-1"/>
          <a:stretch>
            <a:fillRect/>
          </a:stretch>
        </p:blipFill>
        <p:spPr>
          <a:xfrm>
            <a:off x="1" y="2438400"/>
            <a:ext cx="12191997" cy="4005651"/>
          </a:xfrm>
          <a:prstGeom prst="rect">
            <a:avLst/>
          </a:prstGeom>
        </p:spPr>
      </p:pic>
      <p:pic>
        <p:nvPicPr>
          <p:cNvPr id="82" name="图片 8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4577329"/>
            <a:ext cx="12818077" cy="2010708"/>
          </a:xfrm>
          <a:prstGeom prst="rect">
            <a:avLst/>
          </a:prstGeom>
        </p:spPr>
      </p:pic>
      <p:pic>
        <p:nvPicPr>
          <p:cNvPr id="23" name="图片 2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9429" y="428363"/>
            <a:ext cx="12331428" cy="10693183"/>
          </a:xfrm>
          <a:prstGeom prst="rect">
            <a:avLst/>
          </a:prstGeom>
        </p:spPr>
      </p:pic>
      <p:sp>
        <p:nvSpPr>
          <p:cNvPr id="26" name="任意多边形 25"/>
          <p:cNvSpPr/>
          <p:nvPr/>
        </p:nvSpPr>
        <p:spPr>
          <a:xfrm>
            <a:off x="1915887" y="1868277"/>
            <a:ext cx="8338236" cy="4592245"/>
          </a:xfrm>
          <a:custGeom>
            <a:avLst/>
            <a:gdLst>
              <a:gd name="connsiteX0" fmla="*/ 2693773 w 5387546"/>
              <a:gd name="connsiteY0" fmla="*/ 0 h 2967166"/>
              <a:gd name="connsiteX1" fmla="*/ 5387546 w 5387546"/>
              <a:gd name="connsiteY1" fmla="*/ 2693773 h 2967166"/>
              <a:gd name="connsiteX2" fmla="*/ 5373741 w 5387546"/>
              <a:gd name="connsiteY2" fmla="*/ 2967166 h 2967166"/>
              <a:gd name="connsiteX3" fmla="*/ 13805 w 5387546"/>
              <a:gd name="connsiteY3" fmla="*/ 2967166 h 2967166"/>
              <a:gd name="connsiteX4" fmla="*/ 0 w 5387546"/>
              <a:gd name="connsiteY4" fmla="*/ 2693773 h 2967166"/>
              <a:gd name="connsiteX5" fmla="*/ 2693773 w 5387546"/>
              <a:gd name="connsiteY5" fmla="*/ 0 h 29671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387546" h="2967166">
                <a:moveTo>
                  <a:pt x="2693773" y="0"/>
                </a:moveTo>
                <a:cubicBezTo>
                  <a:pt x="4181503" y="0"/>
                  <a:pt x="5387546" y="1206043"/>
                  <a:pt x="5387546" y="2693773"/>
                </a:cubicBezTo>
                <a:lnTo>
                  <a:pt x="5373741" y="2967166"/>
                </a:lnTo>
                <a:lnTo>
                  <a:pt x="13805" y="2967166"/>
                </a:lnTo>
                <a:lnTo>
                  <a:pt x="0" y="2693773"/>
                </a:lnTo>
                <a:cubicBezTo>
                  <a:pt x="0" y="1206043"/>
                  <a:pt x="1206043" y="0"/>
                  <a:pt x="2693773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>
              <a:cs typeface="+mn-ea"/>
              <a:sym typeface="+mn-lt"/>
            </a:endParaRPr>
          </a:p>
        </p:txBody>
      </p:sp>
      <p:pic>
        <p:nvPicPr>
          <p:cNvPr id="89" name="图片 88"/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889" t="27748" r="21866"/>
          <a:stretch>
            <a:fillRect/>
          </a:stretch>
        </p:blipFill>
        <p:spPr>
          <a:xfrm>
            <a:off x="8798009" y="-32952"/>
            <a:ext cx="3393991" cy="3285056"/>
          </a:xfrm>
          <a:prstGeom prst="rect">
            <a:avLst/>
          </a:prstGeom>
        </p:spPr>
      </p:pic>
      <p:pic>
        <p:nvPicPr>
          <p:cNvPr id="80" name="图片 79"/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77432"/>
          <a:stretch>
            <a:fillRect/>
          </a:stretch>
        </p:blipFill>
        <p:spPr>
          <a:xfrm>
            <a:off x="0" y="4840823"/>
            <a:ext cx="2751437" cy="1620820"/>
          </a:xfrm>
          <a:prstGeom prst="rect">
            <a:avLst/>
          </a:prstGeom>
        </p:spPr>
      </p:pic>
      <p:grpSp>
        <p:nvGrpSpPr>
          <p:cNvPr id="108" name="组合 107"/>
          <p:cNvGrpSpPr/>
          <p:nvPr/>
        </p:nvGrpSpPr>
        <p:grpSpPr>
          <a:xfrm>
            <a:off x="639707" y="3481240"/>
            <a:ext cx="1405279" cy="2687453"/>
            <a:chOff x="181346" y="1761375"/>
            <a:chExt cx="1517253" cy="2901593"/>
          </a:xfrm>
        </p:grpSpPr>
        <p:pic>
          <p:nvPicPr>
            <p:cNvPr id="18" name="图片 17"/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2043" y="1761375"/>
              <a:ext cx="885486" cy="2901593"/>
            </a:xfrm>
            <a:prstGeom prst="rect">
              <a:avLst/>
            </a:prstGeom>
          </p:spPr>
        </p:pic>
        <p:pic>
          <p:nvPicPr>
            <p:cNvPr id="19" name="图片 18"/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86323" y="2638386"/>
              <a:ext cx="512276" cy="2024582"/>
            </a:xfrm>
            <a:prstGeom prst="rect">
              <a:avLst/>
            </a:prstGeom>
          </p:spPr>
        </p:pic>
        <p:pic>
          <p:nvPicPr>
            <p:cNvPr id="20" name="图片 19"/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1346" y="2373835"/>
              <a:ext cx="711093" cy="2289133"/>
            </a:xfrm>
            <a:prstGeom prst="rect">
              <a:avLst/>
            </a:prstGeom>
          </p:spPr>
        </p:pic>
      </p:grpSp>
      <p:pic>
        <p:nvPicPr>
          <p:cNvPr id="86" name="图片 85"/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162"/>
          <a:stretch>
            <a:fillRect/>
          </a:stretch>
        </p:blipFill>
        <p:spPr>
          <a:xfrm>
            <a:off x="9407611" y="4800724"/>
            <a:ext cx="2784389" cy="1620820"/>
          </a:xfrm>
          <a:prstGeom prst="rect">
            <a:avLst/>
          </a:prstGeom>
        </p:spPr>
      </p:pic>
      <p:pic>
        <p:nvPicPr>
          <p:cNvPr id="27" name="图片 26"/>
          <p:cNvPicPr>
            <a:picLocks noChangeAspect="1"/>
          </p:cNvPicPr>
          <p:nvPr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5910"/>
          <a:stretch>
            <a:fillRect/>
          </a:stretch>
        </p:blipFill>
        <p:spPr>
          <a:xfrm>
            <a:off x="9670239" y="3330308"/>
            <a:ext cx="2176557" cy="3377231"/>
          </a:xfrm>
          <a:prstGeom prst="rect">
            <a:avLst/>
          </a:prstGeom>
        </p:spPr>
      </p:pic>
      <p:sp>
        <p:nvSpPr>
          <p:cNvPr id="92" name="任意多边形 91"/>
          <p:cNvSpPr/>
          <p:nvPr/>
        </p:nvSpPr>
        <p:spPr>
          <a:xfrm>
            <a:off x="-6577" y="6168692"/>
            <a:ext cx="12192000" cy="686217"/>
          </a:xfrm>
          <a:custGeom>
            <a:avLst/>
            <a:gdLst>
              <a:gd name="connsiteX0" fmla="*/ 0 w 9144000"/>
              <a:gd name="connsiteY0" fmla="*/ 0 h 608571"/>
              <a:gd name="connsiteX1" fmla="*/ 9144000 w 9144000"/>
              <a:gd name="connsiteY1" fmla="*/ 0 h 608571"/>
              <a:gd name="connsiteX2" fmla="*/ 9144000 w 9144000"/>
              <a:gd name="connsiteY2" fmla="*/ 608571 h 608571"/>
              <a:gd name="connsiteX3" fmla="*/ 0 w 9144000"/>
              <a:gd name="connsiteY3" fmla="*/ 608571 h 6085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144000" h="608571">
                <a:moveTo>
                  <a:pt x="0" y="0"/>
                </a:moveTo>
                <a:lnTo>
                  <a:pt x="9144000" y="0"/>
                </a:lnTo>
                <a:lnTo>
                  <a:pt x="9144000" y="608571"/>
                </a:lnTo>
                <a:lnTo>
                  <a:pt x="0" y="608571"/>
                </a:lnTo>
                <a:close/>
              </a:path>
            </a:pathLst>
          </a:custGeom>
          <a:solidFill>
            <a:srgbClr val="C4D8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>
              <a:cs typeface="+mn-ea"/>
              <a:sym typeface="+mn-lt"/>
            </a:endParaRPr>
          </a:p>
        </p:txBody>
      </p:sp>
      <p:sp>
        <p:nvSpPr>
          <p:cNvPr id="111" name="任意多边形 110"/>
          <p:cNvSpPr/>
          <p:nvPr/>
        </p:nvSpPr>
        <p:spPr>
          <a:xfrm>
            <a:off x="-6577" y="6291729"/>
            <a:ext cx="12192000" cy="569031"/>
          </a:xfrm>
          <a:custGeom>
            <a:avLst/>
            <a:gdLst>
              <a:gd name="connsiteX0" fmla="*/ 0 w 9144000"/>
              <a:gd name="connsiteY0" fmla="*/ 0 h 608571"/>
              <a:gd name="connsiteX1" fmla="*/ 9144000 w 9144000"/>
              <a:gd name="connsiteY1" fmla="*/ 0 h 608571"/>
              <a:gd name="connsiteX2" fmla="*/ 9144000 w 9144000"/>
              <a:gd name="connsiteY2" fmla="*/ 608571 h 608571"/>
              <a:gd name="connsiteX3" fmla="*/ 0 w 9144000"/>
              <a:gd name="connsiteY3" fmla="*/ 608571 h 6085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144000" h="608571">
                <a:moveTo>
                  <a:pt x="0" y="0"/>
                </a:moveTo>
                <a:lnTo>
                  <a:pt x="9144000" y="0"/>
                </a:lnTo>
                <a:lnTo>
                  <a:pt x="9144000" y="608571"/>
                </a:lnTo>
                <a:lnTo>
                  <a:pt x="0" y="608571"/>
                </a:lnTo>
                <a:close/>
              </a:path>
            </a:pathLst>
          </a:custGeom>
          <a:solidFill>
            <a:srgbClr val="8CB82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>
              <a:cs typeface="+mn-ea"/>
              <a:sym typeface="+mn-lt"/>
            </a:endParaRPr>
          </a:p>
        </p:txBody>
      </p:sp>
      <p:sp>
        <p:nvSpPr>
          <p:cNvPr id="112" name="任意多边形 111"/>
          <p:cNvSpPr/>
          <p:nvPr/>
        </p:nvSpPr>
        <p:spPr>
          <a:xfrm>
            <a:off x="-6577" y="6487465"/>
            <a:ext cx="12192000" cy="365639"/>
          </a:xfrm>
          <a:custGeom>
            <a:avLst/>
            <a:gdLst>
              <a:gd name="connsiteX0" fmla="*/ 0 w 9144000"/>
              <a:gd name="connsiteY0" fmla="*/ 0 h 608571"/>
              <a:gd name="connsiteX1" fmla="*/ 9144000 w 9144000"/>
              <a:gd name="connsiteY1" fmla="*/ 0 h 608571"/>
              <a:gd name="connsiteX2" fmla="*/ 9144000 w 9144000"/>
              <a:gd name="connsiteY2" fmla="*/ 608571 h 608571"/>
              <a:gd name="connsiteX3" fmla="*/ 0 w 9144000"/>
              <a:gd name="connsiteY3" fmla="*/ 608571 h 6085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144000" h="608571">
                <a:moveTo>
                  <a:pt x="0" y="0"/>
                </a:moveTo>
                <a:lnTo>
                  <a:pt x="9144000" y="0"/>
                </a:lnTo>
                <a:lnTo>
                  <a:pt x="9144000" y="608571"/>
                </a:lnTo>
                <a:lnTo>
                  <a:pt x="0" y="608571"/>
                </a:lnTo>
                <a:close/>
              </a:path>
            </a:pathLst>
          </a:custGeom>
          <a:solidFill>
            <a:srgbClr val="679C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>
              <a:cs typeface="+mn-ea"/>
              <a:sym typeface="+mn-lt"/>
            </a:endParaRPr>
          </a:p>
        </p:txBody>
      </p:sp>
      <p:pic>
        <p:nvPicPr>
          <p:cNvPr id="3" name="7 Princess-甜蜜的爱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8900"/>
                </p14:media>
              </p:ext>
            </p:extLst>
          </p:nvPr>
        </p:nvPicPr>
        <p:blipFill>
          <a:blip r:embed="rId15"/>
          <a:stretch>
            <a:fillRect/>
          </a:stretch>
        </p:blipFill>
        <p:spPr>
          <a:xfrm>
            <a:off x="12411676" y="-1022275"/>
            <a:ext cx="812800" cy="812800"/>
          </a:xfrm>
          <a:prstGeom prst="rect">
            <a:avLst/>
          </a:prstGeom>
        </p:spPr>
      </p:pic>
      <p:sp>
        <p:nvSpPr>
          <p:cNvPr id="5" name="Text Box 4"/>
          <p:cNvSpPr txBox="1"/>
          <p:nvPr/>
        </p:nvSpPr>
        <p:spPr>
          <a:xfrm>
            <a:off x="2751667" y="3685540"/>
            <a:ext cx="6141720" cy="9124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335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 mẹ vắng nhà</a:t>
            </a:r>
          </a:p>
        </p:txBody>
      </p:sp>
      <p:sp>
        <p:nvSpPr>
          <p:cNvPr id="6" name="Text Box 5"/>
          <p:cNvSpPr txBox="1"/>
          <p:nvPr/>
        </p:nvSpPr>
        <p:spPr>
          <a:xfrm>
            <a:off x="4537287" y="2473113"/>
            <a:ext cx="2786380" cy="1076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400">
                <a:latin typeface="Times New Roman" panose="02020603050405020304" pitchFamily="18" charset="0"/>
                <a:cs typeface="Times New Roman" panose="02020603050405020304" pitchFamily="18" charset="0"/>
              </a:rPr>
              <a:t>Bài 3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1000"/>
    </mc:Choice>
    <mc:Fallback xmlns="">
      <p:transition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" presetClass="entr" presetSubtype="3" decel="506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" dur="1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" dur="1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4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000"/>
                            </p:stCondLst>
                            <p:childTnLst>
                              <p:par>
                                <p:cTn id="35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6" dur="10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7" presetID="2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2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42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42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53" presetClass="entr" presetSubtype="528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1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65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26" grpId="0" bldLvl="0" animBg="1"/>
      <p:bldP spid="92" grpId="0" bldLvl="0" animBg="1"/>
      <p:bldP spid="111" grpId="0" bldLvl="0" animBg="1"/>
      <p:bldP spid="112" grpId="0" bldLvl="0" animBg="1"/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726267"/>
            <a:ext cx="10515600" cy="3644900"/>
          </a:xfrm>
        </p:spPr>
        <p:txBody>
          <a:bodyPr/>
          <a:lstStyle/>
          <a:p>
            <a:pPr marL="0" indent="0">
              <a:buNone/>
            </a:pPr>
            <a:r>
              <a:rPr lang="en-US" sz="4265" dirty="0">
                <a:solidFill>
                  <a:schemeClr val="tx1"/>
                </a:solidFill>
                <a:latin typeface="Arial-SGK-TV" pitchFamily="2" charset="0"/>
                <a:cs typeface="Arial-SGK-TV" pitchFamily="2" charset="0"/>
                <a:sym typeface="+mn-ea"/>
              </a:rPr>
              <a:t>	Khi ở </a:t>
            </a:r>
            <a:r>
              <a:rPr lang="en-US" sz="4265" dirty="0" err="1">
                <a:solidFill>
                  <a:schemeClr val="tx1"/>
                </a:solidFill>
                <a:latin typeface="Arial-SGK-TV" pitchFamily="2" charset="0"/>
                <a:cs typeface="Arial-SGK-TV" pitchFamily="2" charset="0"/>
                <a:sym typeface="+mn-ea"/>
              </a:rPr>
              <a:t>nhà</a:t>
            </a:r>
            <a:r>
              <a:rPr lang="en-US" sz="4265" dirty="0">
                <a:solidFill>
                  <a:schemeClr val="tx1"/>
                </a:solidFill>
                <a:latin typeface="Arial-SGK-TV" pitchFamily="2" charset="0"/>
                <a:cs typeface="Arial-SGK-TV" pitchFamily="2" charset="0"/>
                <a:sym typeface="+mn-ea"/>
              </a:rPr>
              <a:t> </a:t>
            </a:r>
            <a:r>
              <a:rPr lang="en-US" sz="4265" dirty="0" err="1">
                <a:solidFill>
                  <a:schemeClr val="tx1"/>
                </a:solidFill>
                <a:latin typeface="Arial-SGK-TV" pitchFamily="2" charset="0"/>
                <a:cs typeface="Arial-SGK-TV" pitchFamily="2" charset="0"/>
                <a:sym typeface="+mn-ea"/>
              </a:rPr>
              <a:t>một</a:t>
            </a:r>
            <a:r>
              <a:rPr lang="en-US" sz="4265" dirty="0">
                <a:solidFill>
                  <a:schemeClr val="tx1"/>
                </a:solidFill>
                <a:latin typeface="Arial-SGK-TV" pitchFamily="2" charset="0"/>
                <a:cs typeface="Arial-SGK-TV" pitchFamily="2" charset="0"/>
                <a:sym typeface="+mn-ea"/>
              </a:rPr>
              <a:t> </a:t>
            </a:r>
            <a:r>
              <a:rPr lang="en-US" sz="4265" dirty="0" err="1">
                <a:solidFill>
                  <a:schemeClr val="tx1"/>
                </a:solidFill>
                <a:latin typeface="Arial-SGK-TV" pitchFamily="2" charset="0"/>
                <a:cs typeface="Arial-SGK-TV" pitchFamily="2" charset="0"/>
                <a:sym typeface="+mn-ea"/>
              </a:rPr>
              <a:t>mình</a:t>
            </a:r>
            <a:r>
              <a:rPr lang="en-US" sz="4265" dirty="0">
                <a:solidFill>
                  <a:schemeClr val="tx1"/>
                </a:solidFill>
                <a:latin typeface="Arial-SGK-TV" pitchFamily="2" charset="0"/>
                <a:cs typeface="Arial-SGK-TV" pitchFamily="2" charset="0"/>
                <a:sym typeface="+mn-ea"/>
              </a:rPr>
              <a:t>, </a:t>
            </a:r>
            <a:r>
              <a:rPr lang="en-US" sz="4265" dirty="0" err="1">
                <a:solidFill>
                  <a:schemeClr val="tx1"/>
                </a:solidFill>
                <a:latin typeface="Arial-SGK-TV" pitchFamily="2" charset="0"/>
                <a:cs typeface="Arial-SGK-TV" pitchFamily="2" charset="0"/>
                <a:sym typeface="+mn-ea"/>
              </a:rPr>
              <a:t>em</a:t>
            </a:r>
            <a:r>
              <a:rPr lang="en-US" sz="4265" dirty="0">
                <a:solidFill>
                  <a:schemeClr val="tx1"/>
                </a:solidFill>
                <a:latin typeface="Arial-SGK-TV" pitchFamily="2" charset="0"/>
                <a:cs typeface="Arial-SGK-TV" pitchFamily="2" charset="0"/>
                <a:sym typeface="+mn-ea"/>
              </a:rPr>
              <a:t> </a:t>
            </a:r>
            <a:r>
              <a:rPr lang="en-US" sz="4265" dirty="0" err="1">
                <a:solidFill>
                  <a:schemeClr val="tx1"/>
                </a:solidFill>
                <a:latin typeface="Arial-SGK-TV" pitchFamily="2" charset="0"/>
                <a:cs typeface="Arial-SGK-TV" pitchFamily="2" charset="0"/>
                <a:sym typeface="+mn-ea"/>
              </a:rPr>
              <a:t>không</a:t>
            </a:r>
            <a:r>
              <a:rPr lang="en-US" sz="4265" dirty="0">
                <a:solidFill>
                  <a:schemeClr val="tx1"/>
                </a:solidFill>
                <a:latin typeface="Arial-SGK-TV" pitchFamily="2" charset="0"/>
                <a:cs typeface="Arial-SGK-TV" pitchFamily="2" charset="0"/>
                <a:sym typeface="+mn-ea"/>
              </a:rPr>
              <a:t> </a:t>
            </a:r>
            <a:r>
              <a:rPr lang="en-US" sz="4265" dirty="0" err="1">
                <a:solidFill>
                  <a:schemeClr val="tx1"/>
                </a:solidFill>
                <a:latin typeface="Arial-SGK-TV" pitchFamily="2" charset="0"/>
                <a:cs typeface="Arial-SGK-TV" pitchFamily="2" charset="0"/>
                <a:sym typeface="+mn-ea"/>
              </a:rPr>
              <a:t>được</a:t>
            </a:r>
            <a:r>
              <a:rPr lang="en-US" sz="4265" dirty="0">
                <a:solidFill>
                  <a:schemeClr val="tx1"/>
                </a:solidFill>
                <a:latin typeface="Arial-SGK-TV" pitchFamily="2" charset="0"/>
                <a:cs typeface="Arial-SGK-TV" pitchFamily="2" charset="0"/>
                <a:sym typeface="+mn-ea"/>
              </a:rPr>
              <a:t> (....) </a:t>
            </a:r>
            <a:r>
              <a:rPr lang="en-US" sz="4265" dirty="0" err="1">
                <a:solidFill>
                  <a:schemeClr val="tx1"/>
                </a:solidFill>
                <a:latin typeface="Arial-SGK-TV" pitchFamily="2" charset="0"/>
                <a:cs typeface="Arial-SGK-TV" pitchFamily="2" charset="0"/>
                <a:sym typeface="+mn-ea"/>
              </a:rPr>
              <a:t>cho</a:t>
            </a:r>
            <a:r>
              <a:rPr lang="en-US" sz="4265" dirty="0">
                <a:solidFill>
                  <a:schemeClr val="tx1"/>
                </a:solidFill>
                <a:latin typeface="Arial-SGK-TV" pitchFamily="2" charset="0"/>
                <a:cs typeface="Arial-SGK-TV" pitchFamily="2" charset="0"/>
                <a:sym typeface="+mn-ea"/>
              </a:rPr>
              <a:t> </a:t>
            </a:r>
            <a:r>
              <a:rPr lang="en-US" sz="4265" dirty="0" err="1">
                <a:solidFill>
                  <a:schemeClr val="tx1"/>
                </a:solidFill>
                <a:latin typeface="Arial-SGK-TV" pitchFamily="2" charset="0"/>
                <a:cs typeface="Arial-SGK-TV" pitchFamily="2" charset="0"/>
                <a:sym typeface="+mn-ea"/>
              </a:rPr>
              <a:t>người</a:t>
            </a:r>
            <a:r>
              <a:rPr lang="en-US" sz="4265" dirty="0">
                <a:solidFill>
                  <a:schemeClr val="tx1"/>
                </a:solidFill>
                <a:latin typeface="Arial-SGK-TV" pitchFamily="2" charset="0"/>
                <a:cs typeface="Arial-SGK-TV" pitchFamily="2" charset="0"/>
                <a:sym typeface="+mn-ea"/>
              </a:rPr>
              <a:t> </a:t>
            </a:r>
            <a:r>
              <a:rPr lang="en-US" sz="4265" dirty="0" err="1">
                <a:solidFill>
                  <a:schemeClr val="tx1"/>
                </a:solidFill>
                <a:latin typeface="Arial-SGK-TV" pitchFamily="2" charset="0"/>
                <a:cs typeface="Arial-SGK-TV" pitchFamily="2" charset="0"/>
                <a:sym typeface="+mn-ea"/>
              </a:rPr>
              <a:t>lạ</a:t>
            </a:r>
            <a:r>
              <a:rPr lang="en-US" sz="4265" dirty="0">
                <a:latin typeface="Arial-SGK-TV" pitchFamily="2" charset="0"/>
                <a:cs typeface="Arial-SGK-TV" pitchFamily="2" charset="0"/>
                <a:sym typeface="+mn-ea"/>
              </a:rPr>
              <a:t>.</a:t>
            </a:r>
            <a:endParaRPr lang="en-US" sz="4265" dirty="0">
              <a:solidFill>
                <a:schemeClr val="tx1"/>
              </a:solidFill>
              <a:latin typeface="Arial-SGK-TV" pitchFamily="2" charset="0"/>
              <a:cs typeface="Arial-SGK-TV" pitchFamily="2" charset="0"/>
              <a:sym typeface="+mn-ea"/>
            </a:endParaRPr>
          </a:p>
          <a:p>
            <a:pPr marL="0" indent="0" algn="ctr">
              <a:buNone/>
            </a:pPr>
            <a:endParaRPr lang="en-US" sz="4265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+mn-ea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182032" y="317500"/>
            <a:ext cx="10979453" cy="1389804"/>
          </a:xfrm>
          <a:prstGeom prst="roundRec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Calibri" panose="020F0502020204030204" charset="0"/>
              </a:defRPr>
            </a:lvl1pPr>
            <a:lvl2pPr marL="45720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Calibri" panose="020F0502020204030204" charset="0"/>
                <a:ea typeface="+mn-ea"/>
                <a:cs typeface="+mn-cs"/>
              </a:defRPr>
            </a:lvl2pPr>
            <a:lvl3pPr marL="91440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Calibri" panose="020F0502020204030204" charset="0"/>
                <a:ea typeface="+mn-ea"/>
                <a:cs typeface="+mn-cs"/>
              </a:defRPr>
            </a:lvl3pPr>
            <a:lvl4pPr marL="1371600" lvl="3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Calibri" panose="020F0502020204030204" charset="0"/>
                <a:ea typeface="+mn-ea"/>
                <a:cs typeface="+mn-cs"/>
              </a:defRPr>
            </a:lvl4pPr>
            <a:lvl5pPr marL="1828800" lvl="4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Calibri" panose="020F0502020204030204" charset="0"/>
                <a:ea typeface="+mn-ea"/>
                <a:cs typeface="+mn-cs"/>
              </a:defRPr>
            </a:lvl5pPr>
          </a:lstStyle>
          <a:p>
            <a:pPr lvl="0">
              <a:buFont typeface="Arial" panose="020B0604020202020204" pitchFamily="34" charset="0"/>
              <a:buNone/>
            </a:pPr>
            <a:r>
              <a:rPr lang="en-US" sz="4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5. </a:t>
            </a:r>
            <a:r>
              <a:rPr lang="en-US" sz="4400" b="1" dirty="0" err="1">
                <a:solidFill>
                  <a:schemeClr val="bg1"/>
                </a:solidFill>
                <a:latin typeface="Arial-SGK-TV" pitchFamily="2" charset="0"/>
                <a:cs typeface="Arial-SGK-TV" pitchFamily="2" charset="0"/>
              </a:rPr>
              <a:t>Chọn</a:t>
            </a:r>
            <a:r>
              <a:rPr lang="en-US" sz="4400" b="1" dirty="0">
                <a:solidFill>
                  <a:schemeClr val="bg1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4400" b="1" dirty="0" err="1">
                <a:solidFill>
                  <a:schemeClr val="bg1"/>
                </a:solidFill>
                <a:latin typeface="Arial-SGK-TV" pitchFamily="2" charset="0"/>
                <a:cs typeface="Arial-SGK-TV" pitchFamily="2" charset="0"/>
              </a:rPr>
              <a:t>từ</a:t>
            </a:r>
            <a:r>
              <a:rPr lang="en-US" sz="4400" b="1" dirty="0">
                <a:solidFill>
                  <a:schemeClr val="bg1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4400" b="1" dirty="0" err="1">
                <a:solidFill>
                  <a:schemeClr val="bg1"/>
                </a:solidFill>
                <a:latin typeface="Arial-SGK-TV" pitchFamily="2" charset="0"/>
                <a:cs typeface="Arial-SGK-TV" pitchFamily="2" charset="0"/>
              </a:rPr>
              <a:t>ngữ</a:t>
            </a:r>
            <a:r>
              <a:rPr lang="en-US" sz="4400" b="1" dirty="0">
                <a:solidFill>
                  <a:schemeClr val="bg1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4400" b="1" dirty="0" err="1">
                <a:solidFill>
                  <a:schemeClr val="bg1"/>
                </a:solidFill>
                <a:latin typeface="Arial-SGK-TV" pitchFamily="2" charset="0"/>
                <a:cs typeface="Arial-SGK-TV" pitchFamily="2" charset="0"/>
              </a:rPr>
              <a:t>để</a:t>
            </a:r>
            <a:r>
              <a:rPr lang="en-US" sz="4400" b="1" dirty="0">
                <a:solidFill>
                  <a:schemeClr val="bg1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4400" b="1" dirty="0" err="1">
                <a:solidFill>
                  <a:schemeClr val="bg1"/>
                </a:solidFill>
                <a:latin typeface="Arial-SGK-TV" pitchFamily="2" charset="0"/>
                <a:cs typeface="Arial-SGK-TV" pitchFamily="2" charset="0"/>
              </a:rPr>
              <a:t>hoàn</a:t>
            </a:r>
            <a:r>
              <a:rPr lang="en-US" sz="4400" b="1" dirty="0">
                <a:solidFill>
                  <a:schemeClr val="bg1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4400" b="1" dirty="0" err="1">
                <a:solidFill>
                  <a:schemeClr val="bg1"/>
                </a:solidFill>
                <a:latin typeface="Arial-SGK-TV" pitchFamily="2" charset="0"/>
                <a:cs typeface="Arial-SGK-TV" pitchFamily="2" charset="0"/>
              </a:rPr>
              <a:t>thiện</a:t>
            </a:r>
            <a:r>
              <a:rPr lang="en-US" sz="4400" b="1" dirty="0">
                <a:solidFill>
                  <a:schemeClr val="bg1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4400" b="1" dirty="0" err="1">
                <a:solidFill>
                  <a:schemeClr val="bg1"/>
                </a:solidFill>
                <a:latin typeface="Arial-SGK-TV" pitchFamily="2" charset="0"/>
                <a:cs typeface="Arial-SGK-TV" pitchFamily="2" charset="0"/>
              </a:rPr>
              <a:t>câu</a:t>
            </a:r>
            <a:r>
              <a:rPr lang="en-US" sz="4400" b="1" dirty="0">
                <a:solidFill>
                  <a:schemeClr val="bg1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4400" b="1" dirty="0" err="1">
                <a:solidFill>
                  <a:schemeClr val="bg1"/>
                </a:solidFill>
                <a:latin typeface="Arial-SGK-TV" pitchFamily="2" charset="0"/>
                <a:cs typeface="Arial-SGK-TV" pitchFamily="2" charset="0"/>
              </a:rPr>
              <a:t>và</a:t>
            </a:r>
            <a:r>
              <a:rPr lang="en-US" sz="4400" b="1" dirty="0">
                <a:solidFill>
                  <a:schemeClr val="bg1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4400" b="1" dirty="0" err="1">
                <a:solidFill>
                  <a:schemeClr val="bg1"/>
                </a:solidFill>
                <a:latin typeface="Arial-SGK-TV" pitchFamily="2" charset="0"/>
                <a:cs typeface="Arial-SGK-TV" pitchFamily="2" charset="0"/>
              </a:rPr>
              <a:t>viết</a:t>
            </a:r>
            <a:r>
              <a:rPr lang="en-US" sz="4400" b="1" dirty="0">
                <a:solidFill>
                  <a:schemeClr val="bg1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4400" b="1" dirty="0" err="1">
                <a:solidFill>
                  <a:schemeClr val="bg1"/>
                </a:solidFill>
                <a:latin typeface="Arial-SGK-TV" pitchFamily="2" charset="0"/>
                <a:cs typeface="Arial-SGK-TV" pitchFamily="2" charset="0"/>
              </a:rPr>
              <a:t>câu</a:t>
            </a:r>
            <a:r>
              <a:rPr lang="en-US" sz="4400" b="1" dirty="0">
                <a:solidFill>
                  <a:schemeClr val="bg1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4400" b="1" dirty="0" err="1">
                <a:solidFill>
                  <a:schemeClr val="bg1"/>
                </a:solidFill>
                <a:latin typeface="Arial-SGK-TV" pitchFamily="2" charset="0"/>
                <a:cs typeface="Arial-SGK-TV" pitchFamily="2" charset="0"/>
              </a:rPr>
              <a:t>vào</a:t>
            </a:r>
            <a:r>
              <a:rPr lang="en-US" sz="4400" b="1" dirty="0">
                <a:solidFill>
                  <a:schemeClr val="bg1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4400" b="1" dirty="0" err="1">
                <a:solidFill>
                  <a:schemeClr val="bg1"/>
                </a:solidFill>
                <a:latin typeface="Arial-SGK-TV" pitchFamily="2" charset="0"/>
                <a:cs typeface="Arial-SGK-TV" pitchFamily="2" charset="0"/>
              </a:rPr>
              <a:t>vở</a:t>
            </a:r>
            <a:r>
              <a:rPr lang="en-US" sz="4400" b="1" dirty="0">
                <a:solidFill>
                  <a:schemeClr val="bg1"/>
                </a:solidFill>
                <a:latin typeface="Arial-SGK-TV" pitchFamily="2" charset="0"/>
                <a:cs typeface="Arial-SGK-TV" pitchFamily="2" charset="0"/>
              </a:rPr>
              <a:t>.</a:t>
            </a:r>
            <a:endParaRPr lang="en-US" sz="4400" b="1" dirty="0">
              <a:solidFill>
                <a:schemeClr val="bg1"/>
              </a:solidFill>
              <a:latin typeface="Arial-SGK-TV" pitchFamily="2" charset="0"/>
              <a:ea typeface="Times New Roman" panose="02020603050405020304" pitchFamily="18" charset="0"/>
              <a:cs typeface="Arial-SGK-TV" pitchFamily="2" charset="0"/>
            </a:endParaRPr>
          </a:p>
        </p:txBody>
      </p:sp>
      <p:sp>
        <p:nvSpPr>
          <p:cNvPr id="4" name="Text Box 3"/>
          <p:cNvSpPr txBox="1"/>
          <p:nvPr/>
        </p:nvSpPr>
        <p:spPr>
          <a:xfrm>
            <a:off x="1669143" y="4668520"/>
            <a:ext cx="906151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latin typeface="Arial-SGK-TV" pitchFamily="2" charset="0"/>
                <a:cs typeface="Arial-SGK-TV" pitchFamily="2" charset="0"/>
              </a:rPr>
              <a:t>mời</a:t>
            </a:r>
            <a:r>
              <a:rPr lang="en-US" sz="3200" dirty="0">
                <a:latin typeface="Arial-SGK-TV" pitchFamily="2" charset="0"/>
                <a:cs typeface="Arial-SGK-TV" pitchFamily="2" charset="0"/>
              </a:rPr>
              <a:t>                       </a:t>
            </a:r>
            <a:r>
              <a:rPr lang="en-US" sz="3200" dirty="0" err="1">
                <a:latin typeface="Arial-SGK-TV" pitchFamily="2" charset="0"/>
                <a:cs typeface="Arial-SGK-TV" pitchFamily="2" charset="0"/>
              </a:rPr>
              <a:t>mở</a:t>
            </a:r>
            <a:r>
              <a:rPr lang="en-US" sz="32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dirty="0" err="1">
                <a:latin typeface="Arial-SGK-TV" pitchFamily="2" charset="0"/>
                <a:cs typeface="Arial-SGK-TV" pitchFamily="2" charset="0"/>
              </a:rPr>
              <a:t>cửa</a:t>
            </a:r>
            <a:r>
              <a:rPr lang="en-US" sz="3200" dirty="0">
                <a:latin typeface="Arial-SGK-TV" pitchFamily="2" charset="0"/>
                <a:cs typeface="Arial-SGK-TV" pitchFamily="2" charset="0"/>
              </a:rPr>
              <a:t>                        </a:t>
            </a:r>
            <a:r>
              <a:rPr lang="en-US" sz="3200" dirty="0" err="1">
                <a:latin typeface="Arial-SGK-TV" pitchFamily="2" charset="0"/>
                <a:cs typeface="Arial-SGK-TV" pitchFamily="2" charset="0"/>
              </a:rPr>
              <a:t>nghe</a:t>
            </a:r>
            <a:r>
              <a:rPr lang="en-US" sz="32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dirty="0" err="1">
                <a:latin typeface="Arial-SGK-TV" pitchFamily="2" charset="0"/>
                <a:cs typeface="Arial-SGK-TV" pitchFamily="2" charset="0"/>
              </a:rPr>
              <a:t>lời</a:t>
            </a:r>
            <a:endParaRPr lang="en-US" sz="3200" dirty="0"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5" name="Oval 4"/>
          <p:cNvSpPr/>
          <p:nvPr/>
        </p:nvSpPr>
        <p:spPr>
          <a:xfrm>
            <a:off x="4331899" y="4548717"/>
            <a:ext cx="2420620" cy="80348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>
                <a:latin typeface="Arial-SGK-TV" pitchFamily="2" charset="0"/>
                <a:cs typeface="Arial-SGK-TV" pitchFamily="2" charset="0"/>
              </a:rPr>
              <a:t>mở</a:t>
            </a:r>
            <a:r>
              <a:rPr lang="en-US" sz="3200" b="1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b="1" dirty="0" err="1">
                <a:latin typeface="Arial-SGK-TV" pitchFamily="2" charset="0"/>
                <a:cs typeface="Arial-SGK-TV" pitchFamily="2" charset="0"/>
              </a:rPr>
              <a:t>cửa</a:t>
            </a:r>
            <a:endParaRPr lang="en-US" sz="3200" b="1" dirty="0">
              <a:latin typeface="Arial-SGK-TV" pitchFamily="2" charset="0"/>
              <a:cs typeface="Arial-SGK-TV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3" grpId="1" build="p"/>
      <p:bldP spid="8" grpId="0" bldLvl="0" animBg="1"/>
      <p:bldP spid="8" grpId="1" animBg="1"/>
      <p:bldP spid="4" grpId="0"/>
      <p:bldP spid="4" grpId="1"/>
      <p:bldP spid="5" grpId="0" bldLvl="0" animBg="1"/>
      <p:bldP spid="5" grpId="1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107C51EC-0878-4EA1-8B46-BD7794B2202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4562" t="30127" r="24174" b="58988"/>
          <a:stretch/>
        </p:blipFill>
        <p:spPr>
          <a:xfrm>
            <a:off x="1339403" y="2489802"/>
            <a:ext cx="8783391" cy="3103809"/>
          </a:xfrm>
          <a:prstGeom prst="rect">
            <a:avLst/>
          </a:prstGeom>
        </p:spPr>
      </p:pic>
      <p:sp>
        <p:nvSpPr>
          <p:cNvPr id="32772" name="TextBox 9"/>
          <p:cNvSpPr txBox="1">
            <a:spLocks noChangeArrowheads="1"/>
          </p:cNvSpPr>
          <p:nvPr/>
        </p:nvSpPr>
        <p:spPr bwMode="auto">
          <a:xfrm>
            <a:off x="1097329" y="602945"/>
            <a:ext cx="7200161" cy="748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 sz="4267" b="1" dirty="0">
              <a:latin typeface="HP001 4 hàng" pitchFamily="34" charset="0"/>
            </a:endParaRPr>
          </a:p>
        </p:txBody>
      </p:sp>
      <p:sp>
        <p:nvSpPr>
          <p:cNvPr id="7" name="TextBox 7"/>
          <p:cNvSpPr txBox="1">
            <a:spLocks noChangeArrowheads="1"/>
          </p:cNvSpPr>
          <p:nvPr/>
        </p:nvSpPr>
        <p:spPr bwMode="auto">
          <a:xfrm>
            <a:off x="1411973" y="3625264"/>
            <a:ext cx="11960509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3600" b="1" dirty="0" err="1">
                <a:latin typeface="HP001 4 hàng" pitchFamily="34" charset="0"/>
              </a:rPr>
              <a:t>mở</a:t>
            </a:r>
            <a:r>
              <a:rPr lang="en-US" sz="3600" b="1" dirty="0">
                <a:latin typeface="HP001 4 hàng" pitchFamily="34" charset="0"/>
              </a:rPr>
              <a:t> </a:t>
            </a:r>
            <a:r>
              <a:rPr lang="en-US" sz="3600" b="1" dirty="0" err="1">
                <a:latin typeface="HP001 4 hàng" pitchFamily="34" charset="0"/>
              </a:rPr>
              <a:t>cửa</a:t>
            </a:r>
            <a:r>
              <a:rPr lang="en-US" sz="3600" b="1" dirty="0">
                <a:latin typeface="HP001 4 hàng" pitchFamily="34" charset="0"/>
              </a:rPr>
              <a:t> </a:t>
            </a:r>
            <a:r>
              <a:rPr lang="en-US" sz="3600" b="1" dirty="0" err="1">
                <a:latin typeface="HP001 4 hàng" pitchFamily="34" charset="0"/>
              </a:rPr>
              <a:t>cho</a:t>
            </a:r>
            <a:r>
              <a:rPr lang="en-US" sz="3600" b="1" dirty="0">
                <a:latin typeface="HP001 4 hàng" pitchFamily="34" charset="0"/>
              </a:rPr>
              <a:t> </a:t>
            </a:r>
            <a:r>
              <a:rPr lang="en-US" sz="3600" b="1" dirty="0" err="1">
                <a:latin typeface="HP001 4 hàng" pitchFamily="34" charset="0"/>
              </a:rPr>
              <a:t>người</a:t>
            </a:r>
            <a:r>
              <a:rPr lang="en-US" sz="3600" b="1" dirty="0">
                <a:latin typeface="HP001 4 hàng" pitchFamily="34" charset="0"/>
              </a:rPr>
              <a:t> </a:t>
            </a:r>
            <a:r>
              <a:rPr lang="en-US" sz="3600" b="1" dirty="0" err="1">
                <a:latin typeface="HP001 4 hàng" pitchFamily="34" charset="0"/>
              </a:rPr>
              <a:t>lạ</a:t>
            </a:r>
            <a:r>
              <a:rPr lang="en-US" sz="3600" b="1" dirty="0">
                <a:latin typeface="HP001 4 hàng" pitchFamily="34" charset="0"/>
              </a:rPr>
              <a:t>.</a:t>
            </a:r>
          </a:p>
        </p:txBody>
      </p:sp>
      <p:sp>
        <p:nvSpPr>
          <p:cNvPr id="10" name="TextBox 7">
            <a:extLst>
              <a:ext uri="{FF2B5EF4-FFF2-40B4-BE49-F238E27FC236}">
                <a16:creationId xmlns:a16="http://schemas.microsoft.com/office/drawing/2014/main" id="{9FD05388-2581-4AAF-9827-6CCC9769879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11476" y="2876276"/>
            <a:ext cx="7827983" cy="748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3600" b="1" dirty="0" err="1">
                <a:latin typeface="HP001 4 hàng" pitchFamily="34" charset="0"/>
              </a:rPr>
              <a:t>Khi</a:t>
            </a:r>
            <a:r>
              <a:rPr lang="en-US" sz="3600" b="1" dirty="0">
                <a:latin typeface="HP001 4 hàng" pitchFamily="34" charset="0"/>
              </a:rPr>
              <a:t> ở </a:t>
            </a:r>
            <a:r>
              <a:rPr lang="en-US" sz="3600" b="1" dirty="0" err="1">
                <a:latin typeface="HP001 4 hàng" pitchFamily="34" charset="0"/>
              </a:rPr>
              <a:t>nhà</a:t>
            </a:r>
            <a:r>
              <a:rPr lang="en-US" sz="3600" b="1" dirty="0">
                <a:latin typeface="HP001 4 hàng" pitchFamily="34" charset="0"/>
              </a:rPr>
              <a:t> </a:t>
            </a:r>
            <a:r>
              <a:rPr lang="en-US" sz="3600" b="1" dirty="0" err="1">
                <a:latin typeface="HP001 4 hàng" pitchFamily="34" charset="0"/>
              </a:rPr>
              <a:t>một</a:t>
            </a:r>
            <a:r>
              <a:rPr lang="en-US" sz="3600" b="1" dirty="0">
                <a:latin typeface="HP001 4 hàng" pitchFamily="34" charset="0"/>
              </a:rPr>
              <a:t> </a:t>
            </a:r>
            <a:r>
              <a:rPr lang="en-US" sz="3600" b="1" dirty="0" err="1">
                <a:latin typeface="HP001 4 hàng" pitchFamily="34" charset="0"/>
              </a:rPr>
              <a:t>mình</a:t>
            </a:r>
            <a:r>
              <a:rPr lang="en-US" sz="3600" b="1" dirty="0">
                <a:latin typeface="HP001 4 hàng" pitchFamily="34" charset="0"/>
              </a:rPr>
              <a:t>, </a:t>
            </a:r>
            <a:r>
              <a:rPr lang="en-US" sz="3600" b="1" dirty="0" err="1">
                <a:latin typeface="HP001 4 hàng" pitchFamily="34" charset="0"/>
              </a:rPr>
              <a:t>em</a:t>
            </a:r>
            <a:r>
              <a:rPr lang="en-US" sz="3600" b="1" dirty="0">
                <a:latin typeface="HP001 4 hàng" pitchFamily="34" charset="0"/>
              </a:rPr>
              <a:t> </a:t>
            </a:r>
            <a:r>
              <a:rPr lang="en-US" sz="3600" b="1" dirty="0" err="1">
                <a:latin typeface="HP001 4 hàng" pitchFamily="34" charset="0"/>
              </a:rPr>
              <a:t>không</a:t>
            </a:r>
            <a:r>
              <a:rPr lang="en-US" sz="3600" b="1" dirty="0">
                <a:latin typeface="HP001 4 hàng" pitchFamily="34" charset="0"/>
              </a:rPr>
              <a:t> </a:t>
            </a:r>
            <a:r>
              <a:rPr lang="en-US" sz="3600" b="1" dirty="0" err="1">
                <a:latin typeface="HP001 4 hàng" pitchFamily="34" charset="0"/>
              </a:rPr>
              <a:t>được</a:t>
            </a:r>
            <a:r>
              <a:rPr lang="en-US" sz="4267" b="1" dirty="0">
                <a:latin typeface="HP001 4 hàng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5312848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00"/>
    </mc:Choice>
    <mc:Fallback xmlns="">
      <p:transition spd="slow" advTm="1000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4"/>
          <p:cNvSpPr txBox="1"/>
          <p:nvPr/>
        </p:nvSpPr>
        <p:spPr>
          <a:xfrm>
            <a:off x="5757333" y="3166533"/>
            <a:ext cx="309880" cy="46037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endParaRPr lang="en-US" sz="2400">
              <a:sym typeface="Wingdings" panose="05000000000000000000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00207" y="199813"/>
            <a:ext cx="6926580" cy="677333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>
        <p:wipe/>
      </p:transition>
    </mc:Choice>
    <mc:Fallback xmlns="">
      <p:transition advTm="1000">
        <p:wip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Rounded Rectangle 7"/>
          <p:cNvSpPr/>
          <p:nvPr/>
        </p:nvSpPr>
        <p:spPr>
          <a:xfrm>
            <a:off x="182033" y="317500"/>
            <a:ext cx="6156960" cy="1132840"/>
          </a:xfrm>
          <a:prstGeom prst="roundRec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Calibri" panose="020F0502020204030204" charset="0"/>
              </a:defRPr>
            </a:lvl1pPr>
            <a:lvl2pPr marL="45720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Calibri" panose="020F0502020204030204" charset="0"/>
                <a:ea typeface="+mn-ea"/>
                <a:cs typeface="+mn-cs"/>
              </a:defRPr>
            </a:lvl2pPr>
            <a:lvl3pPr marL="91440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Calibri" panose="020F0502020204030204" charset="0"/>
                <a:ea typeface="+mn-ea"/>
                <a:cs typeface="+mn-cs"/>
              </a:defRPr>
            </a:lvl3pPr>
            <a:lvl4pPr marL="1371600" lvl="3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Calibri" panose="020F0502020204030204" charset="0"/>
                <a:ea typeface="+mn-ea"/>
                <a:cs typeface="+mn-cs"/>
              </a:defRPr>
            </a:lvl4pPr>
            <a:lvl5pPr marL="1828800" lvl="4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Calibri" panose="020F0502020204030204" charset="0"/>
                <a:ea typeface="+mn-ea"/>
                <a:cs typeface="+mn-cs"/>
              </a:defRPr>
            </a:lvl5pPr>
          </a:lstStyle>
          <a:p>
            <a:pPr lvl="0">
              <a:buFont typeface="Arial" panose="020B0604020202020204" pitchFamily="34" charset="0"/>
              <a:buNone/>
            </a:pPr>
            <a:r>
              <a:rPr lang="en-US" sz="4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7. Nghe viết</a:t>
            </a:r>
            <a:endParaRPr lang="en-US" sz="4800" b="1" dirty="0">
              <a:solidFill>
                <a:schemeClr val="bg1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-1" y="1738313"/>
            <a:ext cx="11843657" cy="429963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ldLvl="0" animBg="1"/>
      <p:bldP spid="8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107C51EC-0878-4EA1-8B46-BD7794B2202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54562" t="30127" r="24174" b="58988"/>
          <a:stretch/>
        </p:blipFill>
        <p:spPr>
          <a:xfrm>
            <a:off x="1287887" y="1571223"/>
            <a:ext cx="9414457" cy="2989941"/>
          </a:xfrm>
          <a:prstGeom prst="rect">
            <a:avLst/>
          </a:prstGeom>
        </p:spPr>
      </p:pic>
      <p:sp>
        <p:nvSpPr>
          <p:cNvPr id="5" name="TextBox 7">
            <a:extLst>
              <a:ext uri="{FF2B5EF4-FFF2-40B4-BE49-F238E27FC236}">
                <a16:creationId xmlns:a16="http://schemas.microsoft.com/office/drawing/2014/main" id="{9FD05388-2581-4AAF-9827-6CCC9769879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83346" y="1947980"/>
            <a:ext cx="8718998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3600" b="1" dirty="0" err="1">
                <a:latin typeface="HP001 4 hàng" pitchFamily="34" charset="0"/>
              </a:rPr>
              <a:t>Lúc</a:t>
            </a:r>
            <a:r>
              <a:rPr lang="en-US" sz="3600" b="1" dirty="0">
                <a:latin typeface="HP001 4 hàng" pitchFamily="34" charset="0"/>
              </a:rPr>
              <a:t> </a:t>
            </a:r>
            <a:r>
              <a:rPr lang="en-US" sz="3600" b="1" dirty="0" err="1">
                <a:latin typeface="HP001 4 hàng" pitchFamily="34" charset="0"/>
              </a:rPr>
              <a:t>dê</a:t>
            </a:r>
            <a:r>
              <a:rPr lang="en-US" sz="3600" b="1" dirty="0">
                <a:latin typeface="HP001 4 hàng" pitchFamily="34" charset="0"/>
              </a:rPr>
              <a:t> </a:t>
            </a:r>
            <a:r>
              <a:rPr lang="en-US" sz="3600" b="1" dirty="0" err="1">
                <a:latin typeface="HP001 4 hàng" pitchFamily="34" charset="0"/>
              </a:rPr>
              <a:t>mẹ</a:t>
            </a:r>
            <a:r>
              <a:rPr lang="en-US" sz="3600" b="1" dirty="0">
                <a:latin typeface="HP001 4 hàng" pitchFamily="34" charset="0"/>
              </a:rPr>
              <a:t> </a:t>
            </a:r>
            <a:r>
              <a:rPr lang="en-US" sz="3600" b="1" dirty="0" err="1">
                <a:latin typeface="HP001 4 hàng" pitchFamily="34" charset="0"/>
              </a:rPr>
              <a:t>vừa</a:t>
            </a:r>
            <a:r>
              <a:rPr lang="en-US" sz="3600" b="1" dirty="0">
                <a:latin typeface="HP001 4 hàng" pitchFamily="34" charset="0"/>
              </a:rPr>
              <a:t> </a:t>
            </a:r>
            <a:r>
              <a:rPr lang="en-US" sz="3600" b="1" dirty="0" err="1">
                <a:latin typeface="HP001 4 hàng" pitchFamily="34" charset="0"/>
              </a:rPr>
              <a:t>đi</a:t>
            </a:r>
            <a:r>
              <a:rPr lang="en-US" sz="3600" b="1" dirty="0">
                <a:latin typeface="HP001 4 hàng" pitchFamily="34" charset="0"/>
              </a:rPr>
              <a:t>, </a:t>
            </a:r>
            <a:r>
              <a:rPr lang="en-US" sz="3600" b="1" dirty="0" err="1">
                <a:latin typeface="HP001 4 hàng" pitchFamily="34" charset="0"/>
              </a:rPr>
              <a:t>sói</a:t>
            </a:r>
            <a:r>
              <a:rPr lang="en-US" sz="3600" b="1" dirty="0">
                <a:latin typeface="HP001 4 hàng" pitchFamily="34" charset="0"/>
              </a:rPr>
              <a:t> </a:t>
            </a:r>
            <a:r>
              <a:rPr lang="en-US" sz="3600" b="1" dirty="0" err="1">
                <a:latin typeface="HP001 4 hàng" pitchFamily="34" charset="0"/>
              </a:rPr>
              <a:t>đến</a:t>
            </a:r>
            <a:r>
              <a:rPr lang="en-US" sz="3600" b="1" dirty="0">
                <a:latin typeface="HP001 4 hàng" pitchFamily="34" charset="0"/>
              </a:rPr>
              <a:t> </a:t>
            </a:r>
            <a:r>
              <a:rPr lang="en-US" sz="3600" b="1" dirty="0" err="1">
                <a:latin typeface="HP001 4 hàng" pitchFamily="34" charset="0"/>
              </a:rPr>
              <a:t>gọi</a:t>
            </a:r>
            <a:r>
              <a:rPr lang="en-US" sz="3600" b="1" dirty="0">
                <a:latin typeface="HP001 4 hàng" pitchFamily="34" charset="0"/>
              </a:rPr>
              <a:t> </a:t>
            </a:r>
            <a:r>
              <a:rPr lang="en-US" sz="3600" b="1" dirty="0" err="1">
                <a:latin typeface="HP001 4 hàng" pitchFamily="34" charset="0"/>
              </a:rPr>
              <a:t>cửa</a:t>
            </a:r>
            <a:r>
              <a:rPr lang="en-US" sz="3600" b="1" dirty="0">
                <a:latin typeface="HP001 4 hàng" pitchFamily="34" charset="0"/>
              </a:rPr>
              <a:t>. </a:t>
            </a:r>
            <a:r>
              <a:rPr lang="en-US" sz="3600" b="1" dirty="0" err="1">
                <a:latin typeface="HP001 4 hàng" pitchFamily="34" charset="0"/>
              </a:rPr>
              <a:t>Đàn</a:t>
            </a:r>
            <a:r>
              <a:rPr lang="en-US" sz="3600" b="1" dirty="0">
                <a:latin typeface="HP001 4 hàng" pitchFamily="34" charset="0"/>
              </a:rPr>
              <a:t> </a:t>
            </a:r>
            <a:r>
              <a:rPr lang="en-US" sz="3600" b="1" dirty="0" err="1">
                <a:latin typeface="HP001 4 hàng" pitchFamily="34" charset="0"/>
              </a:rPr>
              <a:t>dê</a:t>
            </a:r>
            <a:r>
              <a:rPr lang="en-US" sz="3600" b="1" dirty="0">
                <a:latin typeface="HP001 4 hàng" pitchFamily="34" charset="0"/>
              </a:rPr>
              <a:t> </a:t>
            </a:r>
          </a:p>
        </p:txBody>
      </p:sp>
      <p:sp>
        <p:nvSpPr>
          <p:cNvPr id="6" name="TextBox 7">
            <a:extLst>
              <a:ext uri="{FF2B5EF4-FFF2-40B4-BE49-F238E27FC236}">
                <a16:creationId xmlns:a16="http://schemas.microsoft.com/office/drawing/2014/main" id="{9FD05388-2581-4AAF-9827-6CCC9769879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23492" y="2658970"/>
            <a:ext cx="8718998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3600" b="1" dirty="0">
                <a:latin typeface="HP001 4 hàng" pitchFamily="34" charset="0"/>
              </a:rPr>
              <a:t> </a:t>
            </a:r>
            <a:r>
              <a:rPr lang="en-US" sz="3600" b="1" dirty="0" err="1">
                <a:latin typeface="HP001 4 hàng" pitchFamily="34" charset="0"/>
              </a:rPr>
              <a:t>biết</a:t>
            </a:r>
            <a:r>
              <a:rPr lang="en-US" sz="3600" b="1" dirty="0">
                <a:latin typeface="HP001 4 hàng" pitchFamily="34" charset="0"/>
              </a:rPr>
              <a:t> </a:t>
            </a:r>
            <a:r>
              <a:rPr lang="en-US" sz="3600" b="1" dirty="0" err="1">
                <a:latin typeface="HP001 4 hàng" pitchFamily="34" charset="0"/>
              </a:rPr>
              <a:t>sói</a:t>
            </a:r>
            <a:r>
              <a:rPr lang="en-US" sz="3600" b="1" dirty="0">
                <a:latin typeface="HP001 4 hàng" pitchFamily="34" charset="0"/>
              </a:rPr>
              <a:t> </a:t>
            </a:r>
            <a:r>
              <a:rPr lang="en-US" sz="3600" b="1" dirty="0" err="1">
                <a:latin typeface="HP001 4 hàng" pitchFamily="34" charset="0"/>
              </a:rPr>
              <a:t>giả</a:t>
            </a:r>
            <a:r>
              <a:rPr lang="en-US" sz="3600" b="1" dirty="0">
                <a:latin typeface="HP001 4 hàng" pitchFamily="34" charset="0"/>
              </a:rPr>
              <a:t> </a:t>
            </a:r>
            <a:r>
              <a:rPr lang="en-US" sz="3600" b="1" dirty="0" err="1">
                <a:latin typeface="HP001 4 hàng" pitchFamily="34" charset="0"/>
              </a:rPr>
              <a:t>giọng</a:t>
            </a:r>
            <a:r>
              <a:rPr lang="en-US" sz="3600" b="1" dirty="0">
                <a:latin typeface="HP001 4 hàng" pitchFamily="34" charset="0"/>
              </a:rPr>
              <a:t> </a:t>
            </a:r>
            <a:r>
              <a:rPr lang="en-US" sz="3600" b="1" dirty="0" err="1">
                <a:latin typeface="HP001 4 hàng" pitchFamily="34" charset="0"/>
              </a:rPr>
              <a:t>mẹ</a:t>
            </a:r>
            <a:r>
              <a:rPr lang="en-US" sz="3600" b="1" dirty="0">
                <a:latin typeface="HP001 4 hàng" pitchFamily="34" charset="0"/>
              </a:rPr>
              <a:t> </a:t>
            </a:r>
            <a:r>
              <a:rPr lang="en-US" sz="3600" b="1" dirty="0" err="1">
                <a:latin typeface="HP001 4 hàng" pitchFamily="34" charset="0"/>
              </a:rPr>
              <a:t>nên</a:t>
            </a:r>
            <a:r>
              <a:rPr lang="en-US" sz="3600" b="1" dirty="0">
                <a:latin typeface="HP001 4 hàng" pitchFamily="34" charset="0"/>
              </a:rPr>
              <a:t> </a:t>
            </a:r>
            <a:r>
              <a:rPr lang="en-US" sz="3600" b="1" dirty="0" err="1">
                <a:latin typeface="HP001 4 hàng" pitchFamily="34" charset="0"/>
              </a:rPr>
              <a:t>không</a:t>
            </a:r>
            <a:r>
              <a:rPr lang="en-US" sz="3600" b="1" dirty="0">
                <a:latin typeface="HP001 4 hàng" pitchFamily="34" charset="0"/>
              </a:rPr>
              <a:t> </a:t>
            </a:r>
            <a:r>
              <a:rPr lang="en-US" sz="3600" b="1" dirty="0" err="1">
                <a:latin typeface="HP001 4 hàng" pitchFamily="34" charset="0"/>
              </a:rPr>
              <a:t>mở</a:t>
            </a:r>
            <a:r>
              <a:rPr lang="en-US" sz="3600" b="1" dirty="0">
                <a:latin typeface="HP001 4 hàng" pitchFamily="34" charset="0"/>
              </a:rPr>
              <a:t> </a:t>
            </a:r>
            <a:r>
              <a:rPr lang="en-US" sz="3600" b="1" dirty="0" err="1">
                <a:latin typeface="HP001 4 hàng" pitchFamily="34" charset="0"/>
              </a:rPr>
              <a:t>cửa</a:t>
            </a:r>
            <a:r>
              <a:rPr lang="en-US" sz="3600" b="1" dirty="0">
                <a:latin typeface="HP001 4 hàng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75882157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-1268800"/>
            <a:ext cx="10515600" cy="1325563"/>
          </a:xfrm>
        </p:spPr>
        <p:txBody>
          <a:bodyPr/>
          <a:lstStyle/>
          <a:p>
            <a:endParaRPr lang="en-US"/>
          </a:p>
        </p:txBody>
      </p:sp>
      <p:sp>
        <p:nvSpPr>
          <p:cNvPr id="21505" name="Title 1"/>
          <p:cNvSpPr txBox="1"/>
          <p:nvPr/>
        </p:nvSpPr>
        <p:spPr>
          <a:xfrm>
            <a:off x="1072727" y="-2136845"/>
            <a:ext cx="14020800" cy="1631951"/>
          </a:xfrm>
          <a:prstGeom prst="rect">
            <a:avLst/>
          </a:prstGeom>
          <a:noFill/>
          <a:ln w="9525">
            <a:noFill/>
          </a:ln>
        </p:spPr>
        <p:txBody>
          <a:bodyPr anchor="b"/>
          <a:lstStyle/>
          <a:p>
            <a:pPr algn="ctr">
              <a:lnSpc>
                <a:spcPct val="90000"/>
              </a:lnSpc>
            </a:pPr>
            <a:endParaRPr lang="en-US" altLang="en-US" sz="4265" b="1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1506" name="Subtitle 2"/>
          <p:cNvSpPr txBox="1"/>
          <p:nvPr/>
        </p:nvSpPr>
        <p:spPr>
          <a:xfrm>
            <a:off x="1458384" y="899726"/>
            <a:ext cx="15303500" cy="3291416"/>
          </a:xfrm>
          <a:prstGeom prst="rect">
            <a:avLst/>
          </a:prstGeom>
          <a:noFill/>
          <a:ln w="9525">
            <a:noFill/>
          </a:ln>
        </p:spPr>
        <p:txBody>
          <a:bodyPr anchor="t"/>
          <a:lstStyle/>
          <a:p>
            <a:pPr lvl="1" indent="0">
              <a:lnSpc>
                <a:spcPct val="15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 altLang="vi-VN" sz="3735" dirty="0">
                <a:latin typeface="Calibri" panose="020F0502020204030204" charset="0"/>
                <a:cs typeface="Calibri" panose="020F0502020204030204" charset="0"/>
              </a:rPr>
              <a:t> Chọn chữ phù hợp thay cho bông hoa</a:t>
            </a:r>
          </a:p>
          <a:p>
            <a:pPr indent="0">
              <a:lnSpc>
                <a:spcPct val="15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 altLang="vi-VN" sz="3735" i="1" dirty="0">
                <a:latin typeface="Calibri" panose="020F0502020204030204" charset="0"/>
                <a:cs typeface="Calibri" panose="020F0502020204030204" charset="0"/>
              </a:rPr>
              <a:t>a. c</a:t>
            </a:r>
            <a:r>
              <a:rPr lang="vi-VN" altLang="en-US" sz="3735" dirty="0">
                <a:latin typeface="Calibri" panose="020F0502020204030204" charset="0"/>
                <a:cs typeface="Calibri" panose="020F0502020204030204" charset="0"/>
              </a:rPr>
              <a:t> hay </a:t>
            </a:r>
            <a:r>
              <a:rPr lang="en-US" altLang="vi-VN" sz="3735" dirty="0">
                <a:latin typeface="Calibri" panose="020F0502020204030204" charset="0"/>
                <a:cs typeface="Calibri" panose="020F0502020204030204" charset="0"/>
              </a:rPr>
              <a:t>k</a:t>
            </a:r>
            <a:r>
              <a:rPr lang="vi-VN" altLang="en-US" sz="3735" i="1" dirty="0">
                <a:latin typeface="Calibri" panose="020F0502020204030204" charset="0"/>
                <a:cs typeface="Calibri" panose="020F0502020204030204" charset="0"/>
              </a:rPr>
              <a:t> </a:t>
            </a:r>
            <a:r>
              <a:rPr lang="vi-VN" altLang="en-US" sz="3735" dirty="0">
                <a:latin typeface="Calibri" panose="020F0502020204030204" charset="0"/>
                <a:cs typeface="Calibri" panose="020F0502020204030204" charset="0"/>
              </a:rPr>
              <a:t>?        </a:t>
            </a:r>
            <a:r>
              <a:rPr lang="en-US" altLang="en-US" sz="4265" dirty="0" err="1">
                <a:latin typeface="Calibri" panose="020F0502020204030204" charset="0"/>
                <a:cs typeface="Calibri" panose="020F0502020204030204" charset="0"/>
              </a:rPr>
              <a:t>k</a:t>
            </a:r>
            <a:r>
              <a:rPr lang="en-US" altLang="vi-VN" sz="4265" dirty="0" err="1">
                <a:latin typeface="Calibri" panose="020F0502020204030204" charset="0"/>
                <a:cs typeface="Calibri" panose="020F0502020204030204" charset="0"/>
              </a:rPr>
              <a:t>ỳ</a:t>
            </a:r>
            <a:r>
              <a:rPr lang="en-US" altLang="vi-VN" sz="4265" dirty="0">
                <a:latin typeface="Calibri" panose="020F0502020204030204" charset="0"/>
                <a:cs typeface="Calibri" panose="020F0502020204030204" charset="0"/>
              </a:rPr>
              <a:t> lạ</a:t>
            </a:r>
            <a:r>
              <a:rPr lang="vi-VN" altLang="en-US" sz="4265" dirty="0">
                <a:latin typeface="Calibri" panose="020F0502020204030204" charset="0"/>
                <a:cs typeface="Calibri" panose="020F0502020204030204" charset="0"/>
              </a:rPr>
              <a:t>          </a:t>
            </a:r>
            <a:r>
              <a:rPr lang="en-US" altLang="vi-VN" sz="4265" dirty="0">
                <a:latin typeface="Calibri" panose="020F0502020204030204" charset="0"/>
                <a:cs typeface="Calibri" panose="020F0502020204030204" charset="0"/>
              </a:rPr>
              <a:t>cỏ non</a:t>
            </a:r>
            <a:r>
              <a:rPr lang="vi-VN" altLang="en-US" sz="4265" dirty="0">
                <a:latin typeface="Calibri" panose="020F0502020204030204" charset="0"/>
                <a:cs typeface="Calibri" panose="020F0502020204030204" charset="0"/>
              </a:rPr>
              <a:t>          </a:t>
            </a:r>
            <a:r>
              <a:rPr lang="en-US" altLang="en-US" sz="4265" dirty="0" err="1">
                <a:latin typeface="Calibri" panose="020F0502020204030204" charset="0"/>
                <a:cs typeface="Calibri" panose="020F0502020204030204" charset="0"/>
              </a:rPr>
              <a:t>k</a:t>
            </a:r>
            <a:r>
              <a:rPr lang="en-US" altLang="vi-VN" sz="4265" dirty="0" err="1">
                <a:latin typeface="Calibri" panose="020F0502020204030204" charset="0"/>
                <a:cs typeface="Calibri" panose="020F0502020204030204" charset="0"/>
              </a:rPr>
              <a:t>ể</a:t>
            </a:r>
            <a:r>
              <a:rPr lang="en-US" altLang="vi-VN" sz="4265" dirty="0">
                <a:latin typeface="Calibri" panose="020F0502020204030204" charset="0"/>
                <a:cs typeface="Calibri" panose="020F0502020204030204" charset="0"/>
              </a:rPr>
              <a:t> chuyện</a:t>
            </a:r>
          </a:p>
          <a:p>
            <a:pPr indent="0">
              <a:lnSpc>
                <a:spcPct val="15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 altLang="vi-VN" sz="3735" i="1" dirty="0">
                <a:latin typeface="Calibri" panose="020F0502020204030204" charset="0"/>
                <a:cs typeface="Calibri" panose="020F0502020204030204" charset="0"/>
              </a:rPr>
              <a:t>b. v</a:t>
            </a:r>
            <a:r>
              <a:rPr lang="vi-VN" altLang="en-US" sz="3735" dirty="0">
                <a:latin typeface="Calibri" panose="020F0502020204030204" charset="0"/>
                <a:cs typeface="Calibri" panose="020F0502020204030204" charset="0"/>
              </a:rPr>
              <a:t> hay </a:t>
            </a:r>
            <a:r>
              <a:rPr lang="en-US" altLang="vi-VN" sz="3735" i="1" dirty="0">
                <a:latin typeface="Calibri" panose="020F0502020204030204" charset="0"/>
                <a:cs typeface="Calibri" panose="020F0502020204030204" charset="0"/>
              </a:rPr>
              <a:t>d</a:t>
            </a:r>
            <a:r>
              <a:rPr lang="vi-VN" altLang="en-US" sz="3735" i="1" dirty="0">
                <a:latin typeface="Calibri" panose="020F0502020204030204" charset="0"/>
                <a:cs typeface="Calibri" panose="020F0502020204030204" charset="0"/>
              </a:rPr>
              <a:t> </a:t>
            </a:r>
            <a:r>
              <a:rPr lang="vi-VN" altLang="en-US" sz="3735" dirty="0">
                <a:latin typeface="Calibri" panose="020F0502020204030204" charset="0"/>
                <a:cs typeface="Calibri" panose="020F0502020204030204" charset="0"/>
              </a:rPr>
              <a:t>?     </a:t>
            </a:r>
            <a:r>
              <a:rPr lang="vi-VN" altLang="en-US" sz="3735" dirty="0">
                <a:solidFill>
                  <a:schemeClr val="tx1"/>
                </a:solidFill>
                <a:latin typeface="Calibri" panose="020F0502020204030204" charset="0"/>
                <a:cs typeface="Calibri" panose="020F0502020204030204" charset="0"/>
              </a:rPr>
              <a:t>   </a:t>
            </a:r>
            <a:r>
              <a:rPr lang="en-US" sz="4265" dirty="0">
                <a:solidFill>
                  <a:schemeClr val="tx1"/>
                </a:solidFill>
                <a:latin typeface="Calibri" panose="020F0502020204030204" charset="0"/>
                <a:cs typeface="Calibri" panose="020F0502020204030204" charset="0"/>
              </a:rPr>
              <a:t>về </a:t>
            </a:r>
            <a:r>
              <a:rPr lang="en-US" sz="4265" dirty="0" err="1">
                <a:solidFill>
                  <a:schemeClr val="tx1"/>
                </a:solidFill>
                <a:latin typeface="Calibri" panose="020F0502020204030204" charset="0"/>
                <a:cs typeface="Calibri" panose="020F0502020204030204" charset="0"/>
              </a:rPr>
              <a:t>nhà</a:t>
            </a:r>
            <a:r>
              <a:rPr lang="en-US" sz="4265" dirty="0">
                <a:solidFill>
                  <a:schemeClr val="tx1"/>
                </a:solidFill>
                <a:latin typeface="Calibri" panose="020F0502020204030204" charset="0"/>
                <a:cs typeface="Calibri" panose="020F0502020204030204" charset="0"/>
              </a:rPr>
              <a:t>       </a:t>
            </a:r>
            <a:r>
              <a:rPr lang="en-US" sz="4265" dirty="0" err="1">
                <a:solidFill>
                  <a:schemeClr val="tx1"/>
                </a:solidFill>
                <a:latin typeface="Calibri" panose="020F0502020204030204" charset="0"/>
                <a:cs typeface="Calibri" panose="020F0502020204030204" charset="0"/>
              </a:rPr>
              <a:t>dê</a:t>
            </a:r>
            <a:r>
              <a:rPr lang="en-US" sz="4265" dirty="0">
                <a:solidFill>
                  <a:schemeClr val="tx1"/>
                </a:solidFill>
                <a:latin typeface="Calibri" panose="020F0502020204030204" charset="0"/>
                <a:cs typeface="Calibri" panose="020F0502020204030204" charset="0"/>
              </a:rPr>
              <a:t> con        vội vã</a:t>
            </a:r>
          </a:p>
        </p:txBody>
      </p:sp>
      <p:sp>
        <p:nvSpPr>
          <p:cNvPr id="14" name="Oval 13"/>
          <p:cNvSpPr/>
          <p:nvPr/>
        </p:nvSpPr>
        <p:spPr>
          <a:xfrm>
            <a:off x="480484" y="1134675"/>
            <a:ext cx="876300" cy="814917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vi-VN" sz="3735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8</a:t>
            </a:r>
            <a:endParaRPr kumimoji="0" lang="en-US" sz="3735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6" name="AutoShape 14" descr="daisy_button_pink_hb"/>
          <p:cNvSpPr/>
          <p:nvPr/>
        </p:nvSpPr>
        <p:spPr>
          <a:xfrm>
            <a:off x="8651788" y="3076346"/>
            <a:ext cx="986367" cy="924983"/>
          </a:xfrm>
          <a:prstGeom prst="actionButtonBlank">
            <a:avLst/>
          </a:prstGeom>
          <a:blipFill rotWithShape="1">
            <a:blip r:embed="rId2"/>
            <a:stretch>
              <a:fillRect/>
            </a:stretch>
          </a:blipFill>
          <a:ln w="9525">
            <a:noFill/>
          </a:ln>
        </p:spPr>
        <p:txBody>
          <a:bodyPr wrap="none" anchor="ctr"/>
          <a:lstStyle/>
          <a:p>
            <a:pPr eaLnBrk="0" hangingPunct="0"/>
            <a:endParaRPr lang="en-US" altLang="en-US" sz="2400" dirty="0">
              <a:latin typeface="Verdana" panose="020B0604030504040204" pitchFamily="34" charset="0"/>
            </a:endParaRPr>
          </a:p>
        </p:txBody>
      </p:sp>
      <p:sp>
        <p:nvSpPr>
          <p:cNvPr id="27" name="AutoShape 14" descr="daisy_button_pink_hb"/>
          <p:cNvSpPr/>
          <p:nvPr/>
        </p:nvSpPr>
        <p:spPr>
          <a:xfrm>
            <a:off x="6421715" y="3076769"/>
            <a:ext cx="847513" cy="924560"/>
          </a:xfrm>
          <a:prstGeom prst="actionButtonBlank">
            <a:avLst/>
          </a:prstGeom>
          <a:blipFill rotWithShape="1">
            <a:blip r:embed="rId2"/>
            <a:stretch>
              <a:fillRect/>
            </a:stretch>
          </a:blipFill>
          <a:ln w="9525">
            <a:noFill/>
          </a:ln>
        </p:spPr>
        <p:txBody>
          <a:bodyPr wrap="none" anchor="ctr"/>
          <a:lstStyle/>
          <a:p>
            <a:pPr eaLnBrk="0" hangingPunct="0"/>
            <a:endParaRPr lang="en-US" altLang="en-US" sz="2400" dirty="0">
              <a:latin typeface="Verdana" panose="020B0604030504040204" pitchFamily="34" charset="0"/>
            </a:endParaRPr>
          </a:p>
        </p:txBody>
      </p:sp>
      <p:sp>
        <p:nvSpPr>
          <p:cNvPr id="28" name="AutoShape 14" descr="daisy_button_pink_hb"/>
          <p:cNvSpPr/>
          <p:nvPr/>
        </p:nvSpPr>
        <p:spPr>
          <a:xfrm>
            <a:off x="4163695" y="3169728"/>
            <a:ext cx="728133" cy="924983"/>
          </a:xfrm>
          <a:prstGeom prst="actionButtonBlank">
            <a:avLst/>
          </a:prstGeom>
          <a:blipFill rotWithShape="1">
            <a:blip r:embed="rId2"/>
            <a:stretch>
              <a:fillRect/>
            </a:stretch>
          </a:blipFill>
          <a:ln w="9525">
            <a:noFill/>
          </a:ln>
        </p:spPr>
        <p:txBody>
          <a:bodyPr wrap="none" anchor="ctr"/>
          <a:lstStyle/>
          <a:p>
            <a:pPr eaLnBrk="0" hangingPunct="0"/>
            <a:endParaRPr lang="en-US" altLang="en-US" sz="2400" dirty="0">
              <a:latin typeface="Verdana" panose="020B0604030504040204" pitchFamily="34" charset="0"/>
            </a:endParaRPr>
          </a:p>
        </p:txBody>
      </p:sp>
      <p:sp>
        <p:nvSpPr>
          <p:cNvPr id="29" name="AutoShape 14" descr="daisy_button_pink_hb"/>
          <p:cNvSpPr/>
          <p:nvPr/>
        </p:nvSpPr>
        <p:spPr>
          <a:xfrm>
            <a:off x="9018098" y="2033668"/>
            <a:ext cx="728133" cy="924984"/>
          </a:xfrm>
          <a:prstGeom prst="actionButtonBlank">
            <a:avLst/>
          </a:prstGeom>
          <a:blipFill rotWithShape="1">
            <a:blip r:embed="rId2"/>
            <a:stretch>
              <a:fillRect/>
            </a:stretch>
          </a:blipFill>
          <a:ln w="9525">
            <a:noFill/>
          </a:ln>
        </p:spPr>
        <p:txBody>
          <a:bodyPr wrap="none" anchor="ctr"/>
          <a:lstStyle/>
          <a:p>
            <a:pPr eaLnBrk="0" hangingPunct="0"/>
            <a:endParaRPr lang="en-US" altLang="en-US" sz="2400" dirty="0">
              <a:latin typeface="Verdana" panose="020B0604030504040204" pitchFamily="34" charset="0"/>
            </a:endParaRPr>
          </a:p>
        </p:txBody>
      </p:sp>
      <p:sp>
        <p:nvSpPr>
          <p:cNvPr id="30" name="AutoShape 14" descr="daisy_button_pink_hb"/>
          <p:cNvSpPr/>
          <p:nvPr/>
        </p:nvSpPr>
        <p:spPr>
          <a:xfrm>
            <a:off x="6345052" y="1961127"/>
            <a:ext cx="728133" cy="924984"/>
          </a:xfrm>
          <a:prstGeom prst="actionButtonBlank">
            <a:avLst/>
          </a:prstGeom>
          <a:blipFill rotWithShape="1">
            <a:blip r:embed="rId2"/>
            <a:stretch>
              <a:fillRect/>
            </a:stretch>
          </a:blipFill>
          <a:ln w="9525">
            <a:noFill/>
          </a:ln>
        </p:spPr>
        <p:txBody>
          <a:bodyPr wrap="none" anchor="ctr"/>
          <a:lstStyle/>
          <a:p>
            <a:pPr eaLnBrk="0" hangingPunct="0"/>
            <a:endParaRPr lang="en-US" altLang="en-US" sz="2400" dirty="0">
              <a:latin typeface="Verdana" panose="020B0604030504040204" pitchFamily="34" charset="0"/>
            </a:endParaRPr>
          </a:p>
        </p:txBody>
      </p:sp>
      <p:sp>
        <p:nvSpPr>
          <p:cNvPr id="31" name="AutoShape 14" descr="daisy_button_pink_hb"/>
          <p:cNvSpPr/>
          <p:nvPr/>
        </p:nvSpPr>
        <p:spPr>
          <a:xfrm>
            <a:off x="4113802" y="2035785"/>
            <a:ext cx="728133" cy="922867"/>
          </a:xfrm>
          <a:prstGeom prst="actionButtonBlank">
            <a:avLst/>
          </a:prstGeom>
          <a:blipFill rotWithShape="1">
            <a:blip r:embed="rId2"/>
            <a:stretch>
              <a:fillRect/>
            </a:stretch>
          </a:blipFill>
          <a:ln w="9525">
            <a:noFill/>
          </a:ln>
        </p:spPr>
        <p:txBody>
          <a:bodyPr wrap="none" anchor="ctr"/>
          <a:lstStyle/>
          <a:p>
            <a:pPr eaLnBrk="0" hangingPunct="0"/>
            <a:endParaRPr lang="en-US" altLang="en-US" sz="2400" dirty="0">
              <a:latin typeface="Verdana" panose="020B060403050404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3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" dur="1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3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" dur="1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7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6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7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7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4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bldLvl="0" animBg="1"/>
      <p:bldP spid="27" grpId="0" bldLvl="0" animBg="1"/>
      <p:bldP spid="28" grpId="0" bldLvl="0" animBg="1"/>
      <p:bldP spid="29" grpId="0" bldLvl="0" animBg="1"/>
      <p:bldP spid="30" grpId="0" bldLvl="0" animBg="1"/>
      <p:bldP spid="31" grpId="0" bldLvl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84628" y="340360"/>
            <a:ext cx="11422743" cy="6177280"/>
          </a:xfrm>
          <a:prstGeom prst="rect">
            <a:avLst/>
          </a:prstGeom>
        </p:spPr>
      </p:pic>
    </p:spTree>
  </p:cSld>
  <p:clrMapOvr>
    <a:masterClrMapping/>
  </p:clrMapOvr>
  <p:transition>
    <p:wedg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8"/>
          <p:cNvSpPr>
            <a:spLocks noChangeArrowheads="1"/>
          </p:cNvSpPr>
          <p:nvPr/>
        </p:nvSpPr>
        <p:spPr bwMode="auto">
          <a:xfrm>
            <a:off x="769257" y="120850"/>
            <a:ext cx="10972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314" tIns="45718" rIns="91314" bIns="45718" anchor="ctr"/>
          <a:lstStyle/>
          <a:p>
            <a:pPr algn="ctr" defTabSz="913130" fontAlgn="base">
              <a:spcBef>
                <a:spcPct val="0"/>
              </a:spcBef>
              <a:spcAft>
                <a:spcPct val="0"/>
              </a:spcAft>
            </a:pPr>
            <a:r>
              <a:rPr lang="en-US" sz="4000" b="1" dirty="0">
                <a:solidFill>
                  <a:srgbClr val="FF0000"/>
                </a:solidFill>
                <a:latin typeface="Arial" panose="020B0604020202020204" pitchFamily="34" charset="0"/>
                <a:cs typeface="方正准圆简体"/>
              </a:rPr>
              <a:t>DẶN DÒ</a:t>
            </a:r>
          </a:p>
        </p:txBody>
      </p:sp>
      <p:sp>
        <p:nvSpPr>
          <p:cNvPr id="37" name="Plaque 36"/>
          <p:cNvSpPr>
            <a:spLocks noChangeArrowheads="1"/>
          </p:cNvSpPr>
          <p:nvPr/>
        </p:nvSpPr>
        <p:spPr bwMode="auto">
          <a:xfrm>
            <a:off x="558800" y="637042"/>
            <a:ext cx="11393714" cy="1639942"/>
          </a:xfrm>
          <a:prstGeom prst="plaque">
            <a:avLst>
              <a:gd name="adj" fmla="val 16667"/>
            </a:avLst>
          </a:prstGeom>
          <a:solidFill>
            <a:srgbClr val="FFC000"/>
          </a:solidFill>
          <a:ln w="25400" algn="ctr">
            <a:solidFill>
              <a:srgbClr val="385D8A"/>
            </a:solidFill>
            <a:miter lim="800000"/>
          </a:ln>
        </p:spPr>
        <p:txBody>
          <a:bodyPr lIns="91314" tIns="45718" rIns="91314" bIns="45718" anchor="ctr"/>
          <a:lstStyle/>
          <a:p>
            <a:pPr marL="342265" indent="-342265" defTabSz="912495">
              <a:lnSpc>
                <a:spcPct val="120000"/>
              </a:lnSpc>
              <a:buFont typeface="Wingdings" panose="05000000000000000000" pitchFamily="2" charset="2"/>
              <a:buChar char="v"/>
            </a:pPr>
            <a:r>
              <a:rPr lang="en-US" altLang="zh-CN" sz="2800" dirty="0">
                <a:solidFill>
                  <a:srgbClr val="002060"/>
                </a:solidFill>
                <a:latin typeface="Arial" panose="020B0604020202020204" pitchFamily="34" charset="0"/>
                <a:ea typeface="思源黑体 CN Light" panose="020B0300000000000000" pitchFamily="34" charset="-122"/>
                <a:cs typeface="Arial" panose="020B0604020202020204" pitchFamily="34" charset="0"/>
              </a:rPr>
              <a:t> </a:t>
            </a:r>
            <a:r>
              <a:rPr lang="en-US" altLang="zh-CN" sz="2800" dirty="0" err="1">
                <a:solidFill>
                  <a:srgbClr val="002060"/>
                </a:solidFill>
                <a:latin typeface="Arial" panose="020B0604020202020204" pitchFamily="34" charset="0"/>
                <a:ea typeface="思源黑体 CN Light" panose="020B0300000000000000" pitchFamily="34" charset="-122"/>
                <a:cs typeface="Arial" panose="020B0604020202020204" pitchFamily="34" charset="0"/>
              </a:rPr>
              <a:t>Hoàn</a:t>
            </a:r>
            <a:r>
              <a:rPr lang="en-US" altLang="zh-CN" sz="2800" dirty="0">
                <a:solidFill>
                  <a:srgbClr val="002060"/>
                </a:solidFill>
                <a:latin typeface="Arial" panose="020B0604020202020204" pitchFamily="34" charset="0"/>
                <a:ea typeface="思源黑体 CN Light" panose="020B0300000000000000" pitchFamily="34" charset="-122"/>
                <a:cs typeface="Arial" panose="020B0604020202020204" pitchFamily="34" charset="0"/>
              </a:rPr>
              <a:t> </a:t>
            </a:r>
            <a:r>
              <a:rPr lang="en-US" altLang="zh-CN" sz="2800" dirty="0" err="1">
                <a:solidFill>
                  <a:srgbClr val="002060"/>
                </a:solidFill>
                <a:latin typeface="Arial" panose="020B0604020202020204" pitchFamily="34" charset="0"/>
                <a:ea typeface="思源黑体 CN Light" panose="020B0300000000000000" pitchFamily="34" charset="-122"/>
                <a:cs typeface="Arial" panose="020B0604020202020204" pitchFamily="34" charset="0"/>
              </a:rPr>
              <a:t>thành</a:t>
            </a:r>
            <a:r>
              <a:rPr lang="en-US" altLang="zh-CN" sz="2800" dirty="0">
                <a:solidFill>
                  <a:srgbClr val="002060"/>
                </a:solidFill>
                <a:latin typeface="Arial" panose="020B0604020202020204" pitchFamily="34" charset="0"/>
                <a:ea typeface="思源黑体 CN Light" panose="020B0300000000000000" pitchFamily="34" charset="-122"/>
                <a:cs typeface="Arial" panose="020B0604020202020204" pitchFamily="34" charset="0"/>
              </a:rPr>
              <a:t> </a:t>
            </a:r>
            <a:r>
              <a:rPr lang="en-US" altLang="zh-CN" sz="2800" dirty="0" err="1">
                <a:solidFill>
                  <a:srgbClr val="002060"/>
                </a:solidFill>
                <a:latin typeface="Arial" panose="020B0604020202020204" pitchFamily="34" charset="0"/>
                <a:ea typeface="思源黑体 CN Light" panose="020B0300000000000000" pitchFamily="34" charset="-122"/>
                <a:cs typeface="Arial" panose="020B0604020202020204" pitchFamily="34" charset="0"/>
              </a:rPr>
              <a:t>vở</a:t>
            </a:r>
            <a:r>
              <a:rPr lang="en-US" altLang="zh-CN" sz="2800" dirty="0">
                <a:solidFill>
                  <a:srgbClr val="002060"/>
                </a:solidFill>
                <a:latin typeface="Arial" panose="020B0604020202020204" pitchFamily="34" charset="0"/>
                <a:ea typeface="思源黑体 CN Light" panose="020B0300000000000000" pitchFamily="34" charset="-122"/>
                <a:cs typeface="Arial" panose="020B0604020202020204" pitchFamily="34" charset="0"/>
              </a:rPr>
              <a:t> </a:t>
            </a:r>
            <a:r>
              <a:rPr lang="en-US" altLang="zh-CN" sz="2800" dirty="0" err="1">
                <a:solidFill>
                  <a:srgbClr val="002060"/>
                </a:solidFill>
                <a:latin typeface="Arial" panose="020B0604020202020204" pitchFamily="34" charset="0"/>
                <a:ea typeface="思源黑体 CN Light" panose="020B0300000000000000" pitchFamily="34" charset="-122"/>
                <a:cs typeface="Arial" panose="020B0604020202020204" pitchFamily="34" charset="0"/>
              </a:rPr>
              <a:t>Tập</a:t>
            </a:r>
            <a:r>
              <a:rPr lang="en-US" altLang="zh-CN" sz="2800" dirty="0">
                <a:solidFill>
                  <a:srgbClr val="002060"/>
                </a:solidFill>
                <a:latin typeface="Arial" panose="020B0604020202020204" pitchFamily="34" charset="0"/>
                <a:ea typeface="思源黑体 CN Light" panose="020B0300000000000000" pitchFamily="34" charset="-122"/>
                <a:cs typeface="Arial" panose="020B0604020202020204" pitchFamily="34" charset="0"/>
              </a:rPr>
              <a:t> </a:t>
            </a:r>
            <a:r>
              <a:rPr lang="en-US" altLang="zh-CN" sz="2800" dirty="0" err="1">
                <a:solidFill>
                  <a:srgbClr val="002060"/>
                </a:solidFill>
                <a:latin typeface="Arial" panose="020B0604020202020204" pitchFamily="34" charset="0"/>
                <a:ea typeface="思源黑体 CN Light" panose="020B0300000000000000" pitchFamily="34" charset="-122"/>
                <a:cs typeface="Arial" panose="020B0604020202020204" pitchFamily="34" charset="0"/>
              </a:rPr>
              <a:t>viết</a:t>
            </a:r>
            <a:r>
              <a:rPr lang="en-US" altLang="zh-CN" sz="2800" dirty="0">
                <a:solidFill>
                  <a:srgbClr val="002060"/>
                </a:solidFill>
                <a:latin typeface="Arial" panose="020B0604020202020204" pitchFamily="34" charset="0"/>
                <a:ea typeface="思源黑体 CN Light" panose="020B0300000000000000" pitchFamily="34" charset="-122"/>
                <a:cs typeface="Arial" panose="020B0604020202020204" pitchFamily="34" charset="0"/>
              </a:rPr>
              <a:t> </a:t>
            </a:r>
            <a:r>
              <a:rPr lang="en-US" altLang="zh-CN" sz="2800" dirty="0" err="1">
                <a:solidFill>
                  <a:srgbClr val="002060"/>
                </a:solidFill>
                <a:latin typeface="Arial" panose="020B0604020202020204" pitchFamily="34" charset="0"/>
                <a:ea typeface="思源黑体 CN Light" panose="020B0300000000000000" pitchFamily="34" charset="-122"/>
                <a:cs typeface="Arial" panose="020B0604020202020204" pitchFamily="34" charset="0"/>
              </a:rPr>
              <a:t>bài</a:t>
            </a:r>
            <a:r>
              <a:rPr lang="en-US" altLang="zh-CN" sz="2800" dirty="0">
                <a:solidFill>
                  <a:srgbClr val="002060"/>
                </a:solidFill>
                <a:latin typeface="Arial" panose="020B0604020202020204" pitchFamily="34" charset="0"/>
                <a:ea typeface="思源黑体 CN Light" panose="020B0300000000000000" pitchFamily="34" charset="-122"/>
                <a:cs typeface="Arial" panose="020B0604020202020204" pitchFamily="34" charset="0"/>
              </a:rPr>
              <a:t> 3 </a:t>
            </a:r>
            <a:r>
              <a:rPr lang="en-US" altLang="zh-CN" sz="2800" dirty="0" err="1">
                <a:solidFill>
                  <a:srgbClr val="002060"/>
                </a:solidFill>
                <a:latin typeface="Arial" panose="020B0604020202020204" pitchFamily="34" charset="0"/>
                <a:ea typeface="思源黑体 CN Light" panose="020B0300000000000000" pitchFamily="34" charset="-122"/>
                <a:cs typeface="Arial" panose="020B0604020202020204" pitchFamily="34" charset="0"/>
              </a:rPr>
              <a:t>phần</a:t>
            </a:r>
            <a:r>
              <a:rPr lang="en-US" altLang="zh-CN" sz="2800" dirty="0">
                <a:solidFill>
                  <a:srgbClr val="002060"/>
                </a:solidFill>
                <a:latin typeface="Arial" panose="020B0604020202020204" pitchFamily="34" charset="0"/>
                <a:ea typeface="思源黑体 CN Light" panose="020B0300000000000000" pitchFamily="34" charset="-122"/>
                <a:cs typeface="Arial" panose="020B0604020202020204" pitchFamily="34" charset="0"/>
              </a:rPr>
              <a:t> 4, 5</a:t>
            </a:r>
          </a:p>
          <a:p>
            <a:pPr marL="342265" indent="-342265" defTabSz="912495">
              <a:lnSpc>
                <a:spcPct val="120000"/>
              </a:lnSpc>
              <a:buFont typeface="Wingdings" panose="05000000000000000000" pitchFamily="2" charset="2"/>
              <a:buChar char="v"/>
            </a:pPr>
            <a:r>
              <a:rPr lang="en-US" altLang="zh-CN" sz="2800" dirty="0">
                <a:solidFill>
                  <a:srgbClr val="002060"/>
                </a:solidFill>
                <a:latin typeface="Arial" panose="020B0604020202020204" pitchFamily="34" charset="0"/>
                <a:ea typeface="思源黑体 CN Light" panose="020B0300000000000000" pitchFamily="34" charset="-122"/>
                <a:cs typeface="Arial" panose="020B0604020202020204" pitchFamily="34" charset="0"/>
              </a:rPr>
              <a:t> </a:t>
            </a:r>
            <a:r>
              <a:rPr lang="en-US" altLang="zh-CN" sz="2800" dirty="0" err="1">
                <a:solidFill>
                  <a:srgbClr val="002060"/>
                </a:solidFill>
                <a:latin typeface="Arial" panose="020B0604020202020204" pitchFamily="34" charset="0"/>
                <a:ea typeface="思源黑体 CN Light" panose="020B0300000000000000" pitchFamily="34" charset="-122"/>
                <a:cs typeface="Arial" panose="020B0604020202020204" pitchFamily="34" charset="0"/>
              </a:rPr>
              <a:t>Hoàn</a:t>
            </a:r>
            <a:r>
              <a:rPr lang="en-US" altLang="zh-CN" sz="2800" dirty="0">
                <a:solidFill>
                  <a:srgbClr val="002060"/>
                </a:solidFill>
                <a:latin typeface="Arial" panose="020B0604020202020204" pitchFamily="34" charset="0"/>
                <a:ea typeface="思源黑体 CN Light" panose="020B0300000000000000" pitchFamily="34" charset="-122"/>
                <a:cs typeface="Arial" panose="020B0604020202020204" pitchFamily="34" charset="0"/>
              </a:rPr>
              <a:t> </a:t>
            </a:r>
            <a:r>
              <a:rPr lang="en-US" altLang="zh-CN" sz="2800" dirty="0" err="1">
                <a:solidFill>
                  <a:srgbClr val="002060"/>
                </a:solidFill>
                <a:latin typeface="Arial" panose="020B0604020202020204" pitchFamily="34" charset="0"/>
                <a:ea typeface="思源黑体 CN Light" panose="020B0300000000000000" pitchFamily="34" charset="-122"/>
                <a:cs typeface="Arial" panose="020B0604020202020204" pitchFamily="34" charset="0"/>
              </a:rPr>
              <a:t>thành</a:t>
            </a:r>
            <a:r>
              <a:rPr lang="en-US" altLang="zh-CN" sz="2800" dirty="0">
                <a:solidFill>
                  <a:srgbClr val="002060"/>
                </a:solidFill>
                <a:latin typeface="Arial" panose="020B0604020202020204" pitchFamily="34" charset="0"/>
                <a:ea typeface="思源黑体 CN Light" panose="020B0300000000000000" pitchFamily="34" charset="-122"/>
                <a:cs typeface="Arial" panose="020B0604020202020204" pitchFamily="34" charset="0"/>
              </a:rPr>
              <a:t> </a:t>
            </a:r>
            <a:r>
              <a:rPr lang="en-US" altLang="zh-CN" sz="2800" dirty="0" err="1">
                <a:solidFill>
                  <a:srgbClr val="002060"/>
                </a:solidFill>
                <a:latin typeface="Arial" panose="020B0604020202020204" pitchFamily="34" charset="0"/>
                <a:ea typeface="思源黑体 CN Light" panose="020B0300000000000000" pitchFamily="34" charset="-122"/>
                <a:cs typeface="Arial" panose="020B0604020202020204" pitchFamily="34" charset="0"/>
              </a:rPr>
              <a:t>Vở</a:t>
            </a:r>
            <a:r>
              <a:rPr lang="en-US" altLang="zh-CN" sz="2800" dirty="0">
                <a:solidFill>
                  <a:srgbClr val="002060"/>
                </a:solidFill>
                <a:latin typeface="Arial" panose="020B0604020202020204" pitchFamily="34" charset="0"/>
                <a:ea typeface="思源黑体 CN Light" panose="020B0300000000000000" pitchFamily="34" charset="-122"/>
                <a:cs typeface="Arial" panose="020B0604020202020204" pitchFamily="34" charset="0"/>
              </a:rPr>
              <a:t> </a:t>
            </a:r>
            <a:r>
              <a:rPr lang="en-US" altLang="zh-CN" sz="2800" dirty="0" err="1">
                <a:solidFill>
                  <a:srgbClr val="002060"/>
                </a:solidFill>
                <a:latin typeface="Arial" panose="020B0604020202020204" pitchFamily="34" charset="0"/>
                <a:ea typeface="思源黑体 CN Light" panose="020B0300000000000000" pitchFamily="34" charset="-122"/>
                <a:cs typeface="Arial" panose="020B0604020202020204" pitchFamily="34" charset="0"/>
              </a:rPr>
              <a:t>bài</a:t>
            </a:r>
            <a:r>
              <a:rPr lang="en-US" altLang="zh-CN" sz="2800" dirty="0">
                <a:solidFill>
                  <a:srgbClr val="002060"/>
                </a:solidFill>
                <a:latin typeface="Arial" panose="020B0604020202020204" pitchFamily="34" charset="0"/>
                <a:ea typeface="思源黑体 CN Light" panose="020B0300000000000000" pitchFamily="34" charset="-122"/>
                <a:cs typeface="Arial" panose="020B0604020202020204" pitchFamily="34" charset="0"/>
              </a:rPr>
              <a:t> </a:t>
            </a:r>
            <a:r>
              <a:rPr lang="en-US" altLang="zh-CN" sz="2800" dirty="0" err="1">
                <a:solidFill>
                  <a:srgbClr val="002060"/>
                </a:solidFill>
                <a:latin typeface="Arial" panose="020B0604020202020204" pitchFamily="34" charset="0"/>
                <a:ea typeface="思源黑体 CN Light" panose="020B0300000000000000" pitchFamily="34" charset="-122"/>
                <a:cs typeface="Arial" panose="020B0604020202020204" pitchFamily="34" charset="0"/>
              </a:rPr>
              <a:t>tập</a:t>
            </a:r>
            <a:r>
              <a:rPr lang="en-US" altLang="zh-CN" sz="2800" dirty="0">
                <a:solidFill>
                  <a:srgbClr val="002060"/>
                </a:solidFill>
                <a:latin typeface="Arial" panose="020B0604020202020204" pitchFamily="34" charset="0"/>
                <a:ea typeface="思源黑体 CN Light" panose="020B0300000000000000" pitchFamily="34" charset="-122"/>
                <a:cs typeface="Arial" panose="020B0604020202020204" pitchFamily="34" charset="0"/>
              </a:rPr>
              <a:t> </a:t>
            </a:r>
            <a:r>
              <a:rPr lang="en-US" altLang="zh-CN" sz="2800" dirty="0" err="1">
                <a:solidFill>
                  <a:srgbClr val="002060"/>
                </a:solidFill>
                <a:latin typeface="Arial" panose="020B0604020202020204" pitchFamily="34" charset="0"/>
                <a:ea typeface="思源黑体 CN Light" panose="020B0300000000000000" pitchFamily="34" charset="-122"/>
                <a:cs typeface="Arial" panose="020B0604020202020204" pitchFamily="34" charset="0"/>
              </a:rPr>
              <a:t>Tiếng</a:t>
            </a:r>
            <a:r>
              <a:rPr lang="en-US" altLang="zh-CN" sz="2800" dirty="0">
                <a:solidFill>
                  <a:srgbClr val="002060"/>
                </a:solidFill>
                <a:latin typeface="Arial" panose="020B0604020202020204" pitchFamily="34" charset="0"/>
                <a:ea typeface="思源黑体 CN Light" panose="020B0300000000000000" pitchFamily="34" charset="-122"/>
                <a:cs typeface="Arial" panose="020B0604020202020204" pitchFamily="34" charset="0"/>
              </a:rPr>
              <a:t> </a:t>
            </a:r>
            <a:r>
              <a:rPr lang="en-US" altLang="zh-CN" sz="2800" dirty="0" err="1">
                <a:solidFill>
                  <a:srgbClr val="002060"/>
                </a:solidFill>
                <a:latin typeface="Arial" panose="020B0604020202020204" pitchFamily="34" charset="0"/>
                <a:ea typeface="思源黑体 CN Light" panose="020B0300000000000000" pitchFamily="34" charset="-122"/>
                <a:cs typeface="Arial" panose="020B0604020202020204" pitchFamily="34" charset="0"/>
              </a:rPr>
              <a:t>Việt</a:t>
            </a:r>
            <a:r>
              <a:rPr lang="en-US" altLang="zh-CN" sz="2800" dirty="0">
                <a:solidFill>
                  <a:srgbClr val="002060"/>
                </a:solidFill>
                <a:latin typeface="Arial" panose="020B0604020202020204" pitchFamily="34" charset="0"/>
                <a:ea typeface="思源黑体 CN Light" panose="020B0300000000000000" pitchFamily="34" charset="-122"/>
                <a:cs typeface="Arial" panose="020B0604020202020204" pitchFamily="34" charset="0"/>
              </a:rPr>
              <a:t> </a:t>
            </a:r>
            <a:r>
              <a:rPr lang="en-US" altLang="zh-CN" sz="2800" dirty="0" err="1">
                <a:solidFill>
                  <a:srgbClr val="002060"/>
                </a:solidFill>
                <a:latin typeface="Arial" panose="020B0604020202020204" pitchFamily="34" charset="0"/>
                <a:ea typeface="思源黑体 CN Light" panose="020B0300000000000000" pitchFamily="34" charset="-122"/>
                <a:cs typeface="Arial" panose="020B0604020202020204" pitchFamily="34" charset="0"/>
              </a:rPr>
              <a:t>bài</a:t>
            </a:r>
            <a:r>
              <a:rPr lang="en-US" altLang="zh-CN" sz="2800" dirty="0">
                <a:solidFill>
                  <a:srgbClr val="002060"/>
                </a:solidFill>
                <a:latin typeface="Arial" panose="020B0604020202020204" pitchFamily="34" charset="0"/>
                <a:ea typeface="思源黑体 CN Light" panose="020B0300000000000000" pitchFamily="34" charset="-122"/>
                <a:cs typeface="Arial" panose="020B0604020202020204" pitchFamily="34" charset="0"/>
              </a:rPr>
              <a:t> 3 </a:t>
            </a:r>
            <a:r>
              <a:rPr lang="en-US" altLang="zh-CN" sz="2800" dirty="0" err="1">
                <a:solidFill>
                  <a:srgbClr val="002060"/>
                </a:solidFill>
                <a:latin typeface="Arial" panose="020B0604020202020204" pitchFamily="34" charset="0"/>
                <a:ea typeface="思源黑体 CN Light" panose="020B0300000000000000" pitchFamily="34" charset="-122"/>
                <a:cs typeface="Arial" panose="020B0604020202020204" pitchFamily="34" charset="0"/>
              </a:rPr>
              <a:t>phần</a:t>
            </a:r>
            <a:r>
              <a:rPr lang="en-US" altLang="zh-CN" sz="2800" dirty="0">
                <a:solidFill>
                  <a:srgbClr val="002060"/>
                </a:solidFill>
                <a:latin typeface="Arial" panose="020B0604020202020204" pitchFamily="34" charset="0"/>
                <a:ea typeface="思源黑体 CN Light" panose="020B0300000000000000" pitchFamily="34" charset="-122"/>
                <a:cs typeface="Arial" panose="020B0604020202020204" pitchFamily="34" charset="0"/>
              </a:rPr>
              <a:t> </a:t>
            </a:r>
            <a:r>
              <a:rPr lang="en-US" altLang="zh-CN" sz="2800" dirty="0" err="1">
                <a:solidFill>
                  <a:srgbClr val="002060"/>
                </a:solidFill>
                <a:latin typeface="Arial" panose="020B0604020202020204" pitchFamily="34" charset="0"/>
                <a:ea typeface="思源黑体 CN Light" panose="020B0300000000000000" pitchFamily="34" charset="-122"/>
                <a:cs typeface="Arial" panose="020B0604020202020204" pitchFamily="34" charset="0"/>
              </a:rPr>
              <a:t>bài</a:t>
            </a:r>
            <a:r>
              <a:rPr lang="en-US" altLang="zh-CN" sz="2800" dirty="0">
                <a:solidFill>
                  <a:srgbClr val="002060"/>
                </a:solidFill>
                <a:latin typeface="Arial" panose="020B0604020202020204" pitchFamily="34" charset="0"/>
                <a:ea typeface="思源黑体 CN Light" panose="020B0300000000000000" pitchFamily="34" charset="-122"/>
                <a:cs typeface="Arial" panose="020B0604020202020204" pitchFamily="34" charset="0"/>
              </a:rPr>
              <a:t> </a:t>
            </a:r>
            <a:r>
              <a:rPr lang="en-US" altLang="zh-CN" sz="2800" dirty="0" err="1">
                <a:solidFill>
                  <a:srgbClr val="002060"/>
                </a:solidFill>
                <a:latin typeface="Arial" panose="020B0604020202020204" pitchFamily="34" charset="0"/>
                <a:ea typeface="思源黑体 CN Light" panose="020B0300000000000000" pitchFamily="34" charset="-122"/>
                <a:cs typeface="Arial" panose="020B0604020202020204" pitchFamily="34" charset="0"/>
              </a:rPr>
              <a:t>tập</a:t>
            </a:r>
            <a:r>
              <a:rPr lang="en-US" altLang="zh-CN" sz="2800" dirty="0">
                <a:solidFill>
                  <a:srgbClr val="002060"/>
                </a:solidFill>
                <a:latin typeface="Arial" panose="020B0604020202020204" pitchFamily="34" charset="0"/>
                <a:ea typeface="思源黑体 CN Light" panose="020B0300000000000000" pitchFamily="34" charset="-122"/>
                <a:cs typeface="Arial" panose="020B0604020202020204" pitchFamily="34" charset="0"/>
              </a:rPr>
              <a:t> </a:t>
            </a:r>
            <a:r>
              <a:rPr lang="en-US" altLang="zh-CN" sz="2800" dirty="0" err="1">
                <a:solidFill>
                  <a:srgbClr val="002060"/>
                </a:solidFill>
                <a:latin typeface="Arial" panose="020B0604020202020204" pitchFamily="34" charset="0"/>
                <a:ea typeface="思源黑体 CN Light" panose="020B0300000000000000" pitchFamily="34" charset="-122"/>
                <a:cs typeface="Arial" panose="020B0604020202020204" pitchFamily="34" charset="0"/>
              </a:rPr>
              <a:t>bắt</a:t>
            </a:r>
            <a:r>
              <a:rPr lang="en-US" altLang="zh-CN" sz="2800" dirty="0">
                <a:solidFill>
                  <a:srgbClr val="002060"/>
                </a:solidFill>
                <a:latin typeface="Arial" panose="020B0604020202020204" pitchFamily="34" charset="0"/>
                <a:ea typeface="思源黑体 CN Light" panose="020B0300000000000000" pitchFamily="34" charset="-122"/>
                <a:cs typeface="Arial" panose="020B0604020202020204" pitchFamily="34" charset="0"/>
              </a:rPr>
              <a:t> </a:t>
            </a:r>
            <a:r>
              <a:rPr lang="en-US" altLang="zh-CN" sz="2800" dirty="0" err="1">
                <a:solidFill>
                  <a:srgbClr val="002060"/>
                </a:solidFill>
                <a:latin typeface="Arial" panose="020B0604020202020204" pitchFamily="34" charset="0"/>
                <a:ea typeface="思源黑体 CN Light" panose="020B0300000000000000" pitchFamily="34" charset="-122"/>
                <a:cs typeface="Arial" panose="020B0604020202020204" pitchFamily="34" charset="0"/>
              </a:rPr>
              <a:t>buộc</a:t>
            </a:r>
            <a:r>
              <a:rPr lang="en-US" altLang="zh-CN" sz="2800" dirty="0">
                <a:solidFill>
                  <a:srgbClr val="002060"/>
                </a:solidFill>
                <a:latin typeface="Arial" panose="020B0604020202020204" pitchFamily="34" charset="0"/>
                <a:ea typeface="思源黑体 CN Light" panose="020B0300000000000000" pitchFamily="34" charset="-122"/>
                <a:cs typeface="Arial" panose="020B0604020202020204" pitchFamily="34" charset="0"/>
              </a:rPr>
              <a:t>.</a:t>
            </a:r>
          </a:p>
          <a:p>
            <a:pPr marL="342265" indent="-342265" defTabSz="912495">
              <a:lnSpc>
                <a:spcPct val="120000"/>
              </a:lnSpc>
              <a:buFont typeface="Wingdings" panose="05000000000000000000" pitchFamily="2" charset="2"/>
              <a:buChar char="v"/>
            </a:pPr>
            <a:r>
              <a:rPr lang="en-US" altLang="zh-CN" sz="2800" dirty="0">
                <a:solidFill>
                  <a:srgbClr val="002060"/>
                </a:solidFill>
                <a:latin typeface="Arial" panose="020B0604020202020204" pitchFamily="34" charset="0"/>
                <a:ea typeface="思源黑体 CN Light" panose="020B0300000000000000" pitchFamily="34" charset="-122"/>
                <a:cs typeface="Arial" panose="020B0604020202020204" pitchFamily="34" charset="0"/>
              </a:rPr>
              <a:t> </a:t>
            </a:r>
            <a:r>
              <a:rPr lang="en-US" altLang="zh-CN" sz="2800" dirty="0" err="1">
                <a:solidFill>
                  <a:srgbClr val="002060"/>
                </a:solidFill>
                <a:latin typeface="Arial" panose="020B0604020202020204" pitchFamily="34" charset="0"/>
                <a:ea typeface="思源黑体 CN Light" panose="020B0300000000000000" pitchFamily="34" charset="-122"/>
                <a:cs typeface="Arial" panose="020B0604020202020204" pitchFamily="34" charset="0"/>
              </a:rPr>
              <a:t>Đọc</a:t>
            </a:r>
            <a:r>
              <a:rPr lang="en-US" altLang="zh-CN" sz="2800" dirty="0">
                <a:solidFill>
                  <a:srgbClr val="002060"/>
                </a:solidFill>
                <a:latin typeface="Arial" panose="020B0604020202020204" pitchFamily="34" charset="0"/>
                <a:ea typeface="思源黑体 CN Light" panose="020B0300000000000000" pitchFamily="34" charset="-122"/>
                <a:cs typeface="Arial" panose="020B0604020202020204" pitchFamily="34" charset="0"/>
              </a:rPr>
              <a:t> </a:t>
            </a:r>
            <a:r>
              <a:rPr lang="en-US" altLang="zh-CN" sz="2800" dirty="0" err="1">
                <a:solidFill>
                  <a:srgbClr val="002060"/>
                </a:solidFill>
                <a:latin typeface="Arial" panose="020B0604020202020204" pitchFamily="34" charset="0"/>
                <a:ea typeface="思源黑体 CN Light" panose="020B0300000000000000" pitchFamily="34" charset="-122"/>
                <a:cs typeface="Arial" panose="020B0604020202020204" pitchFamily="34" charset="0"/>
              </a:rPr>
              <a:t>và</a:t>
            </a:r>
            <a:r>
              <a:rPr lang="en-US" altLang="zh-CN" sz="2800" dirty="0">
                <a:solidFill>
                  <a:srgbClr val="002060"/>
                </a:solidFill>
                <a:latin typeface="Arial" panose="020B0604020202020204" pitchFamily="34" charset="0"/>
                <a:ea typeface="思源黑体 CN Light" panose="020B0300000000000000" pitchFamily="34" charset="-122"/>
                <a:cs typeface="Arial" panose="020B0604020202020204" pitchFamily="34" charset="0"/>
              </a:rPr>
              <a:t> </a:t>
            </a:r>
            <a:r>
              <a:rPr lang="en-US" altLang="zh-CN" sz="2800" dirty="0" err="1">
                <a:solidFill>
                  <a:srgbClr val="002060"/>
                </a:solidFill>
                <a:latin typeface="Arial" panose="020B0604020202020204" pitchFamily="34" charset="0"/>
                <a:ea typeface="思源黑体 CN Light" panose="020B0300000000000000" pitchFamily="34" charset="-122"/>
                <a:cs typeface="Arial" panose="020B0604020202020204" pitchFamily="34" charset="0"/>
              </a:rPr>
              <a:t>trả</a:t>
            </a:r>
            <a:r>
              <a:rPr lang="en-US" altLang="zh-CN" sz="2800" dirty="0">
                <a:solidFill>
                  <a:srgbClr val="002060"/>
                </a:solidFill>
                <a:latin typeface="Arial" panose="020B0604020202020204" pitchFamily="34" charset="0"/>
                <a:ea typeface="思源黑体 CN Light" panose="020B0300000000000000" pitchFamily="34" charset="-122"/>
                <a:cs typeface="Arial" panose="020B0604020202020204" pitchFamily="34" charset="0"/>
              </a:rPr>
              <a:t> </a:t>
            </a:r>
            <a:r>
              <a:rPr lang="en-US" altLang="zh-CN" sz="2800" dirty="0" err="1">
                <a:solidFill>
                  <a:srgbClr val="002060"/>
                </a:solidFill>
                <a:latin typeface="Arial" panose="020B0604020202020204" pitchFamily="34" charset="0"/>
                <a:ea typeface="思源黑体 CN Light" panose="020B0300000000000000" pitchFamily="34" charset="-122"/>
                <a:cs typeface="Arial" panose="020B0604020202020204" pitchFamily="34" charset="0"/>
              </a:rPr>
              <a:t>lời</a:t>
            </a:r>
            <a:r>
              <a:rPr lang="en-US" altLang="zh-CN" sz="2800" dirty="0">
                <a:solidFill>
                  <a:srgbClr val="002060"/>
                </a:solidFill>
                <a:latin typeface="Arial" panose="020B0604020202020204" pitchFamily="34" charset="0"/>
                <a:ea typeface="思源黑体 CN Light" panose="020B0300000000000000" pitchFamily="34" charset="-122"/>
                <a:cs typeface="Arial" panose="020B0604020202020204" pitchFamily="34" charset="0"/>
              </a:rPr>
              <a:t> </a:t>
            </a:r>
            <a:r>
              <a:rPr lang="en-US" altLang="zh-CN" sz="2800" dirty="0" err="1">
                <a:solidFill>
                  <a:srgbClr val="002060"/>
                </a:solidFill>
                <a:latin typeface="Arial" panose="020B0604020202020204" pitchFamily="34" charset="0"/>
                <a:ea typeface="思源黑体 CN Light" panose="020B0300000000000000" pitchFamily="34" charset="-122"/>
                <a:cs typeface="Arial" panose="020B0604020202020204" pitchFamily="34" charset="0"/>
              </a:rPr>
              <a:t>các</a:t>
            </a:r>
            <a:r>
              <a:rPr lang="en-US" altLang="zh-CN" sz="2800" dirty="0">
                <a:solidFill>
                  <a:srgbClr val="002060"/>
                </a:solidFill>
                <a:latin typeface="Arial" panose="020B0604020202020204" pitchFamily="34" charset="0"/>
                <a:ea typeface="思源黑体 CN Light" panose="020B0300000000000000" pitchFamily="34" charset="-122"/>
                <a:cs typeface="Arial" panose="020B0604020202020204" pitchFamily="34" charset="0"/>
              </a:rPr>
              <a:t> </a:t>
            </a:r>
            <a:r>
              <a:rPr lang="en-US" altLang="zh-CN" sz="2800" dirty="0" err="1">
                <a:solidFill>
                  <a:srgbClr val="002060"/>
                </a:solidFill>
                <a:latin typeface="Arial" panose="020B0604020202020204" pitchFamily="34" charset="0"/>
                <a:ea typeface="思源黑体 CN Light" panose="020B0300000000000000" pitchFamily="34" charset="-122"/>
                <a:cs typeface="Arial" panose="020B0604020202020204" pitchFamily="34" charset="0"/>
              </a:rPr>
              <a:t>bài</a:t>
            </a:r>
            <a:r>
              <a:rPr lang="en-US" altLang="zh-CN" sz="2800" dirty="0">
                <a:solidFill>
                  <a:srgbClr val="002060"/>
                </a:solidFill>
                <a:latin typeface="Arial" panose="020B0604020202020204" pitchFamily="34" charset="0"/>
                <a:ea typeface="思源黑体 CN Light" panose="020B0300000000000000" pitchFamily="34" charset="-122"/>
                <a:cs typeface="Arial" panose="020B0604020202020204" pitchFamily="34" charset="0"/>
              </a:rPr>
              <a:t> </a:t>
            </a:r>
            <a:r>
              <a:rPr lang="en-US" altLang="zh-CN" sz="2800" dirty="0" err="1">
                <a:solidFill>
                  <a:srgbClr val="002060"/>
                </a:solidFill>
                <a:latin typeface="Arial" panose="020B0604020202020204" pitchFamily="34" charset="0"/>
                <a:ea typeface="思源黑体 CN Light" panose="020B0300000000000000" pitchFamily="34" charset="-122"/>
                <a:cs typeface="Arial" panose="020B0604020202020204" pitchFamily="34" charset="0"/>
              </a:rPr>
              <a:t>đã</a:t>
            </a:r>
            <a:r>
              <a:rPr lang="en-US" altLang="zh-CN" sz="2800" dirty="0">
                <a:solidFill>
                  <a:srgbClr val="002060"/>
                </a:solidFill>
                <a:latin typeface="Arial" panose="020B0604020202020204" pitchFamily="34" charset="0"/>
                <a:ea typeface="思源黑体 CN Light" panose="020B0300000000000000" pitchFamily="34" charset="-122"/>
                <a:cs typeface="Arial" panose="020B0604020202020204" pitchFamily="34" charset="0"/>
              </a:rPr>
              <a:t> </a:t>
            </a:r>
            <a:r>
              <a:rPr lang="en-US" altLang="zh-CN" sz="2800" dirty="0" err="1">
                <a:solidFill>
                  <a:srgbClr val="002060"/>
                </a:solidFill>
                <a:latin typeface="Arial" panose="020B0604020202020204" pitchFamily="34" charset="0"/>
                <a:ea typeface="思源黑体 CN Light" panose="020B0300000000000000" pitchFamily="34" charset="-122"/>
                <a:cs typeface="Arial" panose="020B0604020202020204" pitchFamily="34" charset="0"/>
              </a:rPr>
              <a:t>học</a:t>
            </a:r>
            <a:r>
              <a:rPr lang="en-US" altLang="zh-CN" sz="2800" dirty="0">
                <a:solidFill>
                  <a:srgbClr val="002060"/>
                </a:solidFill>
                <a:latin typeface="Arial" panose="020B0604020202020204" pitchFamily="34" charset="0"/>
                <a:ea typeface="思源黑体 CN Light" panose="020B0300000000000000" pitchFamily="34" charset="-122"/>
                <a:cs typeface="Arial" panose="020B0604020202020204" pitchFamily="34" charset="0"/>
              </a:rPr>
              <a:t> </a:t>
            </a:r>
            <a:r>
              <a:rPr lang="en-US" altLang="zh-CN" sz="2800" dirty="0" err="1">
                <a:solidFill>
                  <a:srgbClr val="002060"/>
                </a:solidFill>
                <a:latin typeface="Arial" panose="020B0604020202020204" pitchFamily="34" charset="0"/>
                <a:ea typeface="思源黑体 CN Light" panose="020B0300000000000000" pitchFamily="34" charset="-122"/>
                <a:cs typeface="Arial" panose="020B0604020202020204" pitchFamily="34" charset="0"/>
              </a:rPr>
              <a:t>trong</a:t>
            </a:r>
            <a:r>
              <a:rPr lang="en-US" altLang="zh-CN" sz="2800" dirty="0">
                <a:solidFill>
                  <a:srgbClr val="002060"/>
                </a:solidFill>
                <a:latin typeface="Arial" panose="020B0604020202020204" pitchFamily="34" charset="0"/>
                <a:ea typeface="思源黑体 CN Light" panose="020B0300000000000000" pitchFamily="34" charset="-122"/>
                <a:cs typeface="Arial" panose="020B0604020202020204" pitchFamily="34" charset="0"/>
              </a:rPr>
              <a:t> </a:t>
            </a:r>
            <a:r>
              <a:rPr lang="en-US" altLang="zh-CN" sz="2800" dirty="0" err="1">
                <a:solidFill>
                  <a:srgbClr val="002060"/>
                </a:solidFill>
                <a:latin typeface="Arial" panose="020B0604020202020204" pitchFamily="34" charset="0"/>
                <a:ea typeface="思源黑体 CN Light" panose="020B0300000000000000" pitchFamily="34" charset="-122"/>
                <a:cs typeface="Arial" panose="020B0604020202020204" pitchFamily="34" charset="0"/>
              </a:rPr>
              <a:t>tuần</a:t>
            </a:r>
            <a:r>
              <a:rPr lang="en-US" altLang="zh-CN" sz="2800" dirty="0">
                <a:solidFill>
                  <a:srgbClr val="002060"/>
                </a:solidFill>
                <a:latin typeface="Arial" panose="020B0604020202020204" pitchFamily="34" charset="0"/>
                <a:ea typeface="思源黑体 CN Light" panose="020B0300000000000000" pitchFamily="34" charset="-122"/>
                <a:cs typeface="Arial" panose="020B0604020202020204" pitchFamily="34" charset="0"/>
              </a:rPr>
              <a:t> 24.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7A51223-F8FC-4C2C-9B60-D711BB9D8ED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8629" y="2507226"/>
            <a:ext cx="10894610" cy="417093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Office 主题">
  <a:themeElements>
    <a:clrScheme name="自定义 83">
      <a:dk1>
        <a:srgbClr val="002060"/>
      </a:dk1>
      <a:lt1>
        <a:sysClr val="window" lastClr="FFFFFF"/>
      </a:lt1>
      <a:dk2>
        <a:srgbClr val="1C1C1C"/>
      </a:dk2>
      <a:lt2>
        <a:srgbClr val="EEECE1"/>
      </a:lt2>
      <a:accent1>
        <a:srgbClr val="009999"/>
      </a:accent1>
      <a:accent2>
        <a:srgbClr val="FF0066"/>
      </a:accent2>
      <a:accent3>
        <a:srgbClr val="99CC00"/>
      </a:accent3>
      <a:accent4>
        <a:srgbClr val="FFCC00"/>
      </a:accent4>
      <a:accent5>
        <a:srgbClr val="548DD4"/>
      </a:accent5>
      <a:accent6>
        <a:srgbClr val="FF9B05"/>
      </a:accent6>
      <a:hlink>
        <a:srgbClr val="C7C7C7"/>
      </a:hlink>
      <a:folHlink>
        <a:srgbClr val="FF0000"/>
      </a:folHlink>
    </a:clrScheme>
    <a:fontScheme name="Temp">
      <a:majorFont>
        <a:latin typeface="方正准圆简体"/>
        <a:ea typeface="方正准圆简体"/>
        <a:cs typeface=""/>
      </a:majorFont>
      <a:minorFont>
        <a:latin typeface="方正准圆简体"/>
        <a:ea typeface="方正准圆简体"/>
        <a:cs typeface="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36</TotalTime>
  <Words>197</Words>
  <Application>Microsoft Office PowerPoint</Application>
  <PresentationFormat>Widescreen</PresentationFormat>
  <Paragraphs>22</Paragraphs>
  <Slides>9</Slides>
  <Notes>2</Notes>
  <HiddenSlides>0</HiddenSlides>
  <MMClips>1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9</vt:i4>
      </vt:variant>
    </vt:vector>
  </HeadingPairs>
  <TitlesOfParts>
    <vt:vector size="20" baseType="lpstr">
      <vt:lpstr>Arial</vt:lpstr>
      <vt:lpstr>Arial-SGK-TV</vt:lpstr>
      <vt:lpstr>Calibri</vt:lpstr>
      <vt:lpstr>Calibri Light</vt:lpstr>
      <vt:lpstr>HP001 4 hàng</vt:lpstr>
      <vt:lpstr>Times New Roman</vt:lpstr>
      <vt:lpstr>Verdana</vt:lpstr>
      <vt:lpstr>Wingdings</vt:lpstr>
      <vt:lpstr>方正准圆简体</vt:lpstr>
      <vt:lpstr>Office Theme</vt:lpstr>
      <vt:lpstr>2_Office 主题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WPS Presentation</dc:title>
  <dc:creator/>
  <cp:lastModifiedBy>Admin</cp:lastModifiedBy>
  <cp:revision>5</cp:revision>
  <dcterms:created xsi:type="dcterms:W3CDTF">2020-08-25T14:33:00Z</dcterms:created>
  <dcterms:modified xsi:type="dcterms:W3CDTF">2022-03-11T11:12:35Z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1033-11.2.0.9635</vt:lpwstr>
  </property>
</Properties>
</file>