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88" r:id="rId5"/>
    <p:sldId id="290" r:id="rId6"/>
    <p:sldId id="327" r:id="rId7"/>
    <p:sldId id="330" r:id="rId8"/>
    <p:sldId id="331" r:id="rId9"/>
    <p:sldId id="332" r:id="rId10"/>
    <p:sldId id="333" r:id="rId11"/>
    <p:sldId id="313" r:id="rId12"/>
    <p:sldId id="300" r:id="rId13"/>
    <p:sldId id="320" r:id="rId14"/>
    <p:sldId id="322" r:id="rId15"/>
    <p:sldId id="314" r:id="rId16"/>
    <p:sldId id="323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27"/>
            <p14:sldId id="330"/>
            <p14:sldId id="331"/>
            <p14:sldId id="332"/>
            <p14:sldId id="333"/>
            <p14:sldId id="313"/>
            <p14:sldId id="300"/>
            <p14:sldId id="320"/>
            <p14:sldId id="322"/>
            <p14:sldId id="314"/>
            <p14:sldId id="323"/>
          </p14:sldIdLst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41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24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92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jpeg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42208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6194" y="1197954"/>
            <a:ext cx="5522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 XÓM NHÀ EM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40908" y="174610"/>
            <a:ext cx="2944265" cy="830997"/>
            <a:chOff x="2855223" y="1667993"/>
            <a:chExt cx="4555007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91254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2590" y="1667993"/>
              <a:ext cx="4377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17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14704" b="35539"/>
          <a:stretch/>
        </p:blipFill>
        <p:spPr>
          <a:xfrm>
            <a:off x="0" y="1198023"/>
            <a:ext cx="5891646" cy="394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11553" b="12526"/>
          <a:stretch/>
        </p:blipFill>
        <p:spPr>
          <a:xfrm>
            <a:off x="5891646" y="1811086"/>
            <a:ext cx="3232433" cy="173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1334530" y="2520780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06562" y="2524899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26293" y="448962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76768" y="315509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569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512" y="674803"/>
            <a:ext cx="5307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Liên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 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34147" b="15647"/>
          <a:stretch/>
        </p:blipFill>
        <p:spPr>
          <a:xfrm>
            <a:off x="6785263" y="2486495"/>
            <a:ext cx="2005445" cy="1493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671" y="1300127"/>
            <a:ext cx="70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512" y="1861171"/>
            <a:ext cx="659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4850" y="2545196"/>
            <a:ext cx="70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khuyết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tật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410" y="3275061"/>
            <a:ext cx="6766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125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624221"/>
            <a:ext cx="887848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*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tạo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mối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khăn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đau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88081" r="28356" b="8687"/>
          <a:stretch/>
        </p:blipFill>
        <p:spPr>
          <a:xfrm>
            <a:off x="1330036" y="675360"/>
            <a:ext cx="5825171" cy="685800"/>
          </a:xfrm>
          <a:prstGeom prst="rect">
            <a:avLst/>
          </a:prstGeom>
        </p:spPr>
      </p:pic>
      <p:sp>
        <p:nvSpPr>
          <p:cNvPr id="8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624" y="1887133"/>
            <a:ext cx="76084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167564" y="577931"/>
            <a:ext cx="1914651" cy="961441"/>
          </a:xfrm>
          <a:prstGeom prst="cloudCallout">
            <a:avLst>
              <a:gd name="adj1" fmla="val -35698"/>
              <a:gd name="adj2" fmla="val 1009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60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6006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8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873042" y="275483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3349" y="506315"/>
            <a:ext cx="58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ngôi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sao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may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mắn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2" y="192272"/>
            <a:ext cx="1198027" cy="108975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787237" y="2077057"/>
            <a:ext cx="1330035" cy="1280915"/>
            <a:chOff x="1787237" y="2077057"/>
            <a:chExt cx="1330035" cy="12809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1787237" y="2077057"/>
              <a:ext cx="1330035" cy="1280915"/>
            </a:xfrm>
            <a:prstGeom prst="rect">
              <a:avLst/>
            </a:prstGeom>
          </p:spPr>
        </p:pic>
        <p:sp>
          <p:nvSpPr>
            <p:cNvPr id="14" name="Oval 13">
              <a:hlinkClick r:id="rId4" action="ppaction://hlinksldjump"/>
            </p:cNvPr>
            <p:cNvSpPr/>
            <p:nvPr/>
          </p:nvSpPr>
          <p:spPr>
            <a:xfrm>
              <a:off x="1870365" y="304453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hlinkClick r:id="rId4" action="ppaction://hlinksldjump"/>
                </a:rPr>
                <a:t>1</a:t>
              </a:r>
              <a:endPara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63344" y="2075301"/>
            <a:ext cx="1330035" cy="1280915"/>
            <a:chOff x="3263344" y="2075301"/>
            <a:chExt cx="1330035" cy="12809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3263344" y="2075301"/>
              <a:ext cx="1330035" cy="1280915"/>
            </a:xfrm>
            <a:prstGeom prst="rect">
              <a:avLst/>
            </a:prstGeom>
          </p:spPr>
        </p:pic>
        <p:sp>
          <p:nvSpPr>
            <p:cNvPr id="15" name="Oval 14">
              <a:hlinkClick r:id="rId5" action="ppaction://hlinksldjump"/>
            </p:cNvPr>
            <p:cNvSpPr/>
            <p:nvPr/>
          </p:nvSpPr>
          <p:spPr>
            <a:xfrm>
              <a:off x="3283713" y="304109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59820" y="2075301"/>
            <a:ext cx="1330035" cy="1302600"/>
            <a:chOff x="4759820" y="2075301"/>
            <a:chExt cx="1330035" cy="1302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16" name="Oval 15">
              <a:hlinkClick r:id="rId6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18" name="Right Arrow 17">
            <a:hlinkClick r:id="rId7" action="ppaction://hlinksldjump"/>
          </p:cNvPr>
          <p:cNvSpPr/>
          <p:nvPr/>
        </p:nvSpPr>
        <p:spPr>
          <a:xfrm>
            <a:off x="4177146" y="4318574"/>
            <a:ext cx="965010" cy="544372"/>
          </a:xfrm>
          <a:prstGeom prst="right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1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endParaRPr lang="en-US" sz="1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39063" y="2075301"/>
            <a:ext cx="1330035" cy="1302600"/>
            <a:chOff x="4759820" y="2075301"/>
            <a:chExt cx="1330035" cy="1302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25" name="Oval 24">
              <a:hlinkClick r:id="rId8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509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9" y="1323112"/>
            <a:ext cx="3335481" cy="3034025"/>
          </a:xfrm>
          <a:prstGeom prst="rect">
            <a:avLst/>
          </a:prstGeom>
        </p:spPr>
      </p:pic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4520046" y="4362125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9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68412" y="1757565"/>
            <a:ext cx="7809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lì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xì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400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4" y="4377972"/>
            <a:ext cx="5143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inh-dong-hot-sm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" y="3273589"/>
            <a:ext cx="1405261" cy="16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46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64974" y="1826383"/>
            <a:ext cx="69230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33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4337449"/>
            <a:ext cx="5466160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155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8008" y="1750888"/>
            <a:ext cx="7323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0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52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/>
          <p:cNvSpPr txBox="1"/>
          <p:nvPr/>
        </p:nvSpPr>
        <p:spPr>
          <a:xfrm>
            <a:off x="2996585" y="146690"/>
            <a:ext cx="47634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 XÓM NHÀ EM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2" name="组合 7"/>
          <p:cNvGrpSpPr/>
          <p:nvPr/>
        </p:nvGrpSpPr>
        <p:grpSpPr>
          <a:xfrm>
            <a:off x="672217" y="41891"/>
            <a:ext cx="2016902" cy="799495"/>
            <a:chOff x="2855223" y="1667993"/>
            <a:chExt cx="4555007" cy="355331"/>
          </a:xfrm>
        </p:grpSpPr>
        <p:sp>
          <p:nvSpPr>
            <p:cNvPr id="23" name="圆角矩形 6"/>
            <p:cNvSpPr/>
            <p:nvPr/>
          </p:nvSpPr>
          <p:spPr>
            <a:xfrm>
              <a:off x="2855223" y="1677808"/>
              <a:ext cx="391254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4" name="文本框 5"/>
            <p:cNvSpPr txBox="1"/>
            <p:nvPr/>
          </p:nvSpPr>
          <p:spPr>
            <a:xfrm>
              <a:off x="3032590" y="1667993"/>
              <a:ext cx="437764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17</a:t>
              </a:r>
              <a:endParaRPr lang="zh-CN" altLang="en-US" sz="36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2" y="242482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682" y="1441442"/>
            <a:ext cx="87803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cạnh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47981" b="61784"/>
          <a:stretch/>
        </p:blipFill>
        <p:spPr>
          <a:xfrm>
            <a:off x="5835345" y="3016735"/>
            <a:ext cx="3023755" cy="171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277</Words>
  <Application>Microsoft Office PowerPoint</Application>
  <PresentationFormat>On-screen Show (16:9)</PresentationFormat>
  <Paragraphs>44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YEN</cp:lastModifiedBy>
  <cp:revision>51</cp:revision>
  <dcterms:created xsi:type="dcterms:W3CDTF">2017-03-04T06:55:50Z</dcterms:created>
  <dcterms:modified xsi:type="dcterms:W3CDTF">2023-03-16T00:30:17Z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