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88" r:id="rId7"/>
    <p:sldId id="294" r:id="rId8"/>
    <p:sldId id="266" r:id="rId9"/>
    <p:sldId id="277" r:id="rId10"/>
    <p:sldId id="295" r:id="rId11"/>
    <p:sldId id="296" r:id="rId12"/>
    <p:sldId id="312" r:id="rId13"/>
    <p:sldId id="279" r:id="rId14"/>
    <p:sldId id="313" r:id="rId15"/>
    <p:sldId id="314" r:id="rId16"/>
    <p:sldId id="274" r:id="rId17"/>
    <p:sldId id="315" r:id="rId18"/>
  </p:sldIdLst>
  <p:sldSz cx="9144000" cy="5143500" type="screen16x9"/>
  <p:notesSz cx="6858000" cy="9144000"/>
  <p:embeddedFontLst>
    <p:embeddedFont>
      <p:font typeface="Microsoft YaHei UI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-SGK-TV" pitchFamily="2" charset="0"/>
      <p:regular r:id="rId26"/>
      <p:bold r:id="rId27"/>
      <p:italic r:id="rId28"/>
    </p:embeddedFont>
    <p:embeddedFont>
      <p:font typeface="DFPOP1-W9" panose="020B0604020202020204" charset="-128"/>
      <p:regular r:id="rId29"/>
    </p:embeddedFont>
    <p:embeddedFont>
      <p:font typeface="Arial-Rounded" panose="020B0500000000000000" charset="0"/>
      <p:regular r:id="rId30"/>
    </p:embeddedFont>
    <p:embeddedFont>
      <p:font typeface="宋体" panose="02010600030101010101" pitchFamily="2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94"/>
            <p14:sldId id="266"/>
            <p14:sldId id="277"/>
            <p14:sldId id="295"/>
            <p14:sldId id="296"/>
            <p14:sldId id="312"/>
            <p14:sldId id="279"/>
            <p14:sldId id="313"/>
            <p14:sldId id="314"/>
            <p14:sldId id="274"/>
            <p14:sldId id="315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4CA420"/>
    <a:srgbClr val="F56636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8548" autoAdjust="0"/>
  </p:normalViewPr>
  <p:slideViewPr>
    <p:cSldViewPr snapToGrid="0">
      <p:cViewPr varScale="1">
        <p:scale>
          <a:sx n="97" d="100"/>
          <a:sy n="97" d="100"/>
        </p:scale>
        <p:origin x="73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ags" Target="tags/tag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58009" y="2610506"/>
            <a:ext cx="4901784" cy="700533"/>
            <a:chOff x="2281392" y="2727523"/>
            <a:chExt cx="4901784" cy="700533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96531" y="2734120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10375" y="274071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911801" y="1726486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603702" y="-3320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09598" y="1336476"/>
            <a:ext cx="4524803" cy="646331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38554" cy="49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6441" y="4135279"/>
            <a:ext cx="53190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……….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5988" y="18987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7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786" t="32899" r="23138" b="23245"/>
          <a:stretch/>
        </p:blipFill>
        <p:spPr>
          <a:xfrm>
            <a:off x="1575882" y="2120630"/>
            <a:ext cx="5466944" cy="25194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08"/>
          <a:stretch/>
        </p:blipFill>
        <p:spPr>
          <a:xfrm>
            <a:off x="191680" y="543716"/>
            <a:ext cx="4519375" cy="1650546"/>
          </a:xfrm>
          <a:prstGeom prst="rect">
            <a:avLst/>
          </a:prstGeom>
        </p:spPr>
      </p:pic>
      <p:sp>
        <p:nvSpPr>
          <p:cNvPr id="4" name="Rectangle 13"/>
          <p:cNvSpPr/>
          <p:nvPr/>
        </p:nvSpPr>
        <p:spPr>
          <a:xfrm>
            <a:off x="918022" y="1368989"/>
            <a:ext cx="2730046" cy="59852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vở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ô li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chữ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nhỏ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08"/>
          <a:stretch/>
        </p:blipFill>
        <p:spPr>
          <a:xfrm>
            <a:off x="3962769" y="576571"/>
            <a:ext cx="4519375" cy="1650546"/>
          </a:xfrm>
          <a:prstGeom prst="rect">
            <a:avLst/>
          </a:prstGeom>
        </p:spPr>
      </p:pic>
      <p:sp>
        <p:nvSpPr>
          <p:cNvPr id="7" name="Rectangle 13"/>
          <p:cNvSpPr/>
          <p:nvPr/>
        </p:nvSpPr>
        <p:spPr>
          <a:xfrm>
            <a:off x="4711055" y="1368989"/>
            <a:ext cx="2730046" cy="59852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học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99110" y="345206"/>
            <a:ext cx="1669138" cy="503508"/>
          </a:xfrm>
          <a:prstGeom prst="rect">
            <a:avLst/>
          </a:prstGeom>
          <a:noFill/>
          <a:ln>
            <a:noFill/>
          </a:ln>
        </p:spPr>
        <p:txBody>
          <a:bodyPr wrap="none" lIns="360000" tIns="0" rIns="0" bIns="0" anchor="b" anchorCtr="0">
            <a:noAutofit/>
          </a:bodyPr>
          <a:lstStyle/>
          <a:p>
            <a:r>
              <a:rPr lang="en-US" altLang="zh-CN" sz="3200" b="1" dirty="0" err="1">
                <a:effectLst>
                  <a:outerShdw blurRad="50800" dist="63500" dir="5400000" algn="ctr" rotWithShape="0">
                    <a:schemeClr val="bg1"/>
                  </a:outerShd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Dặn</a:t>
            </a:r>
            <a:r>
              <a:rPr lang="en-US" altLang="zh-CN" sz="3200" b="1" dirty="0">
                <a:effectLst>
                  <a:outerShdw blurRad="50800" dist="63500" dir="5400000" algn="ctr" rotWithShape="0">
                    <a:schemeClr val="bg1"/>
                  </a:outerShd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b="1" dirty="0" err="1">
                <a:effectLst>
                  <a:outerShdw blurRad="50800" dist="63500" dir="5400000" algn="ctr" rotWithShape="0">
                    <a:schemeClr val="bg1"/>
                  </a:outerShd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dò</a:t>
            </a:r>
            <a:endParaRPr lang="zh-CN" altLang="en-US" sz="3200" b="1" dirty="0">
              <a:effectLst>
                <a:outerShdw blurRad="50800" dist="63500" dir="5400000" algn="ctr" rotWithShape="0">
                  <a:schemeClr val="bg1"/>
                </a:outerShdw>
              </a:effectLst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50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45315" y="178686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0522" y="1495732"/>
            <a:ext cx="8338782" cy="19284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yêm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iêng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uy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oay</a:t>
            </a:r>
            <a:endParaRPr lang="vi-VN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49845" y="3737615"/>
            <a:ext cx="9350709" cy="1298575"/>
            <a:chOff x="-149845" y="3737615"/>
            <a:chExt cx="9350709" cy="12985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383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216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733" y="4193250"/>
              <a:ext cx="1564426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845" y="3737615"/>
              <a:ext cx="5463890" cy="129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527508" y="416853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-SGK-TV" pitchFamily="2" charset="0"/>
                <a:cs typeface="Arial-SGK-TV" pitchFamily="2" charset="0"/>
              </a:rPr>
              <a:t>yêm</a:t>
            </a:r>
            <a:endParaRPr lang="vi-VN" sz="2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2428" y="4168534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iêm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0282" y="4097996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eng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2251" y="4108262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uy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3169" y="4110823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oay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56829" y="579164"/>
            <a:ext cx="1278702" cy="945083"/>
            <a:chOff x="7456829" y="579164"/>
            <a:chExt cx="1278702" cy="945083"/>
          </a:xfrm>
        </p:grpSpPr>
        <p:pic>
          <p:nvPicPr>
            <p:cNvPr id="20" name="Picture 1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829" y="579164"/>
              <a:ext cx="1278702" cy="94508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551800" y="951043"/>
              <a:ext cx="1162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-SGK-TV" pitchFamily="2" charset="0"/>
                  <a:cs typeface="Arial-SGK-TV" pitchFamily="2" charset="0"/>
                </a:rPr>
                <a:t>Cái</a:t>
              </a:r>
              <a:r>
                <a:rPr lang="en-US" sz="2000" b="1" dirty="0" smtClean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000" b="1" dirty="0" err="1" smtClean="0">
                  <a:latin typeface="Arial-SGK-TV" pitchFamily="2" charset="0"/>
                  <a:cs typeface="Arial-SGK-TV" pitchFamily="2" charset="0"/>
                </a:rPr>
                <a:t>yếm</a:t>
              </a:r>
              <a:endParaRPr lang="vi-VN" sz="20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9445" y="579165"/>
            <a:ext cx="1278702" cy="945083"/>
            <a:chOff x="199445" y="579165"/>
            <a:chExt cx="1278702" cy="945083"/>
          </a:xfrm>
        </p:grpSpPr>
        <p:pic>
          <p:nvPicPr>
            <p:cNvPr id="16" name="Picture 1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45" y="579165"/>
              <a:ext cx="1278702" cy="94508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6741" y="937395"/>
              <a:ext cx="1233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-SGK-TV" pitchFamily="2" charset="0"/>
                  <a:cs typeface="Arial-SGK-TV" pitchFamily="2" charset="0"/>
                </a:rPr>
                <a:t>Cái</a:t>
              </a:r>
              <a:r>
                <a:rPr lang="en-US" sz="2000" b="1" dirty="0" smtClean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000" b="1" dirty="0" err="1" smtClean="0">
                  <a:latin typeface="Arial-SGK-TV" pitchFamily="2" charset="0"/>
                  <a:cs typeface="Arial-SGK-TV" pitchFamily="2" charset="0"/>
                </a:rPr>
                <a:t>kiếm</a:t>
              </a:r>
              <a:endParaRPr lang="vi-VN" sz="20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04206" y="579165"/>
            <a:ext cx="1326702" cy="945083"/>
            <a:chOff x="5604206" y="579165"/>
            <a:chExt cx="1326702" cy="945083"/>
          </a:xfrm>
        </p:grpSpPr>
        <p:pic>
          <p:nvPicPr>
            <p:cNvPr id="19" name="Picture 1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206" y="579165"/>
              <a:ext cx="1278702" cy="94508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81848" y="958002"/>
              <a:ext cx="12490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-SGK-TV" pitchFamily="2" charset="0"/>
                  <a:cs typeface="Arial-SGK-TV" pitchFamily="2" charset="0"/>
                </a:rPr>
                <a:t>Cái</a:t>
              </a:r>
              <a:r>
                <a:rPr lang="en-US" sz="2000" b="1" dirty="0" smtClean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000" b="1" dirty="0" err="1" smtClean="0">
                  <a:latin typeface="Arial-SGK-TV" pitchFamily="2" charset="0"/>
                  <a:cs typeface="Arial-SGK-TV" pitchFamily="2" charset="0"/>
                </a:rPr>
                <a:t>xẻng</a:t>
              </a:r>
              <a:endParaRPr lang="vi-VN" sz="20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88157" y="579165"/>
            <a:ext cx="1326420" cy="945083"/>
            <a:chOff x="1888157" y="579165"/>
            <a:chExt cx="1326420" cy="945083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157" y="579165"/>
              <a:ext cx="1278702" cy="94508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975135" y="964691"/>
              <a:ext cx="12394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Arial-SGK-TV" pitchFamily="2" charset="0"/>
                  <a:cs typeface="Arial-SGK-TV" pitchFamily="2" charset="0"/>
                </a:rPr>
                <a:t>h</a:t>
              </a:r>
              <a:r>
                <a:rPr lang="en-US" sz="2000" b="1" dirty="0" err="1" smtClean="0">
                  <a:latin typeface="Arial-SGK-TV" pitchFamily="2" charset="0"/>
                  <a:cs typeface="Arial-SGK-TV" pitchFamily="2" charset="0"/>
                </a:rPr>
                <a:t>uy</a:t>
              </a:r>
              <a:r>
                <a:rPr lang="en-US" sz="2000" b="1" dirty="0" smtClean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000" b="1" dirty="0" err="1" smtClean="0">
                  <a:latin typeface="Arial-SGK-TV" pitchFamily="2" charset="0"/>
                  <a:cs typeface="Arial-SGK-TV" pitchFamily="2" charset="0"/>
                </a:rPr>
                <a:t>hiệu</a:t>
              </a:r>
              <a:endParaRPr lang="vi-VN" sz="20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54603" y="579165"/>
            <a:ext cx="1378948" cy="945083"/>
            <a:chOff x="3654603" y="579165"/>
            <a:chExt cx="1378948" cy="945083"/>
          </a:xfrm>
        </p:grpSpPr>
        <p:pic>
          <p:nvPicPr>
            <p:cNvPr id="18" name="Picture 1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4603" y="579165"/>
              <a:ext cx="1278702" cy="94508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681899" y="951043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-SGK-TV" pitchFamily="2" charset="0"/>
                  <a:cs typeface="Arial-SGK-TV" pitchFamily="2" charset="0"/>
                </a:rPr>
                <a:t>loay</a:t>
              </a:r>
              <a:r>
                <a:rPr lang="en-US" sz="2000" b="1" dirty="0" smtClean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000" b="1" dirty="0" err="1" smtClean="0">
                  <a:latin typeface="Arial-SGK-TV" pitchFamily="2" charset="0"/>
                  <a:cs typeface="Arial-SGK-TV" pitchFamily="2" charset="0"/>
                </a:rPr>
                <a:t>hoay</a:t>
              </a:r>
              <a:endParaRPr lang="vi-VN" sz="20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5492E-6 L 0.39687 0.514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25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5492E-6 L 0.5092 0.50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25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5492E-6 L 0.4566 0.512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25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5492E-6 L -0.04305 0.514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25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5492E-6 L -0.56858 0.517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25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45314" y="198911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25" y="-47501"/>
            <a:ext cx="9266713" cy="524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255594" y="107817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1197713" y="199712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1197713" y="3008105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3022600" y="2211813"/>
            <a:ext cx="1237773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3073019" y="3150211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4890732" y="1271517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4890731" y="2228307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6745880" y="2044890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p:transition spd="slow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5988" y="18987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0561" y="423103"/>
            <a:ext cx="6032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561" y="1421495"/>
            <a:ext cx="5928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a/ Em thường làm những việc gì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2351" y="2269926"/>
            <a:ext cx="5432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b/ Việc gì em thấy thú vị nhất 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5988" y="18987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156</Words>
  <Application>Microsoft Office PowerPoint</Application>
  <PresentationFormat>On-screen Show (16:9)</PresentationFormat>
  <Paragraphs>43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Microsoft YaHei UI</vt:lpstr>
      <vt:lpstr>Calibri</vt:lpstr>
      <vt:lpstr>Arial-SGK-TV</vt:lpstr>
      <vt:lpstr>DFPOP1-W9</vt:lpstr>
      <vt:lpstr>Arial-Rounded</vt:lpstr>
      <vt:lpstr>Times New Roman</vt:lpstr>
      <vt:lpstr>Arial</vt:lpstr>
      <vt:lpstr>华康少女文字W5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laptop</cp:lastModifiedBy>
  <cp:revision>84</cp:revision>
  <dcterms:created xsi:type="dcterms:W3CDTF">2020-08-13T09:19:08Z</dcterms:created>
  <dcterms:modified xsi:type="dcterms:W3CDTF">2023-03-03T07:41:19Z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