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1" r:id="rId2"/>
    <p:sldMasterId id="2147483753" r:id="rId3"/>
    <p:sldMasterId id="2147483801" r:id="rId4"/>
    <p:sldMasterId id="2147483816" r:id="rId5"/>
    <p:sldMasterId id="2147483842" r:id="rId6"/>
  </p:sldMasterIdLst>
  <p:notesMasterIdLst>
    <p:notesMasterId r:id="rId23"/>
  </p:notesMasterIdLst>
  <p:sldIdLst>
    <p:sldId id="294" r:id="rId7"/>
    <p:sldId id="295" r:id="rId8"/>
    <p:sldId id="287" r:id="rId9"/>
    <p:sldId id="258" r:id="rId10"/>
    <p:sldId id="259" r:id="rId11"/>
    <p:sldId id="286" r:id="rId12"/>
    <p:sldId id="260" r:id="rId13"/>
    <p:sldId id="261" r:id="rId14"/>
    <p:sldId id="262" r:id="rId15"/>
    <p:sldId id="263" r:id="rId16"/>
    <p:sldId id="289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F1A8B-4434-4977-B0DD-58332A26D21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DECE-A4B1-4BFB-9972-52253E2E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9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5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7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C38F1-E10B-44C4-AFBF-7CE7775B1C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7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5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8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1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35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0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1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684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390" indent="0" algn="ctr">
              <a:buNone/>
              <a:defRPr sz="2000"/>
            </a:lvl2pPr>
            <a:lvl3pPr marL="914204" indent="0" algn="ctr">
              <a:buNone/>
              <a:defRPr sz="1801"/>
            </a:lvl3pPr>
            <a:lvl4pPr marL="1371594" indent="0" algn="ctr">
              <a:buNone/>
              <a:defRPr sz="1601"/>
            </a:lvl4pPr>
            <a:lvl5pPr marL="1828982" indent="0" algn="ctr">
              <a:buNone/>
              <a:defRPr sz="1601"/>
            </a:lvl5pPr>
            <a:lvl6pPr marL="2285796" indent="0" algn="ctr">
              <a:buNone/>
              <a:defRPr sz="1601"/>
            </a:lvl6pPr>
            <a:lvl7pPr marL="2743186" indent="0" algn="ctr">
              <a:buNone/>
              <a:defRPr sz="1601"/>
            </a:lvl7pPr>
            <a:lvl8pPr marL="3200576" indent="0" algn="ctr">
              <a:buNone/>
              <a:defRPr sz="1601"/>
            </a:lvl8pPr>
            <a:lvl9pPr marL="3657390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512"/>
      </p:ext>
    </p:extLst>
  </p:cSld>
  <p:clrMapOvr>
    <a:masterClrMapping/>
  </p:clrMapOvr>
  <p:transition spd="slow" advTm="2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9898"/>
      </p:ext>
    </p:extLst>
  </p:cSld>
  <p:clrMapOvr>
    <a:masterClrMapping/>
  </p:clrMapOvr>
  <p:transition spd="slow" advTm="2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0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98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79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18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57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80062"/>
      </p:ext>
    </p:extLst>
  </p:cSld>
  <p:clrMapOvr>
    <a:masterClrMapping/>
  </p:clrMapOvr>
  <p:transition spd="slow" advTm="2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1167"/>
      </p:ext>
    </p:extLst>
  </p:cSld>
  <p:clrMapOvr>
    <a:masterClrMapping/>
  </p:clrMapOvr>
  <p:transition spd="slow" advTm="2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487"/>
      </p:ext>
    </p:extLst>
  </p:cSld>
  <p:clrMapOvr>
    <a:masterClrMapping/>
  </p:clrMapOvr>
  <p:transition spd="slow" advTm="2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0225"/>
      </p:ext>
    </p:extLst>
  </p:cSld>
  <p:clrMapOvr>
    <a:masterClrMapping/>
  </p:clrMapOvr>
  <p:transition spd="slow" advTm="2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2128"/>
      </p:ext>
    </p:extLst>
  </p:cSld>
  <p:clrMapOvr>
    <a:masterClrMapping/>
  </p:clrMapOvr>
  <p:transition spd="slow" advTm="2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7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17222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7"/>
            </a:lvl1pPr>
            <a:lvl2pPr marL="457390" indent="0">
              <a:buNone/>
              <a:defRPr sz="2799"/>
            </a:lvl2pPr>
            <a:lvl3pPr marL="914204" indent="0">
              <a:buNone/>
              <a:defRPr sz="2400"/>
            </a:lvl3pPr>
            <a:lvl4pPr marL="1371594" indent="0">
              <a:buNone/>
              <a:defRPr sz="2000"/>
            </a:lvl4pPr>
            <a:lvl5pPr marL="1828982" indent="0">
              <a:buNone/>
              <a:defRPr sz="2000"/>
            </a:lvl5pPr>
            <a:lvl6pPr marL="2285796" indent="0">
              <a:buNone/>
              <a:defRPr sz="2000"/>
            </a:lvl6pPr>
            <a:lvl7pPr marL="2743186" indent="0">
              <a:buNone/>
              <a:defRPr sz="2000"/>
            </a:lvl7pPr>
            <a:lvl8pPr marL="3200576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9427"/>
      </p:ext>
    </p:extLst>
  </p:cSld>
  <p:clrMapOvr>
    <a:masterClrMapping/>
  </p:clrMapOvr>
  <p:transition spd="slow" advTm="2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2423"/>
      </p:ext>
    </p:extLst>
  </p:cSld>
  <p:clrMapOvr>
    <a:masterClrMapping/>
  </p:clrMapOvr>
  <p:transition spd="slow" advTm="2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72130"/>
      </p:ext>
    </p:extLst>
  </p:cSld>
  <p:clrMapOvr>
    <a:masterClrMapping/>
  </p:clrMapOvr>
  <p:transition spd="slow" advTm="2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390" indent="0" algn="ctr">
              <a:buNone/>
              <a:defRPr sz="2000"/>
            </a:lvl2pPr>
            <a:lvl3pPr marL="914204" indent="0" algn="ctr">
              <a:buNone/>
              <a:defRPr sz="1801"/>
            </a:lvl3pPr>
            <a:lvl4pPr marL="1371594" indent="0" algn="ctr">
              <a:buNone/>
              <a:defRPr sz="1601"/>
            </a:lvl4pPr>
            <a:lvl5pPr marL="1828982" indent="0" algn="ctr">
              <a:buNone/>
              <a:defRPr sz="1601"/>
            </a:lvl5pPr>
            <a:lvl6pPr marL="2285796" indent="0" algn="ctr">
              <a:buNone/>
              <a:defRPr sz="1601"/>
            </a:lvl6pPr>
            <a:lvl7pPr marL="2743186" indent="0" algn="ctr">
              <a:buNone/>
              <a:defRPr sz="1601"/>
            </a:lvl7pPr>
            <a:lvl8pPr marL="3200576" indent="0" algn="ctr">
              <a:buNone/>
              <a:defRPr sz="1601"/>
            </a:lvl8pPr>
            <a:lvl9pPr marL="3657390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66634"/>
      </p:ext>
    </p:extLst>
  </p:cSld>
  <p:clrMapOvr>
    <a:masterClrMapping/>
  </p:clrMapOvr>
  <p:transition spd="slow" advTm="2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82811"/>
      </p:ext>
    </p:extLst>
  </p:cSld>
  <p:clrMapOvr>
    <a:masterClrMapping/>
  </p:clrMapOvr>
  <p:transition spd="slow" advTm="2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0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98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79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18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57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4885"/>
      </p:ext>
    </p:extLst>
  </p:cSld>
  <p:clrMapOvr>
    <a:masterClrMapping/>
  </p:clrMapOvr>
  <p:transition spd="slow" advTm="2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0373"/>
      </p:ext>
    </p:extLst>
  </p:cSld>
  <p:clrMapOvr>
    <a:masterClrMapping/>
  </p:clrMapOvr>
  <p:transition spd="slow" advTm="2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90" indent="0">
              <a:buNone/>
              <a:defRPr sz="2000" b="1"/>
            </a:lvl2pPr>
            <a:lvl3pPr marL="914204" indent="0">
              <a:buNone/>
              <a:defRPr sz="1801" b="1"/>
            </a:lvl3pPr>
            <a:lvl4pPr marL="1371594" indent="0">
              <a:buNone/>
              <a:defRPr sz="1601" b="1"/>
            </a:lvl4pPr>
            <a:lvl5pPr marL="1828982" indent="0">
              <a:buNone/>
              <a:defRPr sz="1601" b="1"/>
            </a:lvl5pPr>
            <a:lvl6pPr marL="2285796" indent="0">
              <a:buNone/>
              <a:defRPr sz="1601" b="1"/>
            </a:lvl6pPr>
            <a:lvl7pPr marL="2743186" indent="0">
              <a:buNone/>
              <a:defRPr sz="1601" b="1"/>
            </a:lvl7pPr>
            <a:lvl8pPr marL="3200576" indent="0">
              <a:buNone/>
              <a:defRPr sz="1601" b="1"/>
            </a:lvl8pPr>
            <a:lvl9pPr marL="365739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490"/>
      </p:ext>
    </p:extLst>
  </p:cSld>
  <p:clrMapOvr>
    <a:masterClrMapping/>
  </p:clrMapOvr>
  <p:transition spd="slow" advTm="2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6598"/>
      </p:ext>
    </p:extLst>
  </p:cSld>
  <p:clrMapOvr>
    <a:masterClrMapping/>
  </p:clrMapOvr>
  <p:transition spd="slow" advTm="2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457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7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296"/>
      </p:ext>
    </p:extLst>
  </p:cSld>
  <p:clrMapOvr>
    <a:masterClrMapping/>
  </p:clrMapOvr>
  <p:transition spd="slow" advTm="2000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7"/>
            </a:lvl1pPr>
            <a:lvl2pPr marL="457390" indent="0">
              <a:buNone/>
              <a:defRPr sz="2799"/>
            </a:lvl2pPr>
            <a:lvl3pPr marL="914204" indent="0">
              <a:buNone/>
              <a:defRPr sz="2400"/>
            </a:lvl3pPr>
            <a:lvl4pPr marL="1371594" indent="0">
              <a:buNone/>
              <a:defRPr sz="2000"/>
            </a:lvl4pPr>
            <a:lvl5pPr marL="1828982" indent="0">
              <a:buNone/>
              <a:defRPr sz="2000"/>
            </a:lvl5pPr>
            <a:lvl6pPr marL="2285796" indent="0">
              <a:buNone/>
              <a:defRPr sz="2000"/>
            </a:lvl6pPr>
            <a:lvl7pPr marL="2743186" indent="0">
              <a:buNone/>
              <a:defRPr sz="2000"/>
            </a:lvl7pPr>
            <a:lvl8pPr marL="3200576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390" indent="0">
              <a:buNone/>
              <a:defRPr sz="1401"/>
            </a:lvl2pPr>
            <a:lvl3pPr marL="914204" indent="0">
              <a:buNone/>
              <a:defRPr sz="1203"/>
            </a:lvl3pPr>
            <a:lvl4pPr marL="1371594" indent="0">
              <a:buNone/>
              <a:defRPr sz="997"/>
            </a:lvl4pPr>
            <a:lvl5pPr marL="1828982" indent="0">
              <a:buNone/>
              <a:defRPr sz="997"/>
            </a:lvl5pPr>
            <a:lvl6pPr marL="2285796" indent="0">
              <a:buNone/>
              <a:defRPr sz="997"/>
            </a:lvl6pPr>
            <a:lvl7pPr marL="2743186" indent="0">
              <a:buNone/>
              <a:defRPr sz="997"/>
            </a:lvl7pPr>
            <a:lvl8pPr marL="3200576" indent="0">
              <a:buNone/>
              <a:defRPr sz="997"/>
            </a:lvl8pPr>
            <a:lvl9pPr marL="3657390" indent="0">
              <a:buNone/>
              <a:defRPr sz="9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900"/>
      </p:ext>
    </p:extLst>
  </p:cSld>
  <p:clrMapOvr>
    <a:masterClrMapping/>
  </p:clrMapOvr>
  <p:transition spd="slow" advTm="2000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58893"/>
      </p:ext>
    </p:extLst>
  </p:cSld>
  <p:clrMapOvr>
    <a:masterClrMapping/>
  </p:clrMapOvr>
  <p:transition spd="slow" advTm="2000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8947"/>
            <a:fld id="{ED213BF9-2C63-42AA-BA6C-67E1412DA3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894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8947"/>
            <a:fld id="{1C82B4B2-DDA9-4394-A6AD-947A4CE2D7F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3370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84915-9D86-45E9-A3BA-F22EBDA7680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23B2D-08EA-4E30-8065-50FB060CD4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Tm="2000">
    <p:push dir="u"/>
  </p:transition>
  <p:txStyles>
    <p:titleStyle>
      <a:lvl1pPr algn="l" defTabSz="9142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94" indent="-228694" algn="l" defTabSz="91420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0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894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894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 advTm="2000">
    <p:push dir="u"/>
  </p:transition>
  <p:txStyles>
    <p:titleStyle>
      <a:lvl1pPr algn="l" defTabSz="9142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94" indent="-228694" algn="l" defTabSz="91420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0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8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2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694" algn="l" defTabSz="9142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0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6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20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52" y="186496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1595555"/>
            <a:ext cx="8683608" cy="486496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910544" y="4351161"/>
            <a:ext cx="6521633" cy="927628"/>
            <a:chOff x="2274693" y="2719141"/>
            <a:chExt cx="4891225" cy="695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defTabSz="914377"/>
              <a:r>
                <a:rPr lang="en-GB" altLang="zh-CN" sz="48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ĐÈN GIAO THÔNG</a:t>
              </a:r>
              <a:endParaRPr lang="zh-CN" altLang="en-US" sz="48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4693" y="272165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defTabSz="914377"/>
              <a:r>
                <a:rPr lang="en-GB" altLang="zh-CN" sz="48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ĐÈN GIAO THÔNG</a:t>
              </a:r>
              <a:endParaRPr lang="zh-CN" altLang="en-US" sz="48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93117" y="2719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defTabSz="914377"/>
              <a:r>
                <a:rPr lang="en-US" altLang="zh-CN" sz="48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ĐÈN GIAO THÔNG</a:t>
              </a:r>
              <a:endParaRPr lang="zh-CN" altLang="en-US" sz="48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097836" y="2914141"/>
            <a:ext cx="2118983" cy="1219483"/>
            <a:chOff x="3295926" y="1800700"/>
            <a:chExt cx="1589237" cy="914612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en-US" altLang="zh-CN" sz="7200" b="1" err="1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ln w="1079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08770" y="1800701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en-US" altLang="zh-CN" sz="7200" b="1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8769" y="1800700"/>
              <a:ext cx="1576393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en-US" altLang="zh-CN" sz="72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9" name="矩形 97"/>
          <p:cNvSpPr/>
          <p:nvPr/>
        </p:nvSpPr>
        <p:spPr>
          <a:xfrm>
            <a:off x="2938029" y="2703139"/>
            <a:ext cx="6033071" cy="861775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377"/>
            <a:r>
              <a:rPr lang="en-GB" altLang="zh-CN" sz="48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4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8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4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48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4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8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4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8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48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4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059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5" y="1461106"/>
            <a:ext cx="1149531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Đèn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đỏ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hiệu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dừng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lại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.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Đèn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xanh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hiệu</a:t>
            </a:r>
            <a:endParaRPr lang="en-US" sz="4267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4" y="2312610"/>
            <a:ext cx="1207588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được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phép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di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chuyển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.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Đèn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vàng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hiệu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chậm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91" y="3131013"/>
            <a:ext cx="343876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rồi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dừng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hẳn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8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DẤU THANH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85221" y="2830163"/>
            <a:ext cx="83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97" y="2752193"/>
            <a:ext cx="55335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37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4925" y="2811110"/>
            <a:ext cx="83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08637" y="2814192"/>
            <a:ext cx="55335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37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46339" y="234238"/>
            <a:ext cx="116456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8.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dấu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thanh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phù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hợp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thay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chiếc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endParaRPr lang="zh-CN" altLang="en-US" sz="4267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46339" y="1423451"/>
            <a:ext cx="11645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3000" i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Dấu</a:t>
            </a:r>
            <a:r>
              <a:rPr lang="en-US" altLang="zh-CN" sz="3000" i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r>
              <a:rPr lang="en-US" altLang="zh-CN" sz="3000" i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hay </a:t>
            </a:r>
            <a:r>
              <a:rPr lang="en-US" altLang="zh-CN" sz="3000" i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dấu</a:t>
            </a:r>
            <a:r>
              <a:rPr lang="en-US" altLang="zh-CN" sz="3000" i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3000" i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(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bấm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dưới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mỗi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hiện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pPr defTabSz="914377"/>
            <a:r>
              <a:rPr lang="en-US" altLang="zh-CN" sz="30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000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3000" i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" y="2909676"/>
            <a:ext cx="742432" cy="515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764" y="2955237"/>
            <a:ext cx="350882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nga</a:t>
            </a:r>
            <a:r>
              <a:rPr lang="en-US" sz="5333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ba</a:t>
            </a:r>
            <a:endParaRPr lang="en-US" sz="5333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609" y="2955235"/>
            <a:ext cx="309800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ngõ</a:t>
            </a:r>
            <a:r>
              <a:rPr lang="en-US" sz="5333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nho</a:t>
            </a:r>
            <a:endParaRPr lang="en-US" sz="5333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1122" y="3021496"/>
            <a:ext cx="35699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điều</a:t>
            </a:r>
            <a:r>
              <a:rPr lang="en-US" sz="5333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khiên</a:t>
            </a:r>
            <a:endParaRPr lang="en-US" sz="5333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8718" y="3021497"/>
            <a:ext cx="309800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bút</a:t>
            </a:r>
            <a:r>
              <a:rPr lang="en-US" sz="5333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ve</a:t>
            </a:r>
            <a:endParaRPr lang="en-US" sz="5333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12" y="2879339"/>
            <a:ext cx="742432" cy="515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11" y="2856668"/>
            <a:ext cx="742432" cy="515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37" y="2971673"/>
            <a:ext cx="742432" cy="5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40065" y="37579"/>
            <a:ext cx="54738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GB" altLang="zh-CN" sz="4267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42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267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42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267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42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267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4267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3" y="1007167"/>
            <a:ext cx="2886852" cy="2482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23" y="1001488"/>
            <a:ext cx="2958549" cy="2485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23" y="7244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7" y="516510"/>
            <a:ext cx="2857500" cy="285750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01644" y="3634948"/>
            <a:ext cx="575216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3733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17" y="217506"/>
            <a:ext cx="3455505" cy="3455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4625008" y="344925"/>
            <a:ext cx="3590149" cy="3200667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51581" y="3459357"/>
            <a:ext cx="449817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733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914377"/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3733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215157" y="3459358"/>
            <a:ext cx="449817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 defTabSz="914377"/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3733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3733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2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0" y="-248847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/>
            <a:r>
              <a:rPr lang="en-US" altLang="zh-CN" sz="3992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my dream</a:t>
            </a:r>
            <a:endParaRPr lang="zh-CN" altLang="en-US" sz="3992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7"/>
            <a:ext cx="10852367" cy="21650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3" y="5221494"/>
            <a:ext cx="2612367" cy="15720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7"/>
            <a:ext cx="2049767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0068" y="157280"/>
            <a:ext cx="8756816" cy="525697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3265372" y="1914948"/>
            <a:ext cx="7516489" cy="188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23">
              <a:lnSpc>
                <a:spcPct val="150000"/>
              </a:lnSpc>
              <a:defRPr/>
            </a:pPr>
            <a:r>
              <a:rPr lang="en-US" altLang="zh-CN" sz="88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Ôn</a:t>
            </a:r>
            <a:r>
              <a:rPr lang="en-US" altLang="zh-CN" sz="8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</a:t>
            </a:r>
            <a:r>
              <a:rPr lang="en-US" altLang="zh-CN" sz="8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cũ</a:t>
            </a:r>
            <a:endParaRPr lang="zh-CN" altLang="en-US" sz="8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54721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9746"/>
            <a:ext cx="12191999" cy="7432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537" y="1053888"/>
            <a:ext cx="1099892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aseline="-25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Ở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các ngã ba, ngã tư đường phố thường có cây đèn ba màu: đỏ, vàng, xanh. Đèn đỏ báo hiệu người đi đường và các phương tiện giao thông phải dừng lại. Đèn xanh báo hiệu được phép di chuyển. Còn đèn 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endParaRPr lang="en-US" sz="4400" baseline="-25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4400" baseline="-25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vi-VN" sz="48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Cây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đèn ba màu này được gọi là đèn giao thông. Nó điều khiển việc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đi l</a:t>
            </a:r>
            <a:r>
              <a:rPr lang="en-US" sz="4400" baseline="-25000" dirty="0" err="1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ại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trên đường phố. 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Nếu 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không có đèn giao 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thông 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thì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việc </a:t>
            </a:r>
            <a:r>
              <a:rPr lang="en-US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rgbClr val="92D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</a:t>
            </a:r>
            <a:endParaRPr lang="en-US" sz="4400" baseline="-25000" dirty="0">
              <a:solidFill>
                <a:srgbClr val="92D05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endParaRPr lang="en-US" sz="4400" dirty="0">
              <a:solidFill>
                <a:srgbClr val="92D05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4400" baseline="-25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	</a:t>
            </a:r>
            <a:r>
              <a:rPr lang="en-US" altLang="zh-CN" sz="4000" dirty="0">
                <a:solidFill>
                  <a:srgbClr val="679C3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						</a:t>
            </a:r>
            <a:endParaRPr lang="zh-CN" altLang="en-US" sz="40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4562" y="5408926"/>
            <a:ext cx="367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679C3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	</a:t>
            </a:r>
            <a:r>
              <a:rPr lang="en-US" altLang="zh-CN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( </a:t>
            </a:r>
            <a:r>
              <a:rPr lang="en-US" altLang="zh-CN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Trung</a:t>
            </a:r>
            <a:r>
              <a:rPr lang="en-US" altLang="zh-CN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Kiên</a:t>
            </a:r>
            <a:r>
              <a:rPr lang="en-US" altLang="zh-CN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 )</a:t>
            </a:r>
            <a:endParaRPr lang="zh-CN" altLang="en-US" sz="24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4193" y="407557"/>
            <a:ext cx="468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Đèn</a:t>
            </a:r>
            <a:r>
              <a:rPr lang="en-US" altLang="zh-CN" sz="36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giao</a:t>
            </a:r>
            <a:r>
              <a:rPr lang="en-US" altLang="zh-CN" sz="36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  <a:sym typeface="+mn-lt"/>
              </a:rPr>
              <a:t>thông</a:t>
            </a:r>
            <a:endParaRPr lang="en-US" altLang="zh-CN" sz="36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947" y="4386511"/>
            <a:ext cx="11104516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aseline="-25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Tuân thủ sự điều khiển của đèn giao 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thông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giúp 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chúng</a:t>
            </a:r>
            <a:r>
              <a:rPr lang="en-US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vi-VN" sz="4400" baseline="-250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ta </a:t>
            </a:r>
            <a:r>
              <a:rPr lang="en-US" sz="4400" baseline="-250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bảo</a:t>
            </a:r>
            <a:endParaRPr lang="en-US" sz="4800" baseline="-25000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lvl="0" algn="just"/>
            <a:endParaRPr lang="en-US" altLang="zh-CN" sz="48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43603" y="1184153"/>
            <a:ext cx="383503" cy="4688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915082" y="2962588"/>
            <a:ext cx="413564" cy="42807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920810" y="4700222"/>
            <a:ext cx="406296" cy="42041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97479" y="1493919"/>
            <a:ext cx="10829136" cy="748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77"/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566" y="276939"/>
            <a:ext cx="11648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hoàn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thiện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endParaRPr lang="zh-CN" altLang="en-US" sz="4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223634" y="1493920"/>
            <a:ext cx="10241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000" dirty="0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đèn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đèn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endParaRPr lang="zh-CN" altLang="en-US" sz="4000" dirty="0">
              <a:solidFill>
                <a:srgbClr val="4472C4">
                  <a:lumMod val="75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99350" y="3298299"/>
            <a:ext cx="11997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cộ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cần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dừng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40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endParaRPr lang="zh-CN" altLang="en-US" sz="40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829945" y="1493920"/>
            <a:ext cx="441829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đèn</a:t>
            </a:r>
            <a:r>
              <a:rPr lang="en-US" altLang="zh-CN" sz="4267" dirty="0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472C4">
                    <a:lumMod val="75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đỏ</a:t>
            </a:r>
            <a:endParaRPr lang="zh-CN" altLang="en-US" sz="4267" dirty="0">
              <a:solidFill>
                <a:srgbClr val="4472C4">
                  <a:lumMod val="75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516308" y="3308235"/>
            <a:ext cx="183972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>
                <a:solidFill>
                  <a:srgbClr val="4472C4">
                    <a:lumMod val="7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267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4267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6421" y="3240481"/>
            <a:ext cx="31611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4267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267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9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6 L -0.02917 0.258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11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AA921C-56BD-4D57-B446-22B9BFFEE86F}"/>
              </a:ext>
            </a:extLst>
          </p:cNvPr>
          <p:cNvSpPr txBox="1"/>
          <p:nvPr/>
        </p:nvSpPr>
        <p:spPr>
          <a:xfrm>
            <a:off x="1033812" y="1461142"/>
            <a:ext cx="101243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Xe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cộ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cần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phải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dừng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lại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khi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có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đèn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đỏ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"/>
            <a:ext cx="12192000" cy="3778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A921C-56BD-4D57-B446-22B9BFFEE86F}"/>
              </a:ext>
            </a:extLst>
          </p:cNvPr>
          <p:cNvSpPr txBox="1"/>
          <p:nvPr/>
        </p:nvSpPr>
        <p:spPr>
          <a:xfrm>
            <a:off x="1033812" y="1699327"/>
            <a:ext cx="101243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Xe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cộ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cần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phải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dừng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lại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khi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có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đèn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HP001 4 hàng" pitchFamily="34" charset="0"/>
                <a:ea typeface="宋体"/>
              </a:rPr>
              <a:t>đỏ</a:t>
            </a:r>
            <a:r>
              <a:rPr lang="en-US" sz="4100" b="1" dirty="0">
                <a:solidFill>
                  <a:srgbClr val="000000"/>
                </a:solidFill>
                <a:latin typeface="HP001 4 hàng" pitchFamily="34" charset="0"/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4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028" y="905100"/>
            <a:ext cx="12032973" cy="977893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1"/>
            <a:ext cx="12192000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dùng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endParaRPr lang="zh-CN" altLang="en-US" sz="4267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95763" y="1018241"/>
            <a:ext cx="3087757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đèn</a:t>
            </a:r>
            <a:r>
              <a:rPr lang="en-US" altLang="zh-CN" sz="3733" dirty="0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đỏ</a:t>
            </a:r>
            <a:endParaRPr lang="zh-CN" altLang="en-US" sz="3733" dirty="0">
              <a:solidFill>
                <a:srgbClr val="4472C4">
                  <a:lumMod val="50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346204" y="965233"/>
            <a:ext cx="3087757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nguy</a:t>
            </a:r>
            <a:r>
              <a:rPr lang="en-US" altLang="zh-CN" sz="3733" dirty="0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hiểm</a:t>
            </a:r>
            <a:endParaRPr lang="zh-CN" altLang="en-US" sz="3733" dirty="0">
              <a:solidFill>
                <a:srgbClr val="4472C4">
                  <a:lumMod val="50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75515" y="971360"/>
            <a:ext cx="3087757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đèn</a:t>
            </a:r>
            <a:r>
              <a:rPr lang="en-US" altLang="zh-CN" sz="3733" dirty="0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zh-CN" altLang="en-US" sz="3733" dirty="0">
              <a:solidFill>
                <a:srgbClr val="4472C4">
                  <a:lumMod val="50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878959" y="945063"/>
            <a:ext cx="3087757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altLang="zh-CN" sz="3733" dirty="0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 </a:t>
            </a:r>
            <a:r>
              <a:rPr lang="en-US" altLang="zh-CN" sz="3733" dirty="0" err="1">
                <a:solidFill>
                  <a:srgbClr val="4472C4">
                    <a:lumMod val="50000"/>
                  </a:srgb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đường</a:t>
            </a:r>
            <a:endParaRPr lang="zh-CN" altLang="en-US" sz="3733" dirty="0">
              <a:solidFill>
                <a:srgbClr val="4472C4">
                  <a:lumMod val="50000"/>
                </a:srgb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354532" y="1936001"/>
            <a:ext cx="5489677" cy="3974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6089376" y="2173354"/>
            <a:ext cx="5532755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365</Words>
  <Application>Microsoft Office PowerPoint</Application>
  <PresentationFormat>Widescreen</PresentationFormat>
  <Paragraphs>71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Arial</vt:lpstr>
      <vt:lpstr>Arial-Rounded</vt:lpstr>
      <vt:lpstr>Arial-SGK-TV</vt:lpstr>
      <vt:lpstr>Calibri</vt:lpstr>
      <vt:lpstr>Calibri Light</vt:lpstr>
      <vt:lpstr>DFPOP1-W9</vt:lpstr>
      <vt:lpstr>HP001 4 hàng</vt:lpstr>
      <vt:lpstr>Times New Roman</vt:lpstr>
      <vt:lpstr>1_Office 主题</vt:lpstr>
      <vt:lpstr>3_Office 主题</vt:lpstr>
      <vt:lpstr>4_Office 主题</vt:lpstr>
      <vt:lpstr>5_Office 主题</vt:lpstr>
      <vt:lpstr>6_Office 主题</vt:lpstr>
      <vt:lpstr>7_Office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YEN</cp:lastModifiedBy>
  <cp:revision>22</cp:revision>
  <dcterms:created xsi:type="dcterms:W3CDTF">2022-03-14T03:50:29Z</dcterms:created>
  <dcterms:modified xsi:type="dcterms:W3CDTF">2023-03-16T00:40:29Z</dcterms:modified>
</cp:coreProperties>
</file>