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6" r:id="rId3"/>
    <p:sldId id="257" r:id="rId4"/>
    <p:sldId id="258" r:id="rId5"/>
    <p:sldId id="259" r:id="rId6"/>
    <p:sldId id="260" r:id="rId7"/>
    <p:sldId id="261" r:id="rId8"/>
    <p:sldId id="262" r:id="rId9"/>
    <p:sldId id="335" r:id="rId10"/>
    <p:sldId id="263" r:id="rId11"/>
    <p:sldId id="264" r:id="rId12"/>
    <p:sldId id="33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99FF"/>
    <a:srgbClr val="0000FF"/>
    <a:srgbClr val="66FFCC"/>
    <a:srgbClr val="66FF33"/>
    <a:srgbClr val="99FF33"/>
    <a:srgbClr val="00FF00"/>
    <a:srgbClr val="99FF66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6" y="1110373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1" y="149248"/>
            <a:ext cx="917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09309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76" y="1874237"/>
            <a:ext cx="843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30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CỘNG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 SỐ CÓ HAI CHỮ 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SỐ( </a:t>
            </a:r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1)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02" y="52579"/>
            <a:ext cx="678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221" y="1061051"/>
            <a:ext cx="2994792" cy="16615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8922" y="713763"/>
            <a:ext cx="2070588" cy="22868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7790" y="1093683"/>
            <a:ext cx="2542707" cy="1590626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91638" y="4604657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5" name="Oval 44"/>
          <p:cNvSpPr/>
          <p:nvPr/>
        </p:nvSpPr>
        <p:spPr>
          <a:xfrm>
            <a:off x="3657601" y="4702629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6" name="Oval 45"/>
          <p:cNvSpPr/>
          <p:nvPr/>
        </p:nvSpPr>
        <p:spPr>
          <a:xfrm>
            <a:off x="6930887" y="4634580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0096" y="5856299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66059" y="5954271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82887" y="5886222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cxnSp>
        <p:nvCxnSpPr>
          <p:cNvPr id="53" name="Curved Connector 52"/>
          <p:cNvCxnSpPr>
            <a:cxnSpLocks/>
            <a:stCxn id="39" idx="0"/>
          </p:cNvCxnSpPr>
          <p:nvPr/>
        </p:nvCxnSpPr>
        <p:spPr>
          <a:xfrm rot="5400000" flipH="1" flipV="1">
            <a:off x="1996266" y="2174695"/>
            <a:ext cx="1725335" cy="3134591"/>
          </a:xfrm>
          <a:prstGeom prst="curvedConnector2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  <a:endCxn id="46" idx="0"/>
          </p:cNvCxnSpPr>
          <p:nvPr/>
        </p:nvCxnSpPr>
        <p:spPr>
          <a:xfrm>
            <a:off x="1656522" y="2684309"/>
            <a:ext cx="6174365" cy="19502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stCxn id="32" idx="2"/>
            <a:endCxn id="45" idx="0"/>
          </p:cNvCxnSpPr>
          <p:nvPr/>
        </p:nvCxnSpPr>
        <p:spPr>
          <a:xfrm flipH="1">
            <a:off x="4557601" y="2684309"/>
            <a:ext cx="3111543" cy="2018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13" y="100809"/>
            <a:ext cx="9135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26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9788" y="1692909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1" y="179954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2656" y="17995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5511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6228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2627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11736" r="26515" b="20154"/>
          <a:stretch/>
        </p:blipFill>
        <p:spPr>
          <a:xfrm>
            <a:off x="1774371" y="2903649"/>
            <a:ext cx="5584371" cy="3853542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54245" y="538105"/>
            <a:ext cx="7548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06826" y="977837"/>
            <a:ext cx="3924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327168" y="970651"/>
            <a:ext cx="4680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02569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2912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7604" y="183585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314B21B-9633-4013-A6C0-C9B32C5CF39C}"/>
              </a:ext>
            </a:extLst>
          </p:cNvPr>
          <p:cNvCxnSpPr>
            <a:cxnSpLocks/>
          </p:cNvCxnSpPr>
          <p:nvPr/>
        </p:nvCxnSpPr>
        <p:spPr>
          <a:xfrm>
            <a:off x="268266" y="1395307"/>
            <a:ext cx="720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65" y="1039268"/>
            <a:ext cx="2252645" cy="2197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9" y="1070214"/>
            <a:ext cx="2252644" cy="20473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04" y="1107971"/>
            <a:ext cx="2373548" cy="2157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114" y="1825853"/>
            <a:ext cx="171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Hoàn thành vở BT</a:t>
            </a:r>
          </a:p>
          <a:p>
            <a:pPr algn="ctr"/>
            <a:r>
              <a:rPr lang="vi-VN" sz="1600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 Tiếng Việt –</a:t>
            </a:r>
          </a:p>
          <a:p>
            <a:pPr algn="ctr"/>
            <a:r>
              <a:rPr lang="vi-VN" sz="1600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 Phần tự chọn</a:t>
            </a:r>
            <a:endParaRPr lang="en-US" sz="1600" dirty="0">
              <a:solidFill>
                <a:srgbClr val="FF000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A48682-DC14-461B-9138-EE846F5FEC66}"/>
              </a:ext>
            </a:extLst>
          </p:cNvPr>
          <p:cNvSpPr txBox="1"/>
          <p:nvPr/>
        </p:nvSpPr>
        <p:spPr>
          <a:xfrm>
            <a:off x="2799869" y="1800093"/>
            <a:ext cx="1561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Hoàn thành vở </a:t>
            </a:r>
          </a:p>
          <a:p>
            <a:pPr algn="ctr"/>
            <a:r>
              <a:rPr lang="vi-VN" sz="1600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tập viết mục 4, 5</a:t>
            </a:r>
            <a:endParaRPr lang="en-US" sz="1600" dirty="0">
              <a:solidFill>
                <a:srgbClr val="FF000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693256C-8B21-4BB8-B946-916D53EFC631}"/>
              </a:ext>
            </a:extLst>
          </p:cNvPr>
          <p:cNvSpPr txBox="1"/>
          <p:nvPr/>
        </p:nvSpPr>
        <p:spPr>
          <a:xfrm>
            <a:off x="6585973" y="2021981"/>
            <a:ext cx="208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Hoàn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thành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vở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 BT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Toán</a:t>
            </a:r>
            <a:endParaRPr lang="en-US" sz="1600" dirty="0" smtClean="0">
              <a:solidFill>
                <a:srgbClr val="FF0000"/>
              </a:solidFill>
              <a:latin typeface="+mj-lt"/>
              <a:ea typeface="微软雅黑" panose="020B0503020204020204" pitchFamily="34" charset="-122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bài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 30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tiết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 1</a:t>
            </a:r>
            <a:endParaRPr lang="en-US" sz="1600" dirty="0">
              <a:solidFill>
                <a:srgbClr val="FF0000"/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1714" t="21754" r="22924" b="50840"/>
          <a:stretch/>
        </p:blipFill>
        <p:spPr>
          <a:xfrm>
            <a:off x="940158" y="3412899"/>
            <a:ext cx="6928834" cy="1603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1714" t="71149" r="22924" b="9731"/>
          <a:stretch/>
        </p:blipFill>
        <p:spPr>
          <a:xfrm>
            <a:off x="940158" y="5016472"/>
            <a:ext cx="6928834" cy="1390918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5" y="1039268"/>
            <a:ext cx="2252645" cy="2197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3452" y="1813049"/>
            <a:ext cx="1741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Hoàn thành vở 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ô li </a:t>
            </a:r>
          </a:p>
          <a:p>
            <a:pPr algn="ctr"/>
            <a:r>
              <a:rPr lang="en-US" sz="1600" dirty="0" err="1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Toán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bài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 2</a:t>
            </a:r>
            <a:endParaRPr lang="vi-VN" sz="1600" dirty="0">
              <a:solidFill>
                <a:srgbClr val="FF0000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4383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071A533-018D-492A-A1DA-534D0CF6F0BA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Nhóm 16">
            <a:extLst>
              <a:ext uri="{FF2B5EF4-FFF2-40B4-BE49-F238E27FC236}">
                <a16:creationId xmlns="" xmlns:a16="http://schemas.microsoft.com/office/drawing/2014/main" id="{21DD63F7-52B2-48BE-8D88-A6A5DA1E9899}"/>
              </a:ext>
            </a:extLst>
          </p:cNvPr>
          <p:cNvGrpSpPr/>
          <p:nvPr/>
        </p:nvGrpSpPr>
        <p:grpSpPr>
          <a:xfrm>
            <a:off x="3" y="857250"/>
            <a:ext cx="9286875" cy="5143500"/>
            <a:chOff x="0" y="0"/>
            <a:chExt cx="12382500" cy="6858000"/>
          </a:xfrm>
        </p:grpSpPr>
        <p:sp>
          <p:nvSpPr>
            <p:cNvPr id="17" name="Hộp Văn bản 3">
              <a:extLst>
                <a:ext uri="{FF2B5EF4-FFF2-40B4-BE49-F238E27FC236}">
                  <a16:creationId xmlns="" xmlns:a16="http://schemas.microsoft.com/office/drawing/2014/main" id="{2C9F185F-FD09-413E-9FD9-6F548C4AFF40}"/>
                </a:ext>
              </a:extLst>
            </p:cNvPr>
            <p:cNvSpPr txBox="1"/>
            <p:nvPr/>
          </p:nvSpPr>
          <p:spPr>
            <a:xfrm>
              <a:off x="1133475" y="114300"/>
              <a:ext cx="11249025" cy="652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</a:p>
            <a:p>
              <a:pPr>
                <a:lnSpc>
                  <a:spcPct val="130000"/>
                </a:lnSpc>
              </a:pPr>
              <a:r>
                <a:rPr lang="vi-VN" sz="3000" dirty="0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</a:p>
            <a:p>
              <a:pPr>
                <a:lnSpc>
                  <a:spcPct val="130000"/>
                </a:lnSpc>
              </a:pPr>
              <a:r>
                <a:rPr lang="vi-VN" sz="3000" dirty="0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</a:p>
          </p:txBody>
        </p:sp>
        <p:cxnSp>
          <p:nvCxnSpPr>
            <p:cNvPr id="18" name="Đường nối Thẳng 5">
              <a:extLst>
                <a:ext uri="{FF2B5EF4-FFF2-40B4-BE49-F238E27FC236}">
                  <a16:creationId xmlns="" xmlns:a16="http://schemas.microsoft.com/office/drawing/2014/main" id="{E8A889B1-A599-4F21-9A76-2A58F2AEA700}"/>
                </a:ext>
              </a:extLst>
            </p:cNvPr>
            <p:cNvCxnSpPr/>
            <p:nvPr/>
          </p:nvCxnSpPr>
          <p:spPr>
            <a:xfrm>
              <a:off x="1209675" y="0"/>
              <a:ext cx="0" cy="6858000"/>
            </a:xfrm>
            <a:prstGeom prst="line">
              <a:avLst/>
            </a:prstGeom>
            <a:ln w="28575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7">
              <a:extLst>
                <a:ext uri="{FF2B5EF4-FFF2-40B4-BE49-F238E27FC236}">
                  <a16:creationId xmlns="" xmlns:a16="http://schemas.microsoft.com/office/drawing/2014/main" id="{FB6BE699-14E3-46E3-B184-88154007CF5F}"/>
                </a:ext>
              </a:extLst>
            </p:cNvPr>
            <p:cNvCxnSpPr/>
            <p:nvPr/>
          </p:nvCxnSpPr>
          <p:spPr>
            <a:xfrm flipH="1">
              <a:off x="0" y="7239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8">
              <a:extLst>
                <a:ext uri="{FF2B5EF4-FFF2-40B4-BE49-F238E27FC236}">
                  <a16:creationId xmlns="" xmlns:a16="http://schemas.microsoft.com/office/drawing/2014/main" id="{4DE128B3-953B-4C00-B2CF-0432DF8C8E24}"/>
                </a:ext>
              </a:extLst>
            </p:cNvPr>
            <p:cNvCxnSpPr/>
            <p:nvPr/>
          </p:nvCxnSpPr>
          <p:spPr>
            <a:xfrm flipH="1">
              <a:off x="0" y="15144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9">
              <a:extLst>
                <a:ext uri="{FF2B5EF4-FFF2-40B4-BE49-F238E27FC236}">
                  <a16:creationId xmlns="" xmlns:a16="http://schemas.microsoft.com/office/drawing/2014/main" id="{BF52DD8C-EA57-4D14-B7AE-B17E960A5908}"/>
                </a:ext>
              </a:extLst>
            </p:cNvPr>
            <p:cNvCxnSpPr/>
            <p:nvPr/>
          </p:nvCxnSpPr>
          <p:spPr>
            <a:xfrm flipH="1">
              <a:off x="0" y="23050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nối Thẳng 10">
              <a:extLst>
                <a:ext uri="{FF2B5EF4-FFF2-40B4-BE49-F238E27FC236}">
                  <a16:creationId xmlns="" xmlns:a16="http://schemas.microsoft.com/office/drawing/2014/main" id="{45AC180C-595A-4471-8E09-6825FB05F523}"/>
                </a:ext>
              </a:extLst>
            </p:cNvPr>
            <p:cNvCxnSpPr/>
            <p:nvPr/>
          </p:nvCxnSpPr>
          <p:spPr>
            <a:xfrm flipH="1">
              <a:off x="0" y="309562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Đường nối Thẳng 11">
              <a:extLst>
                <a:ext uri="{FF2B5EF4-FFF2-40B4-BE49-F238E27FC236}">
                  <a16:creationId xmlns="" xmlns:a16="http://schemas.microsoft.com/office/drawing/2014/main" id="{496D74CF-2C97-4C21-9FC2-F7A64181C687}"/>
                </a:ext>
              </a:extLst>
            </p:cNvPr>
            <p:cNvCxnSpPr/>
            <p:nvPr/>
          </p:nvCxnSpPr>
          <p:spPr>
            <a:xfrm flipH="1">
              <a:off x="0" y="38862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nối Thẳng 12">
              <a:extLst>
                <a:ext uri="{FF2B5EF4-FFF2-40B4-BE49-F238E27FC236}">
                  <a16:creationId xmlns="" xmlns:a16="http://schemas.microsoft.com/office/drawing/2014/main" id="{4E12A159-D854-4C30-85F6-699596B41181}"/>
                </a:ext>
              </a:extLst>
            </p:cNvPr>
            <p:cNvCxnSpPr/>
            <p:nvPr/>
          </p:nvCxnSpPr>
          <p:spPr>
            <a:xfrm flipH="1">
              <a:off x="0" y="46767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Đường nối Thẳng 13">
              <a:extLst>
                <a:ext uri="{FF2B5EF4-FFF2-40B4-BE49-F238E27FC236}">
                  <a16:creationId xmlns="" xmlns:a16="http://schemas.microsoft.com/office/drawing/2014/main" id="{E58B07E2-4356-49DE-9726-133D0B387B7A}"/>
                </a:ext>
              </a:extLst>
            </p:cNvPr>
            <p:cNvCxnSpPr/>
            <p:nvPr/>
          </p:nvCxnSpPr>
          <p:spPr>
            <a:xfrm flipH="1">
              <a:off x="0" y="54768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Đường nối Thẳng 14">
              <a:extLst>
                <a:ext uri="{FF2B5EF4-FFF2-40B4-BE49-F238E27FC236}">
                  <a16:creationId xmlns="" xmlns:a16="http://schemas.microsoft.com/office/drawing/2014/main" id="{966645FB-45E4-41CE-8BEB-BF6311F3589C}"/>
                </a:ext>
              </a:extLst>
            </p:cNvPr>
            <p:cNvCxnSpPr/>
            <p:nvPr/>
          </p:nvCxnSpPr>
          <p:spPr>
            <a:xfrm flipH="1">
              <a:off x="0" y="62674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Hộp Văn bản 17">
            <a:extLst>
              <a:ext uri="{FF2B5EF4-FFF2-40B4-BE49-F238E27FC236}">
                <a16:creationId xmlns="" xmlns:a16="http://schemas.microsoft.com/office/drawing/2014/main" id="{73C3B5FB-1028-41BE-BFF0-1202993DF348}"/>
              </a:ext>
            </a:extLst>
          </p:cNvPr>
          <p:cNvSpPr txBox="1"/>
          <p:nvPr/>
        </p:nvSpPr>
        <p:spPr>
          <a:xfrm>
            <a:off x="1485901" y="947057"/>
            <a:ext cx="74652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Thứ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ba</a:t>
            </a:r>
            <a:r>
              <a:rPr lang="vi-VN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ngày 1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5</a:t>
            </a:r>
            <a:r>
              <a:rPr lang="vi-VN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tháng 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3</a:t>
            </a:r>
            <a:r>
              <a:rPr lang="vi-VN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năm 202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2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          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Toán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Bài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30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: </a:t>
            </a:r>
            <a:r>
              <a:rPr lang="vi-VN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Phép cộng số có hai chữ số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 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   </a:t>
            </a:r>
            <a:r>
              <a:rPr lang="vi-VN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với số có hai chữ số 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(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tiết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484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04" y="2228671"/>
            <a:ext cx="514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1523" y="318888"/>
            <a:ext cx="4481987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7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81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64" y="4767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65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n 14"/>
          <p:cNvSpPr/>
          <p:nvPr/>
        </p:nvSpPr>
        <p:spPr>
          <a:xfrm>
            <a:off x="382101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406148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4300969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20838" y="2731916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32 + 15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70141"/>
              </p:ext>
            </p:extLst>
          </p:nvPr>
        </p:nvGraphicFramePr>
        <p:xfrm>
          <a:off x="5452583" y="39965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=""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=""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00952" y="116484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8495" y="116484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8495" y="197782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0708" y="286270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8495" y="286270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2584" y="163302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226195" y="4013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32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189186" y="4775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768994" y="4339868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073794" y="553729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530995" y="5537295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26194" y="5537296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03711" y="4276881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3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981" r="9393"/>
          <a:stretch/>
        </p:blipFill>
        <p:spPr>
          <a:xfrm>
            <a:off x="602489" y="1649938"/>
            <a:ext cx="385592" cy="1080000"/>
          </a:xfrm>
          <a:prstGeom prst="rect">
            <a:avLst/>
          </a:prstGeom>
        </p:spPr>
      </p:pic>
      <p:sp>
        <p:nvSpPr>
          <p:cNvPr id="34" name="Can 33"/>
          <p:cNvSpPr/>
          <p:nvPr/>
        </p:nvSpPr>
        <p:spPr>
          <a:xfrm>
            <a:off x="336515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59260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18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044494" y="193428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4" grpId="0" animBg="1"/>
      <p:bldP spid="35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92361" y="135048"/>
            <a:ext cx="5935959" cy="371973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745" y="242159"/>
            <a:ext cx="1368000" cy="1129081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269274"/>
              </p:ext>
            </p:extLst>
          </p:nvPr>
        </p:nvGraphicFramePr>
        <p:xfrm>
          <a:off x="6170299" y="242158"/>
          <a:ext cx="2880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="" xmlns:a16="http://schemas.microsoft.com/office/drawing/2014/main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18668" y="100734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86211" y="100734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6211" y="182032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18668" y="270520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86211" y="27052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0300" y="13695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191429" y="422523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12328" y="496918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734228" y="45844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039028" y="574923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496229" y="5749234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191428" y="5749235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95793" y="4351660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0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25054" y="3146892"/>
            <a:ext cx="282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 + 30 =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61" y="1738344"/>
            <a:ext cx="1440000" cy="12505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1984" y="1726269"/>
            <a:ext cx="1440000" cy="1250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7810" y="1730406"/>
            <a:ext cx="1440000" cy="1250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82" y="884681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3089" y="242158"/>
            <a:ext cx="1368000" cy="112908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1" y="875716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76" y="884682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20" y="892619"/>
            <a:ext cx="468000" cy="4641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18668" y="183789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276" y="2005811"/>
            <a:ext cx="5432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80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46" y="420220"/>
            <a:ext cx="275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483668" y="1522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41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491934" y="229208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11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015582" y="1870989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1331268" y="304664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483668" y="3046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309178" y="1497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323197" y="226740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2841091" y="184631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3156777" y="302196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309178" y="3021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45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292524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292524" y="2194654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824437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5140123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92524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87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22233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115866" y="221614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29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654146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969832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122233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2" y="226434"/>
            <a:ext cx="452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1071" y="1446129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13 + 21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14712" y="1479018"/>
            <a:ext cx="1800000" cy="75111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 + 64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5758" y="1502229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83 + 15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94740" y="1479018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 + 40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071A533-018D-492A-A1DA-534D0CF6F0BA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Nhóm 16">
            <a:extLst>
              <a:ext uri="{FF2B5EF4-FFF2-40B4-BE49-F238E27FC236}">
                <a16:creationId xmlns="" xmlns:a16="http://schemas.microsoft.com/office/drawing/2014/main" id="{21DD63F7-52B2-48BE-8D88-A6A5DA1E9899}"/>
              </a:ext>
            </a:extLst>
          </p:cNvPr>
          <p:cNvGrpSpPr/>
          <p:nvPr/>
        </p:nvGrpSpPr>
        <p:grpSpPr>
          <a:xfrm>
            <a:off x="3" y="857250"/>
            <a:ext cx="9286875" cy="5143500"/>
            <a:chOff x="0" y="0"/>
            <a:chExt cx="12382500" cy="6858000"/>
          </a:xfrm>
        </p:grpSpPr>
        <p:sp>
          <p:nvSpPr>
            <p:cNvPr id="17" name="Hộp Văn bản 3">
              <a:extLst>
                <a:ext uri="{FF2B5EF4-FFF2-40B4-BE49-F238E27FC236}">
                  <a16:creationId xmlns="" xmlns:a16="http://schemas.microsoft.com/office/drawing/2014/main" id="{2C9F185F-FD09-413E-9FD9-6F548C4AFF40}"/>
                </a:ext>
              </a:extLst>
            </p:cNvPr>
            <p:cNvSpPr txBox="1"/>
            <p:nvPr/>
          </p:nvSpPr>
          <p:spPr>
            <a:xfrm>
              <a:off x="1133475" y="114300"/>
              <a:ext cx="11249025" cy="652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</a:p>
            <a:p>
              <a:pPr>
                <a:lnSpc>
                  <a:spcPct val="130000"/>
                </a:lnSpc>
              </a:pPr>
              <a:r>
                <a:rPr lang="vi-VN" sz="3000" dirty="0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</a:p>
            <a:p>
              <a:pPr>
                <a:lnSpc>
                  <a:spcPct val="130000"/>
                </a:lnSpc>
              </a:pPr>
              <a:r>
                <a:rPr lang="vi-VN" sz="3000" dirty="0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</a:p>
          </p:txBody>
        </p:sp>
        <p:cxnSp>
          <p:nvCxnSpPr>
            <p:cNvPr id="18" name="Đường nối Thẳng 5">
              <a:extLst>
                <a:ext uri="{FF2B5EF4-FFF2-40B4-BE49-F238E27FC236}">
                  <a16:creationId xmlns="" xmlns:a16="http://schemas.microsoft.com/office/drawing/2014/main" id="{E8A889B1-A599-4F21-9A76-2A58F2AEA700}"/>
                </a:ext>
              </a:extLst>
            </p:cNvPr>
            <p:cNvCxnSpPr/>
            <p:nvPr/>
          </p:nvCxnSpPr>
          <p:spPr>
            <a:xfrm>
              <a:off x="1209675" y="0"/>
              <a:ext cx="0" cy="6858000"/>
            </a:xfrm>
            <a:prstGeom prst="line">
              <a:avLst/>
            </a:prstGeom>
            <a:ln w="28575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7">
              <a:extLst>
                <a:ext uri="{FF2B5EF4-FFF2-40B4-BE49-F238E27FC236}">
                  <a16:creationId xmlns="" xmlns:a16="http://schemas.microsoft.com/office/drawing/2014/main" id="{FB6BE699-14E3-46E3-B184-88154007CF5F}"/>
                </a:ext>
              </a:extLst>
            </p:cNvPr>
            <p:cNvCxnSpPr/>
            <p:nvPr/>
          </p:nvCxnSpPr>
          <p:spPr>
            <a:xfrm flipH="1">
              <a:off x="0" y="7239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8">
              <a:extLst>
                <a:ext uri="{FF2B5EF4-FFF2-40B4-BE49-F238E27FC236}">
                  <a16:creationId xmlns="" xmlns:a16="http://schemas.microsoft.com/office/drawing/2014/main" id="{4DE128B3-953B-4C00-B2CF-0432DF8C8E24}"/>
                </a:ext>
              </a:extLst>
            </p:cNvPr>
            <p:cNvCxnSpPr/>
            <p:nvPr/>
          </p:nvCxnSpPr>
          <p:spPr>
            <a:xfrm flipH="1">
              <a:off x="0" y="15144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9">
              <a:extLst>
                <a:ext uri="{FF2B5EF4-FFF2-40B4-BE49-F238E27FC236}">
                  <a16:creationId xmlns="" xmlns:a16="http://schemas.microsoft.com/office/drawing/2014/main" id="{BF52DD8C-EA57-4D14-B7AE-B17E960A5908}"/>
                </a:ext>
              </a:extLst>
            </p:cNvPr>
            <p:cNvCxnSpPr/>
            <p:nvPr/>
          </p:nvCxnSpPr>
          <p:spPr>
            <a:xfrm flipH="1">
              <a:off x="0" y="23050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nối Thẳng 10">
              <a:extLst>
                <a:ext uri="{FF2B5EF4-FFF2-40B4-BE49-F238E27FC236}">
                  <a16:creationId xmlns="" xmlns:a16="http://schemas.microsoft.com/office/drawing/2014/main" id="{45AC180C-595A-4471-8E09-6825FB05F523}"/>
                </a:ext>
              </a:extLst>
            </p:cNvPr>
            <p:cNvCxnSpPr/>
            <p:nvPr/>
          </p:nvCxnSpPr>
          <p:spPr>
            <a:xfrm flipH="1">
              <a:off x="0" y="309562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Đường nối Thẳng 11">
              <a:extLst>
                <a:ext uri="{FF2B5EF4-FFF2-40B4-BE49-F238E27FC236}">
                  <a16:creationId xmlns="" xmlns:a16="http://schemas.microsoft.com/office/drawing/2014/main" id="{496D74CF-2C97-4C21-9FC2-F7A64181C687}"/>
                </a:ext>
              </a:extLst>
            </p:cNvPr>
            <p:cNvCxnSpPr/>
            <p:nvPr/>
          </p:nvCxnSpPr>
          <p:spPr>
            <a:xfrm flipH="1">
              <a:off x="0" y="38862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nối Thẳng 12">
              <a:extLst>
                <a:ext uri="{FF2B5EF4-FFF2-40B4-BE49-F238E27FC236}">
                  <a16:creationId xmlns="" xmlns:a16="http://schemas.microsoft.com/office/drawing/2014/main" id="{4E12A159-D854-4C30-85F6-699596B41181}"/>
                </a:ext>
              </a:extLst>
            </p:cNvPr>
            <p:cNvCxnSpPr/>
            <p:nvPr/>
          </p:nvCxnSpPr>
          <p:spPr>
            <a:xfrm flipH="1">
              <a:off x="0" y="46767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Đường nối Thẳng 13">
              <a:extLst>
                <a:ext uri="{FF2B5EF4-FFF2-40B4-BE49-F238E27FC236}">
                  <a16:creationId xmlns="" xmlns:a16="http://schemas.microsoft.com/office/drawing/2014/main" id="{E58B07E2-4356-49DE-9726-133D0B387B7A}"/>
                </a:ext>
              </a:extLst>
            </p:cNvPr>
            <p:cNvCxnSpPr/>
            <p:nvPr/>
          </p:nvCxnSpPr>
          <p:spPr>
            <a:xfrm flipH="1">
              <a:off x="0" y="54768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Đường nối Thẳng 14">
              <a:extLst>
                <a:ext uri="{FF2B5EF4-FFF2-40B4-BE49-F238E27FC236}">
                  <a16:creationId xmlns="" xmlns:a16="http://schemas.microsoft.com/office/drawing/2014/main" id="{966645FB-45E4-41CE-8BEB-BF6311F3589C}"/>
                </a:ext>
              </a:extLst>
            </p:cNvPr>
            <p:cNvCxnSpPr/>
            <p:nvPr/>
          </p:nvCxnSpPr>
          <p:spPr>
            <a:xfrm flipH="1">
              <a:off x="0" y="62674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Hộp Văn bản 17">
            <a:extLst>
              <a:ext uri="{FF2B5EF4-FFF2-40B4-BE49-F238E27FC236}">
                <a16:creationId xmlns="" xmlns:a16="http://schemas.microsoft.com/office/drawing/2014/main" id="{73C3B5FB-1028-41BE-BFF0-1202993DF348}"/>
              </a:ext>
            </a:extLst>
          </p:cNvPr>
          <p:cNvSpPr txBox="1"/>
          <p:nvPr/>
        </p:nvSpPr>
        <p:spPr>
          <a:xfrm>
            <a:off x="1485901" y="947057"/>
            <a:ext cx="74652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Thứ năm ngày 17 </a:t>
            </a:r>
            <a:r>
              <a:rPr lang="vi-VN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tháng 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3</a:t>
            </a:r>
            <a:r>
              <a:rPr lang="vi-VN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năm 202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2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          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Toán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000" b="1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Bài</a:t>
            </a:r>
            <a:r>
              <a:rPr lang="en-US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30</a:t>
            </a:r>
            <a:r>
              <a:rPr lang="en-US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: </a:t>
            </a:r>
            <a:r>
              <a:rPr lang="vi-VN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Phép cộng số có hai chữ số</a:t>
            </a:r>
          </a:p>
          <a:p>
            <a:pPr algn="ctr">
              <a:lnSpc>
                <a:spcPct val="130000"/>
              </a:lnSpc>
            </a:pPr>
            <a:r>
              <a:rPr lang="vi-VN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với số có hai chữ số </a:t>
            </a:r>
            <a:r>
              <a:rPr lang="en-US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( </a:t>
            </a:r>
            <a:r>
              <a:rPr lang="en-US" sz="3000" b="1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tiết</a:t>
            </a:r>
            <a:r>
              <a:rPr lang="en-US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1)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Hộp Văn bản 17">
            <a:extLst>
              <a:ext uri="{FF2B5EF4-FFF2-40B4-BE49-F238E27FC236}">
                <a16:creationId xmlns="" xmlns:a16="http://schemas.microsoft.com/office/drawing/2014/main" id="{F1438766-ED12-4925-BEA3-B33BA7496391}"/>
              </a:ext>
            </a:extLst>
          </p:cNvPr>
          <p:cNvSpPr txBox="1"/>
          <p:nvPr/>
        </p:nvSpPr>
        <p:spPr>
          <a:xfrm>
            <a:off x="1485900" y="3339709"/>
            <a:ext cx="746521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Bài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2: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Đặt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tính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ǟồi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tính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29" name="Hộp Văn bản 17">
            <a:extLst>
              <a:ext uri="{FF2B5EF4-FFF2-40B4-BE49-F238E27FC236}">
                <a16:creationId xmlns="" xmlns:a16="http://schemas.microsoft.com/office/drawing/2014/main" id="{3A06B942-4547-4A36-9A98-CE0D9A6E5474}"/>
              </a:ext>
            </a:extLst>
          </p:cNvPr>
          <p:cNvSpPr txBox="1"/>
          <p:nvPr/>
        </p:nvSpPr>
        <p:spPr>
          <a:xfrm>
            <a:off x="1731515" y="3934951"/>
            <a:ext cx="6198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13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Hộp Văn bản 17">
            <a:extLst>
              <a:ext uri="{FF2B5EF4-FFF2-40B4-BE49-F238E27FC236}">
                <a16:creationId xmlns="" xmlns:a16="http://schemas.microsoft.com/office/drawing/2014/main" id="{9E3E3589-E2ED-4C93-B5A5-407162299C7F}"/>
              </a:ext>
            </a:extLst>
          </p:cNvPr>
          <p:cNvSpPr txBox="1"/>
          <p:nvPr/>
        </p:nvSpPr>
        <p:spPr>
          <a:xfrm>
            <a:off x="1720633" y="4517243"/>
            <a:ext cx="6198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21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Hộp Văn bản 17">
            <a:extLst>
              <a:ext uri="{FF2B5EF4-FFF2-40B4-BE49-F238E27FC236}">
                <a16:creationId xmlns="" xmlns:a16="http://schemas.microsoft.com/office/drawing/2014/main" id="{8A234638-C44D-4DB6-B347-B12CD3FC05CA}"/>
              </a:ext>
            </a:extLst>
          </p:cNvPr>
          <p:cNvSpPr txBox="1"/>
          <p:nvPr/>
        </p:nvSpPr>
        <p:spPr>
          <a:xfrm>
            <a:off x="1356468" y="4226097"/>
            <a:ext cx="6198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+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32" name="Hộp Văn bản 17">
            <a:extLst>
              <a:ext uri="{FF2B5EF4-FFF2-40B4-BE49-F238E27FC236}">
                <a16:creationId xmlns="" xmlns:a16="http://schemas.microsoft.com/office/drawing/2014/main" id="{D7E4F550-0DB1-4F2A-9F3E-4FFAB4D06518}"/>
              </a:ext>
            </a:extLst>
          </p:cNvPr>
          <p:cNvSpPr txBox="1"/>
          <p:nvPr/>
        </p:nvSpPr>
        <p:spPr>
          <a:xfrm>
            <a:off x="3585154" y="3934951"/>
            <a:ext cx="6198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15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Hộp Văn bản 17">
            <a:extLst>
              <a:ext uri="{FF2B5EF4-FFF2-40B4-BE49-F238E27FC236}">
                <a16:creationId xmlns="" xmlns:a16="http://schemas.microsoft.com/office/drawing/2014/main" id="{A1E3537B-9959-4A48-9255-3BE5ABBB88C3}"/>
              </a:ext>
            </a:extLst>
          </p:cNvPr>
          <p:cNvSpPr txBox="1"/>
          <p:nvPr/>
        </p:nvSpPr>
        <p:spPr>
          <a:xfrm>
            <a:off x="3527330" y="4475090"/>
            <a:ext cx="10446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64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Hộp Văn bản 17">
            <a:extLst>
              <a:ext uri="{FF2B5EF4-FFF2-40B4-BE49-F238E27FC236}">
                <a16:creationId xmlns="" xmlns:a16="http://schemas.microsoft.com/office/drawing/2014/main" id="{E7B8489C-A3D2-4ADF-ADD5-300CD016D15E}"/>
              </a:ext>
            </a:extLst>
          </p:cNvPr>
          <p:cNvSpPr txBox="1"/>
          <p:nvPr/>
        </p:nvSpPr>
        <p:spPr>
          <a:xfrm>
            <a:off x="3201097" y="4226097"/>
            <a:ext cx="6198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+</a:t>
            </a:r>
          </a:p>
        </p:txBody>
      </p:sp>
      <p:sp>
        <p:nvSpPr>
          <p:cNvPr id="35" name="Hộp Văn bản 17">
            <a:extLst>
              <a:ext uri="{FF2B5EF4-FFF2-40B4-BE49-F238E27FC236}">
                <a16:creationId xmlns="" xmlns:a16="http://schemas.microsoft.com/office/drawing/2014/main" id="{D1058436-4286-4D6C-AAB3-BDE16404A229}"/>
              </a:ext>
            </a:extLst>
          </p:cNvPr>
          <p:cNvSpPr txBox="1"/>
          <p:nvPr/>
        </p:nvSpPr>
        <p:spPr>
          <a:xfrm>
            <a:off x="5290802" y="3912821"/>
            <a:ext cx="7188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34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Hộp Văn bản 17">
            <a:extLst>
              <a:ext uri="{FF2B5EF4-FFF2-40B4-BE49-F238E27FC236}">
                <a16:creationId xmlns="" xmlns:a16="http://schemas.microsoft.com/office/drawing/2014/main" id="{D5A166D9-5FA9-4DB8-B0B8-8B0549395EFE}"/>
              </a:ext>
            </a:extLst>
          </p:cNvPr>
          <p:cNvSpPr txBox="1"/>
          <p:nvPr/>
        </p:nvSpPr>
        <p:spPr>
          <a:xfrm>
            <a:off x="5306127" y="4504980"/>
            <a:ext cx="84499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40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37" name="Hộp Văn bản 17">
            <a:extLst>
              <a:ext uri="{FF2B5EF4-FFF2-40B4-BE49-F238E27FC236}">
                <a16:creationId xmlns="" xmlns:a16="http://schemas.microsoft.com/office/drawing/2014/main" id="{41CB9050-23C0-46B2-98AD-EFB441B2B3EB}"/>
              </a:ext>
            </a:extLst>
          </p:cNvPr>
          <p:cNvSpPr txBox="1"/>
          <p:nvPr/>
        </p:nvSpPr>
        <p:spPr>
          <a:xfrm>
            <a:off x="5028866" y="4218068"/>
            <a:ext cx="6198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+</a:t>
            </a:r>
          </a:p>
        </p:txBody>
      </p:sp>
      <p:sp>
        <p:nvSpPr>
          <p:cNvPr id="38" name="Hộp Văn bản 17">
            <a:extLst>
              <a:ext uri="{FF2B5EF4-FFF2-40B4-BE49-F238E27FC236}">
                <a16:creationId xmlns="" xmlns:a16="http://schemas.microsoft.com/office/drawing/2014/main" id="{9C67F2A9-6E05-4899-BD8B-399A18163602}"/>
              </a:ext>
            </a:extLst>
          </p:cNvPr>
          <p:cNvSpPr txBox="1"/>
          <p:nvPr/>
        </p:nvSpPr>
        <p:spPr>
          <a:xfrm>
            <a:off x="7195125" y="3892428"/>
            <a:ext cx="84498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83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Hộp Văn bản 17">
            <a:extLst>
              <a:ext uri="{FF2B5EF4-FFF2-40B4-BE49-F238E27FC236}">
                <a16:creationId xmlns="" xmlns:a16="http://schemas.microsoft.com/office/drawing/2014/main" id="{E3241EE8-5C63-444A-A4B9-B3FDBA775704}"/>
              </a:ext>
            </a:extLst>
          </p:cNvPr>
          <p:cNvSpPr txBox="1"/>
          <p:nvPr/>
        </p:nvSpPr>
        <p:spPr>
          <a:xfrm>
            <a:off x="7227788" y="4474720"/>
            <a:ext cx="6198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15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Hộp Văn bản 17">
            <a:extLst>
              <a:ext uri="{FF2B5EF4-FFF2-40B4-BE49-F238E27FC236}">
                <a16:creationId xmlns="" xmlns:a16="http://schemas.microsoft.com/office/drawing/2014/main" id="{D0E6CABE-2270-4F45-A9E2-3A1F9FD8DBB5}"/>
              </a:ext>
            </a:extLst>
          </p:cNvPr>
          <p:cNvSpPr txBox="1"/>
          <p:nvPr/>
        </p:nvSpPr>
        <p:spPr>
          <a:xfrm>
            <a:off x="6883604" y="4249876"/>
            <a:ext cx="6198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+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FFF5DBF-F852-4ED5-9631-F04BE9708A65}"/>
              </a:ext>
            </a:extLst>
          </p:cNvPr>
          <p:cNvCxnSpPr>
            <a:cxnSpLocks/>
          </p:cNvCxnSpPr>
          <p:nvPr/>
        </p:nvCxnSpPr>
        <p:spPr>
          <a:xfrm>
            <a:off x="1578429" y="5137429"/>
            <a:ext cx="601111" cy="45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8C4A0BD0-FF97-4CCD-9BAF-4DAAD035D856}"/>
              </a:ext>
            </a:extLst>
          </p:cNvPr>
          <p:cNvCxnSpPr>
            <a:cxnSpLocks/>
          </p:cNvCxnSpPr>
          <p:nvPr/>
        </p:nvCxnSpPr>
        <p:spPr>
          <a:xfrm>
            <a:off x="3423230" y="5137429"/>
            <a:ext cx="5864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A952EE63-B821-43B7-A4DA-5112F60D8242}"/>
              </a:ext>
            </a:extLst>
          </p:cNvPr>
          <p:cNvCxnSpPr/>
          <p:nvPr/>
        </p:nvCxnSpPr>
        <p:spPr>
          <a:xfrm>
            <a:off x="1616201" y="5141947"/>
            <a:ext cx="563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0930107F-CDA9-4197-AEC4-67D04D007148}"/>
              </a:ext>
            </a:extLst>
          </p:cNvPr>
          <p:cNvCxnSpPr>
            <a:cxnSpLocks/>
          </p:cNvCxnSpPr>
          <p:nvPr/>
        </p:nvCxnSpPr>
        <p:spPr>
          <a:xfrm flipV="1">
            <a:off x="5197601" y="5137429"/>
            <a:ext cx="658913" cy="158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0BCA3FE3-DFC8-4840-91DE-59B779424205}"/>
              </a:ext>
            </a:extLst>
          </p:cNvPr>
          <p:cNvCxnSpPr/>
          <p:nvPr/>
        </p:nvCxnSpPr>
        <p:spPr>
          <a:xfrm>
            <a:off x="7091716" y="5144817"/>
            <a:ext cx="563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Hộp Văn bản 17">
            <a:extLst>
              <a:ext uri="{FF2B5EF4-FFF2-40B4-BE49-F238E27FC236}">
                <a16:creationId xmlns="" xmlns:a16="http://schemas.microsoft.com/office/drawing/2014/main" id="{3A06B942-4547-4A36-9A98-CE0D9A6E5474}"/>
              </a:ext>
            </a:extLst>
          </p:cNvPr>
          <p:cNvSpPr txBox="1"/>
          <p:nvPr/>
        </p:nvSpPr>
        <p:spPr>
          <a:xfrm>
            <a:off x="1666370" y="5112485"/>
            <a:ext cx="7252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34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Hộp Văn bản 17">
            <a:extLst>
              <a:ext uri="{FF2B5EF4-FFF2-40B4-BE49-F238E27FC236}">
                <a16:creationId xmlns="" xmlns:a16="http://schemas.microsoft.com/office/drawing/2014/main" id="{3A06B942-4547-4A36-9A98-CE0D9A6E5474}"/>
              </a:ext>
            </a:extLst>
          </p:cNvPr>
          <p:cNvSpPr txBox="1"/>
          <p:nvPr/>
        </p:nvSpPr>
        <p:spPr>
          <a:xfrm>
            <a:off x="3527330" y="5114869"/>
            <a:ext cx="7450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79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7" name="Hộp Văn bản 17">
            <a:extLst>
              <a:ext uri="{FF2B5EF4-FFF2-40B4-BE49-F238E27FC236}">
                <a16:creationId xmlns="" xmlns:a16="http://schemas.microsoft.com/office/drawing/2014/main" id="{3A06B942-4547-4A36-9A98-CE0D9A6E5474}"/>
              </a:ext>
            </a:extLst>
          </p:cNvPr>
          <p:cNvSpPr txBox="1"/>
          <p:nvPr/>
        </p:nvSpPr>
        <p:spPr>
          <a:xfrm>
            <a:off x="5349099" y="5078092"/>
            <a:ext cx="7846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74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8" name="Hộp Văn bản 17">
            <a:extLst>
              <a:ext uri="{FF2B5EF4-FFF2-40B4-BE49-F238E27FC236}">
                <a16:creationId xmlns="" xmlns:a16="http://schemas.microsoft.com/office/drawing/2014/main" id="{3A06B942-4547-4A36-9A98-CE0D9A6E5474}"/>
              </a:ext>
            </a:extLst>
          </p:cNvPr>
          <p:cNvSpPr txBox="1"/>
          <p:nvPr/>
        </p:nvSpPr>
        <p:spPr>
          <a:xfrm>
            <a:off x="7184816" y="5112485"/>
            <a:ext cx="8071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98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3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</TotalTime>
  <Words>333</Words>
  <Application>Microsoft Office PowerPoint</Application>
  <PresentationFormat>On-screen Show (4:3)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微软雅黑</vt:lpstr>
      <vt:lpstr>Arial</vt:lpstr>
      <vt:lpstr>Arial-SGK-TV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43</cp:revision>
  <dcterms:created xsi:type="dcterms:W3CDTF">2020-08-13T02:00:35Z</dcterms:created>
  <dcterms:modified xsi:type="dcterms:W3CDTF">2022-03-15T13:44:50Z</dcterms:modified>
</cp:coreProperties>
</file>