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337" r:id="rId5"/>
    <p:sldId id="258" r:id="rId6"/>
    <p:sldId id="275" r:id="rId7"/>
    <p:sldId id="256" r:id="rId8"/>
    <p:sldId id="266" r:id="rId9"/>
    <p:sldId id="276" r:id="rId10"/>
    <p:sldId id="278" r:id="rId11"/>
    <p:sldId id="339" r:id="rId12"/>
    <p:sldId id="340" r:id="rId13"/>
    <p:sldId id="267" r:id="rId14"/>
    <p:sldId id="289" r:id="rId15"/>
    <p:sldId id="341" r:id="rId16"/>
    <p:sldId id="342" r:id="rId17"/>
    <p:sldId id="268" r:id="rId18"/>
    <p:sldId id="338" r:id="rId19"/>
    <p:sldId id="279" r:id="rId20"/>
    <p:sldId id="269" r:id="rId21"/>
    <p:sldId id="290" r:id="rId22"/>
    <p:sldId id="270" r:id="rId23"/>
    <p:sldId id="336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Arial-SGK-TV" pitchFamily="2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37"/>
            <p14:sldId id="258"/>
            <p14:sldId id="275"/>
            <p14:sldId id="256"/>
          </p14:sldIdLst>
        </p14:section>
        <p14:section name="Tiết 1" id="{694160BE-F2C5-4F1F-9227-A8A060926D5B}">
          <p14:sldIdLst>
            <p14:sldId id="266"/>
            <p14:sldId id="276"/>
            <p14:sldId id="278"/>
            <p14:sldId id="339"/>
            <p14:sldId id="340"/>
            <p14:sldId id="267"/>
            <p14:sldId id="289"/>
            <p14:sldId id="341"/>
            <p14:sldId id="342"/>
          </p14:sldIdLst>
        </p14:section>
        <p14:section name="Tiết 2" id="{47239A1A-9B72-4DA5-96A7-F8786F163078}">
          <p14:sldIdLst>
            <p14:sldId id="268"/>
            <p14:sldId id="338"/>
            <p14:sldId id="279"/>
            <p14:sldId id="269"/>
            <p14:sldId id="290"/>
            <p14:sldId id="270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 varScale="1">
        <p:scale>
          <a:sx n="77" d="100"/>
          <a:sy n="77" d="100"/>
        </p:scale>
        <p:origin x="10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9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69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54386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0427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3" y="276503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3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2431C0F1-C4C5-42A0-982F-113310BBC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91" y="-687592"/>
            <a:ext cx="457200" cy="457200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32B91DA4-765F-4494-B389-83D1A57F8D8C}"/>
              </a:ext>
            </a:extLst>
          </p:cNvPr>
          <p:cNvSpPr txBox="1"/>
          <p:nvPr/>
        </p:nvSpPr>
        <p:spPr>
          <a:xfrm>
            <a:off x="2509492" y="1281349"/>
            <a:ext cx="439214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350">
              <a:lnSpc>
                <a:spcPct val="100000"/>
              </a:lnSpc>
              <a:defRPr/>
            </a:pPr>
            <a:r>
              <a:rPr lang="vi-VN" altLang="zh-CN" sz="4050" b="1" dirty="0">
                <a:solidFill>
                  <a:srgbClr val="FF0000"/>
                </a:solidFill>
                <a:latin typeface="+mj-lt"/>
                <a:ea typeface="方正喵呜体" panose="02010600010101010101" pitchFamily="2" charset="-122"/>
              </a:rPr>
              <a:t>Chào mừng </a:t>
            </a:r>
            <a:endParaRPr lang="en-US" altLang="zh-CN" sz="4050" b="1" dirty="0">
              <a:solidFill>
                <a:srgbClr val="FF0000"/>
              </a:solidFill>
              <a:latin typeface="+mj-lt"/>
              <a:ea typeface="方正喵呜体" panose="02010600010101010101" pitchFamily="2" charset="-122"/>
            </a:endParaRPr>
          </a:p>
          <a:p>
            <a:pPr algn="ctr" defTabSz="514350">
              <a:lnSpc>
                <a:spcPct val="100000"/>
              </a:lnSpc>
              <a:defRPr/>
            </a:pPr>
            <a:r>
              <a:rPr lang="vi-VN" altLang="zh-CN" sz="4050" b="1" dirty="0">
                <a:solidFill>
                  <a:srgbClr val="FF0000"/>
                </a:solidFill>
                <a:latin typeface="+mj-lt"/>
                <a:ea typeface="方正喵呜体" panose="02010600010101010101" pitchFamily="2" charset="-122"/>
              </a:rPr>
              <a:t>các con học sinh thân yêu!</a:t>
            </a:r>
            <a:endParaRPr lang="zh-CN" altLang="en-US" sz="4050" b="1" dirty="0">
              <a:solidFill>
                <a:srgbClr val="FF0000"/>
              </a:solidFill>
              <a:latin typeface="+mj-lt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106900"/>
            <a:ext cx="9143999" cy="715089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nào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trước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dẫn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sợ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lạc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3593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kết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đường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bớt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xa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hoa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lòng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tốt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4139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gió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mát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sáng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đầu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ngày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Như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bàn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tay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Chân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thành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cởi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Ai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ai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cũng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có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nặng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bao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đâu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Nhớ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nhé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2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5E097-21AD-413B-9744-B5AE3F65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156754"/>
            <a:ext cx="7001692" cy="475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933AD-0CA2-4273-ADD9-90761E6025CE}"/>
              </a:ext>
            </a:extLst>
          </p:cNvPr>
          <p:cNvSpPr txBox="1"/>
          <p:nvPr/>
        </p:nvSpPr>
        <p:spPr>
          <a:xfrm>
            <a:off x="3252650" y="1253671"/>
            <a:ext cx="105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lời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chào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46064-6F6D-44E9-97F5-F3151BAB8D38}"/>
              </a:ext>
            </a:extLst>
          </p:cNvPr>
          <p:cNvSpPr txBox="1"/>
          <p:nvPr/>
        </p:nvSpPr>
        <p:spPr>
          <a:xfrm>
            <a:off x="3252650" y="1967774"/>
            <a:ext cx="161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chân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thành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4A525-E1E2-4224-9F04-5762E16DEC9F}"/>
              </a:ext>
            </a:extLst>
          </p:cNvPr>
          <p:cNvSpPr txBox="1"/>
          <p:nvPr/>
        </p:nvSpPr>
        <p:spPr>
          <a:xfrm>
            <a:off x="5142408" y="1248954"/>
            <a:ext cx="105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lời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chào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18164-CEAD-4CCE-BBC2-7276D8187D29}"/>
              </a:ext>
            </a:extLst>
          </p:cNvPr>
          <p:cNvSpPr txBox="1"/>
          <p:nvPr/>
        </p:nvSpPr>
        <p:spPr>
          <a:xfrm>
            <a:off x="5181598" y="1967774"/>
            <a:ext cx="161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chân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thành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8D94B-A21F-4522-80D8-D0065AB8E082}"/>
              </a:ext>
            </a:extLst>
          </p:cNvPr>
          <p:cNvSpPr txBox="1"/>
          <p:nvPr/>
        </p:nvSpPr>
        <p:spPr>
          <a:xfrm>
            <a:off x="1689459" y="3831046"/>
            <a:ext cx="444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P001 4 hàng" panose="020B0603050302020204" pitchFamily="34" charset="0"/>
              </a:rPr>
              <a:t>trước</a:t>
            </a:r>
            <a:r>
              <a:rPr lang="en-US" sz="2000" b="1" dirty="0">
                <a:latin typeface="HP001 4 hàng" panose="020B0603050302020204" pitchFamily="34" charset="0"/>
              </a:rPr>
              <a:t> – </a:t>
            </a:r>
            <a:r>
              <a:rPr lang="en-US" sz="2000" b="1" dirty="0" err="1">
                <a:latin typeface="HP001 4 hàng" panose="020B0603050302020204" pitchFamily="34" charset="0"/>
              </a:rPr>
              <a:t>bước</a:t>
            </a:r>
            <a:r>
              <a:rPr lang="en-US" sz="2000" b="1" dirty="0"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latin typeface="HP001 4 hàng" panose="020B0603050302020204" pitchFamily="34" charset="0"/>
              </a:rPr>
              <a:t>nào</a:t>
            </a:r>
            <a:r>
              <a:rPr lang="en-US" sz="2000" b="1" dirty="0">
                <a:latin typeface="HP001 4 hàng" panose="020B0603050302020204" pitchFamily="34" charset="0"/>
              </a:rPr>
              <a:t> – bao, </a:t>
            </a:r>
            <a:r>
              <a:rPr lang="en-US" sz="2000" b="1" dirty="0" err="1">
                <a:latin typeface="HP001 4 hàng" panose="020B0603050302020204" pitchFamily="34" charset="0"/>
              </a:rPr>
              <a:t>ngày</a:t>
            </a:r>
            <a:r>
              <a:rPr lang="en-US" sz="2000" b="1" dirty="0">
                <a:latin typeface="HP001 4 hàng" panose="020B0603050302020204" pitchFamily="34" charset="0"/>
              </a:rPr>
              <a:t> - </a:t>
            </a:r>
            <a:r>
              <a:rPr lang="en-US" sz="2000" b="1" dirty="0" err="1">
                <a:latin typeface="HP001 4 hàng" panose="020B0603050302020204" pitchFamily="34" charset="0"/>
              </a:rPr>
              <a:t>tay</a:t>
            </a:r>
            <a:endParaRPr lang="en-GB" sz="2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519" y="196268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 chào được so sánh với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? </a:t>
            </a:r>
          </a:p>
          <a:p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(Em hãy chọn 3 trong 4 sự vật sau: bông hoa,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cơn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gió, ngôi nhà, bàn tay)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B93756E-2182-43DC-9270-E9EEF95D252F}"/>
              </a:ext>
            </a:extLst>
          </p:cNvPr>
          <p:cNvSpPr/>
          <p:nvPr/>
        </p:nvSpPr>
        <p:spPr>
          <a:xfrm>
            <a:off x="801189" y="2347285"/>
            <a:ext cx="3615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chào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hoa</a:t>
            </a:r>
            <a:endParaRPr lang="en-US" altLang="zh-CN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Nở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lòng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tốt</a:t>
            </a:r>
            <a:endParaRPr lang="en-US" altLang="zh-CN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endParaRPr lang="en-US" altLang="zh-CN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F6BB998-4E69-4141-B894-3DB4A5768245}"/>
              </a:ext>
            </a:extLst>
          </p:cNvPr>
          <p:cNvSpPr/>
          <p:nvPr/>
        </p:nvSpPr>
        <p:spPr>
          <a:xfrm>
            <a:off x="4572000" y="1855456"/>
            <a:ext cx="4205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mát</a:t>
            </a:r>
            <a:endParaRPr lang="en-US" altLang="zh-CN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Buổi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sáng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endParaRPr lang="en-US" altLang="zh-CN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tay</a:t>
            </a:r>
            <a:endParaRPr lang="en-US" altLang="zh-CN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cởi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mở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00679" y="10222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376427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1171005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1155244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>
                <a:latin typeface="Arial-Rounded" charset="0"/>
                <a:ea typeface="Arial-Rounded" charset="0"/>
                <a:cs typeface="Arial-Rounded" charset="0"/>
              </a:rPr>
              <a:t>tốt</a:t>
            </a:r>
            <a:r>
              <a:rPr lang="en-US" sz="36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5930" y="1286620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878484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2330422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920978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1281365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833158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2386589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584100" y="2920978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F239-C080-4670-977B-9CEB1D8B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B0768-38E7-4241-A022-24588840C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AEA46961-B84D-4385-A795-CA29659C5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09" y="0"/>
            <a:ext cx="9862458" cy="5228062"/>
          </a:xfrm>
          <a:prstGeom prst="rect">
            <a:avLst/>
          </a:prstGeom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C935D199-F6C4-475B-BBD6-01E307361255}"/>
              </a:ext>
            </a:extLst>
          </p:cNvPr>
          <p:cNvSpPr/>
          <p:nvPr/>
        </p:nvSpPr>
        <p:spPr>
          <a:xfrm>
            <a:off x="3566159" y="1"/>
            <a:ext cx="2024742" cy="707044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Dặn</a:t>
            </a:r>
            <a:r>
              <a:rPr lang="en-US" sz="2800" dirty="0"/>
              <a:t> </a:t>
            </a:r>
            <a:r>
              <a:rPr lang="en-US" sz="2800" dirty="0" err="1"/>
              <a:t>dò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270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62" y="-379327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444294" y="93065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106900"/>
            <a:ext cx="9143999" cy="715089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nào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trước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dẫn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sợ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lạc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3593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kết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đường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bớt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xa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hoa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lòng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tốt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4139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gió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mát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sáng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đầu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ngày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Như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bàn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tay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Chân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thành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cởi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Ai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ai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cũng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có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nặng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bao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đâu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Nhớ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nhé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106900"/>
            <a:ext cx="9143999" cy="715089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nào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trước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dẫn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sợ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lạc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kết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đường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bớt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xa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hoa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lòng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tốt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4139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gió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mát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sáng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đầu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ngày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Như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bàn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tay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Chân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thành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cởi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Ai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ai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cũng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có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nặng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bao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đâu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Nhớ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nhé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106900"/>
            <a:ext cx="9143999" cy="715089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nào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trước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dẫn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bước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sợ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lạc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3593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kết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đường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bớt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xa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hoa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lòng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tốt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4139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gió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mát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sáng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đầu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ngày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Như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bàn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tay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Chân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thành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cởi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mở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Ai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ai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cũng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có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Chẳng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nặng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bao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đâu</a:t>
            </a:r>
            <a:endParaRPr lang="en-US" sz="3200" dirty="0">
              <a:latin typeface="Arial-SGK-TV" pitchFamily="2" charset="0"/>
              <a:ea typeface="Arial-Rounded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Nhớ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mang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charset="0"/>
                <a:cs typeface="Arial-SGK-TV" pitchFamily="2" charset="0"/>
              </a:rPr>
              <a:t>nhé</a:t>
            </a:r>
            <a:r>
              <a:rPr lang="en-US" sz="3200" dirty="0">
                <a:latin typeface="Arial-SGK-TV" pitchFamily="2" charset="0"/>
                <a:ea typeface="Arial-Rounded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537</Words>
  <Application>Microsoft Office PowerPoint</Application>
  <PresentationFormat>On-screen Show (16:9)</PresentationFormat>
  <Paragraphs>137</Paragraphs>
  <Slides>20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Arial-SGK-TV</vt:lpstr>
      <vt:lpstr>Times New Roman</vt:lpstr>
      <vt:lpstr>Arial-Rounded</vt:lpstr>
      <vt:lpstr>Calibri</vt:lpstr>
      <vt:lpstr>DFPOP1-W9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YEN</cp:lastModifiedBy>
  <cp:revision>59</cp:revision>
  <dcterms:created xsi:type="dcterms:W3CDTF">2020-08-13T09:19:08Z</dcterms:created>
  <dcterms:modified xsi:type="dcterms:W3CDTF">2023-03-19T23:22:31Z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