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57" r:id="rId4"/>
    <p:sldId id="262" r:id="rId5"/>
    <p:sldId id="263" r:id="rId6"/>
    <p:sldId id="264" r:id="rId7"/>
    <p:sldId id="265" r:id="rId8"/>
    <p:sldId id="267" r:id="rId9"/>
    <p:sldId id="269" r:id="rId10"/>
    <p:sldId id="272" r:id="rId11"/>
    <p:sldId id="274" r:id="rId12"/>
    <p:sldId id="275" r:id="rId13"/>
  </p:sldIdLst>
  <p:sldSz cx="12192000" cy="6858000"/>
  <p:notesSz cx="6858000" cy="9144000"/>
  <p:embeddedFontLst>
    <p:embeddedFont>
      <p:font typeface="Arial-SGK-TV" pitchFamily="2" charset="0"/>
      <p:regular r:id="rId14"/>
      <p:bold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VNI Brush" panose="020B0604020202020204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4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1.jpe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19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bin"/><Relationship Id="rId7" Type="http://schemas.openxmlformats.org/officeDocument/2006/relationships/image" Target="../media/image1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bin"/><Relationship Id="rId7" Type="http://schemas.openxmlformats.org/officeDocument/2006/relationships/image" Target="../media/image1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slide" Target="slide2.xml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F5FE-F0BF-FE05-4A98-A298A4E5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D04CF-8135-41B8-6545-EEEA22878017}"/>
              </a:ext>
            </a:extLst>
          </p:cNvPr>
          <p:cNvGrpSpPr/>
          <p:nvPr/>
        </p:nvGrpSpPr>
        <p:grpSpPr>
          <a:xfrm>
            <a:off x="3597162" y="1156033"/>
            <a:ext cx="5225995" cy="4935955"/>
            <a:chOff x="700467" y="3429000"/>
            <a:chExt cx="1995316" cy="2017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DD9EF3-7891-E098-34AF-07709B2A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CC185-275E-4B13-CD55-5F93A01792F7}"/>
                </a:ext>
              </a:extLst>
            </p:cNvPr>
            <p:cNvSpPr txBox="1"/>
            <p:nvPr/>
          </p:nvSpPr>
          <p:spPr>
            <a:xfrm>
              <a:off x="1545358" y="4336099"/>
              <a:ext cx="305529" cy="64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F5FE-F0BF-FE05-4A98-A298A4E5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D04CF-8135-41B8-6545-EEEA22878017}"/>
              </a:ext>
            </a:extLst>
          </p:cNvPr>
          <p:cNvGrpSpPr/>
          <p:nvPr/>
        </p:nvGrpSpPr>
        <p:grpSpPr>
          <a:xfrm>
            <a:off x="3597162" y="1156033"/>
            <a:ext cx="5225995" cy="4935955"/>
            <a:chOff x="700467" y="3429000"/>
            <a:chExt cx="1995316" cy="2017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DD9EF3-7891-E098-34AF-07709B2A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CC185-275E-4B13-CD55-5F93A01792F7}"/>
                </a:ext>
              </a:extLst>
            </p:cNvPr>
            <p:cNvSpPr txBox="1"/>
            <p:nvPr/>
          </p:nvSpPr>
          <p:spPr>
            <a:xfrm>
              <a:off x="1427848" y="4336099"/>
              <a:ext cx="540550" cy="64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  <a:endPara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4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EF5FE-F0BF-FE05-4A98-A298A4E5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D04CF-8135-41B8-6545-EEEA22878017}"/>
              </a:ext>
            </a:extLst>
          </p:cNvPr>
          <p:cNvGrpSpPr/>
          <p:nvPr/>
        </p:nvGrpSpPr>
        <p:grpSpPr>
          <a:xfrm>
            <a:off x="3597162" y="1156033"/>
            <a:ext cx="5225995" cy="4935955"/>
            <a:chOff x="700467" y="3429000"/>
            <a:chExt cx="1995316" cy="2017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DD9EF3-7891-E098-34AF-07709B2A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CC185-275E-4B13-CD55-5F93A01792F7}"/>
                </a:ext>
              </a:extLst>
            </p:cNvPr>
            <p:cNvSpPr txBox="1"/>
            <p:nvPr/>
          </p:nvSpPr>
          <p:spPr>
            <a:xfrm>
              <a:off x="1427852" y="4336099"/>
              <a:ext cx="540550" cy="64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</a:t>
              </a:r>
              <a:endPara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9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3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15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9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42" y="4313222"/>
            <a:ext cx="2430047" cy="2457047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252216" y="1454421"/>
            <a:ext cx="525706" cy="3876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980776" y="2885390"/>
            <a:ext cx="525706" cy="3876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19277" y="1700341"/>
            <a:ext cx="525706" cy="3876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8779246" y="1370866"/>
            <a:ext cx="525706" cy="3876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681754" y="3447213"/>
            <a:ext cx="525706" cy="38765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0772213" y="3319512"/>
            <a:ext cx="485473" cy="4443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-0.00741 L -0.15209 0.497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2525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2134812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4438929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68734" y="4336099"/>
              <a:ext cx="458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74304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508194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2663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Từ nào viết đúng chính tả?</a:t>
              </a:r>
            </a:p>
            <a:p>
              <a:pPr marL="98266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Hoa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cuỳnh</a:t>
              </a:r>
              <a:endPara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  <a:p>
              <a:pPr marL="98266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Hoa quỳnh</a:t>
              </a:r>
            </a:p>
            <a:p>
              <a:pPr marL="98266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Hoa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quuỳnh</a:t>
              </a:r>
              <a:endParaRPr lang="vi-VN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69" name="Picture 68">
            <a:hlinkClick r:id="rId7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3" name="Oval 42"/>
          <p:cNvSpPr/>
          <p:nvPr/>
        </p:nvSpPr>
        <p:spPr>
          <a:xfrm>
            <a:off x="68791" y="5917218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2278887" y="3859001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4583004" y="3859001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68733" y="4336099"/>
              <a:ext cx="458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887123" y="3859001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51540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52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5820" y="794613"/>
            <a:ext cx="6491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Từ nào viết đúng chính tả?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Cái xoong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Cái xong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Cái soong</a:t>
            </a:r>
            <a:endParaRPr lang="vi-VN" sz="32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0969" y="5917218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425744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2313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Từ nào chỉ người thân trong gia đình?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Cô giáo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Bà nội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Bác sĩ</a:t>
              </a:r>
            </a:p>
          </p:txBody>
        </p:sp>
      </p:grp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68734" y="4336099"/>
              <a:ext cx="458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6" name="Oval 45"/>
          <p:cNvSpPr/>
          <p:nvPr/>
        </p:nvSpPr>
        <p:spPr>
          <a:xfrm>
            <a:off x="188686" y="5917218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6601089" y="3902131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57512" y="4336099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599733"/>
            <a:ext cx="9143085" cy="2988610"/>
            <a:chOff x="1930400" y="615102"/>
            <a:chExt cx="9143085" cy="20914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615102"/>
              <a:ext cx="8824686" cy="209143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9138" algn="ctr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Điền vần còn thiếu vào chỗ chấm: </a:t>
              </a:r>
            </a:p>
            <a:p>
              <a:pPr marL="719138" algn="ctr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trăng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kh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………</a:t>
              </a:r>
            </a:p>
            <a:p>
              <a:pPr marL="719138">
                <a:buAutoNum type="alphaUcPeriod"/>
              </a:pP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uây</a:t>
              </a:r>
              <a:endPara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  <a:p>
              <a:pPr marL="719138">
                <a:buAutoNum type="alphaUcPeriod"/>
              </a:pP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uynh</a:t>
              </a:r>
              <a:endPara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  <a:p>
              <a:pPr marL="719138">
                <a:buAutoNum type="alphaUcPeriod"/>
              </a:pP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uya</a:t>
              </a:r>
              <a:endParaRPr lang="en-US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4341117" y="3859001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68733" y="4336099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1883081" y="3859001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7512" y="4336099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26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6" name="Oval 45"/>
          <p:cNvSpPr/>
          <p:nvPr/>
        </p:nvSpPr>
        <p:spPr>
          <a:xfrm>
            <a:off x="475888" y="5642183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54881" y="29162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550211"/>
            <a:ext cx="9143085" cy="2131259"/>
            <a:chOff x="1930400" y="550211"/>
            <a:chExt cx="9143085" cy="213125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550211"/>
              <a:ext cx="8824686" cy="200063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2313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Từ nào có thể kết hợp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i="1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Nhanh nhẹn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Sạch sẽ</a:t>
              </a:r>
            </a:p>
            <a:p>
              <a:pPr marL="722313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Chúm chím</a:t>
              </a:r>
              <a:endParaRPr lang="vi-VN" sz="32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68734" y="4336099"/>
              <a:ext cx="458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6" name="Oval 45"/>
          <p:cNvSpPr/>
          <p:nvPr/>
        </p:nvSpPr>
        <p:spPr>
          <a:xfrm>
            <a:off x="438020" y="5705578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133094" y="3818269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68733" y="4336099"/>
              <a:ext cx="458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6867245" y="378494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457513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2089599" y="794612"/>
            <a:ext cx="8961390" cy="2173885"/>
            <a:chOff x="2089599" y="794612"/>
            <a:chExt cx="8961390" cy="21738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2089599" y="807328"/>
              <a:ext cx="8961390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2"/>
              <a:ext cx="8824686" cy="217388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92175"/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  Câu nào viết đúng?</a:t>
              </a:r>
            </a:p>
            <a:p>
              <a:pPr marL="892175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Chiếc ná rụng xuống thềm nhà</a:t>
              </a:r>
            </a:p>
            <a:p>
              <a:pPr marL="892175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Chiếc lá rụng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xuốn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thềm nhà</a:t>
              </a:r>
            </a:p>
            <a:p>
              <a:pPr marL="892175">
                <a:buAutoNum type="alphaUcPeriod"/>
              </a:pP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Chiếc lá rụng xuống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thềm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32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</p:txBody>
        </p:sp>
      </p:grp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57512" y="4336099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10020770" y="5773285"/>
            <a:ext cx="1780705" cy="736373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10 giây bắt đầu</a:t>
            </a:r>
          </a:p>
        </p:txBody>
      </p:sp>
      <p:sp>
        <p:nvSpPr>
          <p:cNvPr id="26" name="WordArt 15"/>
          <p:cNvSpPr>
            <a:spLocks noChangeArrowheads="1" noChangeShapeType="1" noTextEdit="1"/>
          </p:cNvSpPr>
          <p:nvPr/>
        </p:nvSpPr>
        <p:spPr bwMode="auto">
          <a:xfrm>
            <a:off x="10242360" y="5754348"/>
            <a:ext cx="1286065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WordArt 16"/>
          <p:cNvSpPr>
            <a:spLocks noChangeArrowheads="1" noChangeShapeType="1" noTextEdit="1"/>
          </p:cNvSpPr>
          <p:nvPr/>
        </p:nvSpPr>
        <p:spPr bwMode="auto">
          <a:xfrm>
            <a:off x="10448075" y="5734277"/>
            <a:ext cx="791425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WordArt 17"/>
          <p:cNvSpPr>
            <a:spLocks noChangeArrowheads="1" noChangeShapeType="1" noTextEdit="1"/>
          </p:cNvSpPr>
          <p:nvPr/>
        </p:nvSpPr>
        <p:spPr bwMode="auto">
          <a:xfrm>
            <a:off x="10499013" y="5876487"/>
            <a:ext cx="894475" cy="479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WordArt 18"/>
          <p:cNvSpPr>
            <a:spLocks noChangeArrowheads="1" noChangeShapeType="1" noTextEdit="1"/>
          </p:cNvSpPr>
          <p:nvPr/>
        </p:nvSpPr>
        <p:spPr bwMode="auto">
          <a:xfrm>
            <a:off x="10237441" y="5806735"/>
            <a:ext cx="809974" cy="498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WordArt 19"/>
          <p:cNvSpPr>
            <a:spLocks noChangeArrowheads="1" noChangeShapeType="1" noTextEdit="1"/>
          </p:cNvSpPr>
          <p:nvPr/>
        </p:nvSpPr>
        <p:spPr bwMode="auto">
          <a:xfrm>
            <a:off x="10441391" y="5721948"/>
            <a:ext cx="837797" cy="5035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WordArt 20"/>
          <p:cNvSpPr>
            <a:spLocks noChangeArrowheads="1" noChangeShapeType="1" noTextEdit="1"/>
          </p:cNvSpPr>
          <p:nvPr/>
        </p:nvSpPr>
        <p:spPr bwMode="auto">
          <a:xfrm>
            <a:off x="10428522" y="5802426"/>
            <a:ext cx="890353" cy="454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WordArt 21"/>
          <p:cNvSpPr>
            <a:spLocks noChangeArrowheads="1" noChangeShapeType="1" noTextEdit="1"/>
          </p:cNvSpPr>
          <p:nvPr/>
        </p:nvSpPr>
        <p:spPr bwMode="auto">
          <a:xfrm>
            <a:off x="10349147" y="580934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WordArt 22"/>
          <p:cNvSpPr>
            <a:spLocks noChangeArrowheads="1" noChangeShapeType="1" noTextEdit="1"/>
          </p:cNvSpPr>
          <p:nvPr/>
        </p:nvSpPr>
        <p:spPr bwMode="auto">
          <a:xfrm>
            <a:off x="10315562" y="5713727"/>
            <a:ext cx="881078" cy="492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WordArt 23"/>
          <p:cNvSpPr>
            <a:spLocks noChangeArrowheads="1" noChangeShapeType="1" noTextEdit="1"/>
          </p:cNvSpPr>
          <p:nvPr/>
        </p:nvSpPr>
        <p:spPr bwMode="auto">
          <a:xfrm>
            <a:off x="10388835" y="5749018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WordArt 24"/>
          <p:cNvSpPr>
            <a:spLocks noChangeArrowheads="1" noChangeShapeType="1" noTextEdit="1"/>
          </p:cNvSpPr>
          <p:nvPr/>
        </p:nvSpPr>
        <p:spPr bwMode="auto">
          <a:xfrm>
            <a:off x="10412647" y="5739493"/>
            <a:ext cx="890353" cy="4764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WordArt 25"/>
          <p:cNvSpPr>
            <a:spLocks noChangeArrowheads="1" noChangeShapeType="1" noTextEdit="1"/>
          </p:cNvSpPr>
          <p:nvPr/>
        </p:nvSpPr>
        <p:spPr bwMode="auto">
          <a:xfrm>
            <a:off x="9993539" y="4991327"/>
            <a:ext cx="1360261" cy="519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6" name="Oval 45"/>
          <p:cNvSpPr/>
          <p:nvPr/>
        </p:nvSpPr>
        <p:spPr>
          <a:xfrm>
            <a:off x="731633" y="5529567"/>
            <a:ext cx="643467" cy="7753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496139" y="1106487"/>
            <a:ext cx="113478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 Khanh Thịnh Vượng – Vạn sự như ý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49" y="3165607"/>
            <a:ext cx="3692393" cy="369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242</Words>
  <Application>Microsoft Office PowerPoint</Application>
  <PresentationFormat>Widescreen</PresentationFormat>
  <Paragraphs>133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Times New Roman</vt:lpstr>
      <vt:lpstr>Calibri</vt:lpstr>
      <vt:lpstr>Arial</vt:lpstr>
      <vt:lpstr>Arial-SGK-TV</vt:lpstr>
      <vt:lpstr>VNI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Lê Hương</cp:lastModifiedBy>
  <cp:revision>84</cp:revision>
  <dcterms:created xsi:type="dcterms:W3CDTF">2018-01-28T07:11:08Z</dcterms:created>
  <dcterms:modified xsi:type="dcterms:W3CDTF">2023-02-09T08:25:24Z</dcterms:modified>
</cp:coreProperties>
</file>