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AA34"/>
    <a:srgbClr val="969CA8"/>
    <a:srgbClr val="8EBC7A"/>
    <a:srgbClr val="5C8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39" y="10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2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190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5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1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33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1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6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60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2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4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6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09-02-2022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BẮT ĐẦU</a:t>
            </a:r>
            <a:endParaRPr lang="es-CL" sz="3200" b="1" dirty="0"/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DU HÀNH VŨ TRỤ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Kim</a:t>
            </a:r>
            <a:endParaRPr lang="es-CL" sz="1600" b="1" dirty="0"/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Mộc</a:t>
            </a:r>
            <a:endParaRPr lang="es-CL" sz="1600" b="1" dirty="0"/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Thủy</a:t>
            </a:r>
            <a:endParaRPr lang="es-MX" sz="1600" b="1" dirty="0" smtClean="0"/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Hỏa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251696" y="224725"/>
            <a:ext cx="6561378" cy="1754326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36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lọ</a:t>
            </a:r>
            <a:r>
              <a:rPr lang="vi-VN" sz="36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vi-VN" sz="36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36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vi-VN" sz="36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sz="36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vi-VN" sz="36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ctr"/>
            <a:r>
              <a:rPr lang="es-MX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s-MX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</a:br>
            <a:endParaRPr lang="es-CL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22940" y="2380882"/>
            <a:ext cx="330356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3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es-MX" sz="33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A:</a:t>
            </a:r>
            <a:endParaRPr lang="es-CL" sz="33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22940" y="3768386"/>
            <a:ext cx="330356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3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es-MX" sz="33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B:</a:t>
            </a:r>
            <a:endParaRPr lang="es-CL" sz="33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22939" y="5194421"/>
            <a:ext cx="3303564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3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es-MX" sz="33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C:</a:t>
            </a:r>
            <a:r>
              <a:rPr lang="vi-VN" sz="33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s-CL" sz="33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85" y="325464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39" y="435671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90918" y="905804"/>
            <a:ext cx="3824288" cy="9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/>
          <a:srcRect l="3786" r="61577"/>
          <a:stretch/>
        </p:blipFill>
        <p:spPr bwMode="auto">
          <a:xfrm>
            <a:off x="4704440" y="5387887"/>
            <a:ext cx="1332411" cy="9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/>
          <a:srcRect l="37510" r="33570"/>
          <a:stretch/>
        </p:blipFill>
        <p:spPr bwMode="auto">
          <a:xfrm>
            <a:off x="4704441" y="3873682"/>
            <a:ext cx="1332411" cy="9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/>
          <a:srcRect l="67482"/>
          <a:stretch/>
        </p:blipFill>
        <p:spPr bwMode="auto">
          <a:xfrm>
            <a:off x="4659884" y="2488767"/>
            <a:ext cx="1243586" cy="9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993390" y="259783"/>
            <a:ext cx="8421625" cy="2123658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lọ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vi-VN" sz="44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ctr"/>
            <a:endParaRPr lang="vi-VN" sz="4400" b="1" dirty="0" smtClean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vi-VN" sz="44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889657" y="5432318"/>
            <a:ext cx="3149170" cy="1010587"/>
          </a:xfrm>
          <a:prstGeom prst="roundRect">
            <a:avLst/>
          </a:prstGeom>
          <a:solidFill>
            <a:srgbClr val="00B0F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s-MX" sz="44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s-MX" sz="44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: </a:t>
            </a:r>
            <a:endParaRPr lang="es-CL" sz="44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849507" y="4100364"/>
            <a:ext cx="3168647" cy="10031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s-MX" sz="44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B:</a:t>
            </a:r>
            <a:endParaRPr lang="es-CL" sz="44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889658" y="2810521"/>
            <a:ext cx="3149170" cy="961068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s-MX" sz="44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s-MX" sz="44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: </a:t>
            </a:r>
            <a:endParaRPr lang="es-CL" sz="44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52" y="3493008"/>
            <a:ext cx="958301" cy="17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52" y="2233208"/>
            <a:ext cx="918074" cy="166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1008" y="938784"/>
            <a:ext cx="4183626" cy="13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/>
          <a:srcRect l="39662" r="34547"/>
          <a:stretch/>
        </p:blipFill>
        <p:spPr bwMode="auto">
          <a:xfrm>
            <a:off x="5378624" y="2856499"/>
            <a:ext cx="792384" cy="86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/>
          <a:srcRect l="70086"/>
          <a:stretch/>
        </p:blipFill>
        <p:spPr bwMode="auto">
          <a:xfrm>
            <a:off x="5399477" y="4140445"/>
            <a:ext cx="771531" cy="92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/>
          <a:srcRect l="7380" r="63333"/>
          <a:stretch/>
        </p:blipFill>
        <p:spPr bwMode="auto">
          <a:xfrm>
            <a:off x="5351323" y="5471979"/>
            <a:ext cx="846986" cy="93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1" y="35837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100775" y="190468"/>
            <a:ext cx="8593351" cy="1938992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4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lọ</a:t>
            </a:r>
            <a:r>
              <a:rPr lang="vi-VN" sz="4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vi-VN" sz="4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vi-VN" sz="4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0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vi-VN" sz="4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just"/>
            <a:endParaRPr lang="vi-VN" sz="40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sz="4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2925856" y="5492530"/>
            <a:ext cx="5790618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s-MX" sz="4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s-CL" sz="4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5538651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s-MX" sz="36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s-CL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888260"/>
            <a:ext cx="5538651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s-MX" sz="4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s-CL" sz="4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88" y="1644056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74" y="2447108"/>
            <a:ext cx="3546534" cy="3280238"/>
          </a:xfrm>
          <a:prstGeom prst="rect">
            <a:avLst/>
          </a:prstGeom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87" y="331676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1384" y="903027"/>
            <a:ext cx="3020568" cy="10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/>
          <a:srcRect l="67315" r="6045"/>
          <a:stretch/>
        </p:blipFill>
        <p:spPr bwMode="auto">
          <a:xfrm>
            <a:off x="6360874" y="2381813"/>
            <a:ext cx="804672" cy="10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7"/>
          <a:srcRect l="36730" r="35420"/>
          <a:stretch/>
        </p:blipFill>
        <p:spPr bwMode="auto">
          <a:xfrm>
            <a:off x="6242002" y="5560070"/>
            <a:ext cx="841248" cy="10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/>
          <a:srcRect l="5255" t="-2722" r="66803" b="2722"/>
          <a:stretch/>
        </p:blipFill>
        <p:spPr bwMode="auto">
          <a:xfrm>
            <a:off x="6365446" y="3974477"/>
            <a:ext cx="795528" cy="10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4" y="30122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423637" y="130362"/>
            <a:ext cx="9884229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lọ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vi-VN" sz="44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algn="ctr"/>
            <a:endParaRPr lang="vi-VN" sz="44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440744"/>
            <a:ext cx="4804117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atin typeface="Arial-SGK-TV" pitchFamily="2" charset="0"/>
                <a:cs typeface="Arial-SGK-TV" pitchFamily="2" charset="0"/>
              </a:rPr>
              <a:t>A: 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s-CL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1" y="3957193"/>
            <a:ext cx="4804118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atin typeface="Arial-SGK-TV" pitchFamily="2" charset="0"/>
                <a:cs typeface="Arial-SGK-TV" pitchFamily="2" charset="0"/>
              </a:rPr>
              <a:t>B: 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s-CL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60" y="5715000"/>
            <a:ext cx="480411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atin typeface="Arial-SGK-TV" pitchFamily="2" charset="0"/>
                <a:cs typeface="Arial-SGK-TV" pitchFamily="2" charset="0"/>
              </a:rPr>
              <a:t>C: 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s-CL" sz="4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86" y="3119482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85" y="487728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1018" y="777196"/>
            <a:ext cx="3810000" cy="8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7"/>
          <a:srcRect l="69450"/>
          <a:stretch/>
        </p:blipFill>
        <p:spPr bwMode="auto">
          <a:xfrm>
            <a:off x="5933424" y="2607860"/>
            <a:ext cx="1163950" cy="8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7"/>
          <a:srcRect l="5834" r="65126"/>
          <a:stretch/>
        </p:blipFill>
        <p:spPr bwMode="auto">
          <a:xfrm>
            <a:off x="5944095" y="4068522"/>
            <a:ext cx="1106424" cy="8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7"/>
          <a:srcRect l="37483" r="32773"/>
          <a:stretch/>
        </p:blipFill>
        <p:spPr bwMode="auto">
          <a:xfrm>
            <a:off x="5944095" y="5882116"/>
            <a:ext cx="1106424" cy="80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78944" y="327298"/>
            <a:ext cx="796834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Chào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140" y="53926"/>
            <a:ext cx="104804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TẠM BIỆT MỌI NGƯỜI.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74" y="4146792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9643700" y="534430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KẾT THÚC</a:t>
            </a:r>
          </a:p>
          <a:p>
            <a:pPr algn="ctr"/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107</Words>
  <Application>Microsoft Office PowerPoint</Application>
  <PresentationFormat>Màn hình rộng</PresentationFormat>
  <Paragraphs>27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Times New Roman</vt:lpstr>
      <vt:lpstr>Tema de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 Ramos</dc:creator>
  <cp:lastModifiedBy>PC</cp:lastModifiedBy>
  <cp:revision>33</cp:revision>
  <dcterms:created xsi:type="dcterms:W3CDTF">2018-04-11T20:44:48Z</dcterms:created>
  <dcterms:modified xsi:type="dcterms:W3CDTF">2022-02-09T02:03:41Z</dcterms:modified>
</cp:coreProperties>
</file>