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04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076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50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285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25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93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63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39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06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3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15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220EB-C413-47E6-99AA-9BD314A92A05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52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87754-0D97-498D-8E5A-9A8A4C7906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SỐ CÓ HAI CHỮ SỐ ( TIẾT 6)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5926E7-154D-4E9B-B81F-1DF84475FF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152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5"/>
          <a:stretch/>
        </p:blipFill>
        <p:spPr>
          <a:xfrm>
            <a:off x="1246337" y="429491"/>
            <a:ext cx="6651321" cy="6414654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1458704" cy="641266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3699162" y="434340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301834" y="434340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876800" y="4336473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486400" y="4364182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529443" y="4326082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63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145969" y="4326082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748642" y="4353792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65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376130" y="4367648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685304" y="4894118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287976" y="4894118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862942" y="4887191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472542" y="491490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3515585" y="487680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73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132111" y="487680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4734784" y="4904510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75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5362272" y="4918366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3699160" y="5503718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4301832" y="5503718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4876798" y="5496791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5486398" y="552450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3529441" y="548640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83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4145967" y="548640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4748640" y="5514110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85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376128" y="5527966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579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23" grpId="0"/>
      <p:bldP spid="24" grpId="0"/>
      <p:bldP spid="25" grpId="0"/>
      <p:bldP spid="26" grpId="0"/>
      <p:bldP spid="27" grpId="0" animBg="1"/>
      <p:bldP spid="28" grpId="0" animBg="1"/>
      <p:bldP spid="29" grpId="0" animBg="1"/>
      <p:bldP spid="30" grpId="0" animBg="1"/>
      <p:bldP spid="31" grpId="0"/>
      <p:bldP spid="32" grpId="0"/>
      <p:bldP spid="33" grpId="0"/>
      <p:bldP spid="34" grpId="0"/>
      <p:bldP spid="35" grpId="0" animBg="1"/>
      <p:bldP spid="36" grpId="0" animBg="1"/>
      <p:bldP spid="37" grpId="0" animBg="1"/>
      <p:bldP spid="38" grpId="0" animBg="1"/>
      <p:bldP spid="39" grpId="0"/>
      <p:bldP spid="40" grpId="0"/>
      <p:bldP spid="41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8686800" cy="2646021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644240" y="126769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47706" y="253538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58097" y="1898075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877788" y="1285009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398325" y="1252107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891645" y="1910198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398325" y="1898075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419107" y="253538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877787" y="2538845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84908" y="122959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37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98765" y="1849585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50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8376" y="250767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721926" y="1253835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249388" y="1246909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742705" y="1849586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232065" y="1858243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2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708067" y="248689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9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245920" y="2483425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1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30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36117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090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325" y="381000"/>
            <a:ext cx="7162800" cy="6144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935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51</Words>
  <Application>Microsoft Office PowerPoint</Application>
  <PresentationFormat>Trình chiếu Trên màn hình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5</vt:i4>
      </vt:variant>
    </vt:vector>
  </HeadingPairs>
  <TitlesOfParts>
    <vt:vector size="10" baseType="lpstr">
      <vt:lpstr>Arial</vt:lpstr>
      <vt:lpstr>Arial-SGK-TV</vt:lpstr>
      <vt:lpstr>Calibri</vt:lpstr>
      <vt:lpstr>Times New Roman</vt:lpstr>
      <vt:lpstr>Office Theme</vt:lpstr>
      <vt:lpstr>SỐ CÓ HAI CHỮ SỐ ( TIẾT 6)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</dc:creator>
  <cp:lastModifiedBy>PC</cp:lastModifiedBy>
  <cp:revision>9</cp:revision>
  <dcterms:created xsi:type="dcterms:W3CDTF">2020-08-21T00:07:04Z</dcterms:created>
  <dcterms:modified xsi:type="dcterms:W3CDTF">2023-01-31T23:43:05Z</dcterms:modified>
</cp:coreProperties>
</file>