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13" r:id="rId3"/>
    <p:sldId id="277" r:id="rId4"/>
    <p:sldId id="276" r:id="rId5"/>
    <p:sldId id="302" r:id="rId6"/>
    <p:sldId id="257" r:id="rId7"/>
    <p:sldId id="258" r:id="rId8"/>
    <p:sldId id="259" r:id="rId9"/>
    <p:sldId id="303" r:id="rId10"/>
    <p:sldId id="261" r:id="rId11"/>
    <p:sldId id="262" r:id="rId12"/>
    <p:sldId id="301" r:id="rId13"/>
    <p:sldId id="278" r:id="rId14"/>
    <p:sldId id="265" r:id="rId15"/>
    <p:sldId id="268" r:id="rId16"/>
    <p:sldId id="269" r:id="rId17"/>
    <p:sldId id="330" r:id="rId18"/>
    <p:sldId id="326" r:id="rId19"/>
    <p:sldId id="279" r:id="rId20"/>
    <p:sldId id="280" r:id="rId21"/>
    <p:sldId id="325" r:id="rId22"/>
    <p:sldId id="286" r:id="rId23"/>
    <p:sldId id="288" r:id="rId24"/>
    <p:sldId id="293" r:id="rId25"/>
    <p:sldId id="289" r:id="rId26"/>
    <p:sldId id="290" r:id="rId27"/>
    <p:sldId id="304" r:id="rId28"/>
    <p:sldId id="305" r:id="rId29"/>
    <p:sldId id="291" r:id="rId30"/>
    <p:sldId id="306" r:id="rId31"/>
    <p:sldId id="309" r:id="rId32"/>
    <p:sldId id="310" r:id="rId33"/>
    <p:sldId id="311" r:id="rId34"/>
    <p:sldId id="312" r:id="rId35"/>
    <p:sldId id="327" r:id="rId36"/>
    <p:sldId id="292" r:id="rId37"/>
    <p:sldId id="321" r:id="rId38"/>
    <p:sldId id="322" r:id="rId39"/>
    <p:sldId id="295" r:id="rId40"/>
    <p:sldId id="297" r:id="rId41"/>
    <p:sldId id="328" r:id="rId42"/>
    <p:sldId id="298" r:id="rId43"/>
    <p:sldId id="296" r:id="rId44"/>
    <p:sldId id="299" r:id="rId45"/>
    <p:sldId id="300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9" r:id="rId54"/>
    <p:sldId id="294" r:id="rId55"/>
    <p:sldId id="32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94660"/>
  </p:normalViewPr>
  <p:slideViewPr>
    <p:cSldViewPr>
      <p:cViewPr varScale="1">
        <p:scale>
          <a:sx n="69" d="100"/>
          <a:sy n="69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slide" Target="slide4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slide" Target="slide11.xml"/><Relationship Id="rId18" Type="http://schemas.openxmlformats.org/officeDocument/2006/relationships/slide" Target="slide13.xml"/><Relationship Id="rId26" Type="http://schemas.microsoft.com/office/2007/relationships/hdphoto" Target="../media/hdphoto16.wdp"/><Relationship Id="rId3" Type="http://schemas.openxmlformats.org/officeDocument/2006/relationships/image" Target="../media/image24.png"/><Relationship Id="rId21" Type="http://schemas.openxmlformats.org/officeDocument/2006/relationships/image" Target="../media/image31.gif"/><Relationship Id="rId34" Type="http://schemas.openxmlformats.org/officeDocument/2006/relationships/image" Target="../media/image37.gif"/><Relationship Id="rId7" Type="http://schemas.openxmlformats.org/officeDocument/2006/relationships/slide" Target="slide49.xml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5" Type="http://schemas.openxmlformats.org/officeDocument/2006/relationships/image" Target="../media/image33.png"/><Relationship Id="rId33" Type="http://schemas.microsoft.com/office/2007/relationships/hdphoto" Target="../media/hdphoto19.wdp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microsoft.com/office/2007/relationships/hdphoto" Target="../media/hdphoto14.wdp"/><Relationship Id="rId29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24" Type="http://schemas.microsoft.com/office/2007/relationships/hdphoto" Target="../media/hdphoto15.wdp"/><Relationship Id="rId32" Type="http://schemas.openxmlformats.org/officeDocument/2006/relationships/image" Target="../media/image36.png"/><Relationship Id="rId5" Type="http://schemas.openxmlformats.org/officeDocument/2006/relationships/image" Target="../media/image25.png"/><Relationship Id="rId15" Type="http://schemas.microsoft.com/office/2007/relationships/hdphoto" Target="../media/hdphoto12.wdp"/><Relationship Id="rId23" Type="http://schemas.openxmlformats.org/officeDocument/2006/relationships/image" Target="../media/image32.png"/><Relationship Id="rId28" Type="http://schemas.openxmlformats.org/officeDocument/2006/relationships/image" Target="../media/image34.png"/><Relationship Id="rId10" Type="http://schemas.openxmlformats.org/officeDocument/2006/relationships/slide" Target="slide51.xml"/><Relationship Id="rId19" Type="http://schemas.openxmlformats.org/officeDocument/2006/relationships/image" Target="../media/image30.png"/><Relationship Id="rId31" Type="http://schemas.microsoft.com/office/2007/relationships/hdphoto" Target="../media/hdphoto18.wdp"/><Relationship Id="rId4" Type="http://schemas.openxmlformats.org/officeDocument/2006/relationships/slide" Target="slide48.xml"/><Relationship Id="rId9" Type="http://schemas.microsoft.com/office/2007/relationships/hdphoto" Target="../media/hdphoto10.wdp"/><Relationship Id="rId14" Type="http://schemas.openxmlformats.org/officeDocument/2006/relationships/image" Target="../media/image28.png"/><Relationship Id="rId22" Type="http://schemas.openxmlformats.org/officeDocument/2006/relationships/slide" Target="slide52.xml"/><Relationship Id="rId27" Type="http://schemas.openxmlformats.org/officeDocument/2006/relationships/slide" Target="slide50.xml"/><Relationship Id="rId30" Type="http://schemas.openxmlformats.org/officeDocument/2006/relationships/image" Target="../media/image35.png"/><Relationship Id="rId8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audio" Target="../media/audio2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20.wdp"/><Relationship Id="rId5" Type="http://schemas.openxmlformats.org/officeDocument/2006/relationships/image" Target="../media/image38.jpg"/><Relationship Id="rId15" Type="http://schemas.openxmlformats.org/officeDocument/2006/relationships/image" Target="../media/image44.gif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slide" Target="slide47.xml"/><Relationship Id="rId14" Type="http://schemas.openxmlformats.org/officeDocument/2006/relationships/image" Target="../media/image43.gif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audio" Target="../media/audio2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21.wdp"/><Relationship Id="rId5" Type="http://schemas.openxmlformats.org/officeDocument/2006/relationships/image" Target="../media/image38.jpg"/><Relationship Id="rId15" Type="http://schemas.openxmlformats.org/officeDocument/2006/relationships/image" Target="../media/image44.gif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slide" Target="slide47.xml"/><Relationship Id="rId14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audio" Target="../media/audio2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21.wdp"/><Relationship Id="rId5" Type="http://schemas.openxmlformats.org/officeDocument/2006/relationships/image" Target="../media/image38.jpg"/><Relationship Id="rId15" Type="http://schemas.openxmlformats.org/officeDocument/2006/relationships/image" Target="../media/image44.gif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slide" Target="slide47.xml"/><Relationship Id="rId14" Type="http://schemas.openxmlformats.org/officeDocument/2006/relationships/image" Target="../media/image43.gi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audio" Target="../media/audio2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21.wdp"/><Relationship Id="rId5" Type="http://schemas.openxmlformats.org/officeDocument/2006/relationships/image" Target="../media/image38.jpg"/><Relationship Id="rId15" Type="http://schemas.openxmlformats.org/officeDocument/2006/relationships/image" Target="../media/image44.gif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slide" Target="slide47.xml"/><Relationship Id="rId14" Type="http://schemas.openxmlformats.org/officeDocument/2006/relationships/image" Target="../media/image43.gif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TẬP ĐỌC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CẢ NHÀ ĐI CHƠI NÚI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45" y="2486891"/>
            <a:ext cx="8763000" cy="914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ya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uynh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uych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uyu</a:t>
            </a:r>
            <a:endParaRPr lang="en-US" sz="4800" b="1" dirty="0" smtClean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836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4035" y="155279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khuya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710" y="203662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tuýp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083474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uỳnh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0875" y="4083474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uỵch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765" y="4572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huỷu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236" y="2165783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3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ya</a:t>
            </a:r>
            <a:r>
              <a:rPr lang="en-US" sz="3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uyp</a:t>
            </a:r>
            <a:r>
              <a:rPr lang="en-US" sz="3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uynh</a:t>
            </a:r>
            <a:r>
              <a:rPr lang="en-US" sz="3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uych</a:t>
            </a:r>
            <a:r>
              <a:rPr lang="en-US" sz="3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uyu</a:t>
            </a:r>
            <a:endParaRPr lang="en-US" sz="3400" b="1" dirty="0" smtClean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endParaRPr lang="en-US" sz="3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636" y="3505200"/>
            <a:ext cx="99822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3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3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3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3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endParaRPr lang="en-US" sz="3400" b="1" dirty="0" smtClean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3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3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371600" y="2590800"/>
            <a:ext cx="701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7200" b="1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7200" b="1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câu</a:t>
            </a:r>
            <a:endParaRPr lang="en-US" sz="7200" b="1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962892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72400" y="81741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38200" y="31242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981200" y="35052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2514600" y="4038600"/>
            <a:ext cx="381000" cy="304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096000" y="45720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762000" y="5710526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661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09655" y="1586345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686800" y="16002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096000" y="2583873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534400" y="2583873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505200" y="35814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846" y="1676400"/>
            <a:ext cx="91440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4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055918" y="1773382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801101" y="1773382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520046" y="2819400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962892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72400" y="81741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38200" y="31242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981200" y="35052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2514600" y="4038600"/>
            <a:ext cx="381000" cy="304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096000" y="45720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762000" y="5710526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8595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381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95400" y="272918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82" y="0"/>
            <a:ext cx="9164781" cy="6477000"/>
          </a:xfr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4243" y="3138055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720447" y="55753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430482" y="2604655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24000" y="2594264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867400" y="5140036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943600" y="5140036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276600" y="6235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352800" y="62484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3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 2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33500" y="2412831"/>
            <a:ext cx="6477000" cy="1524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00200" y="2666999"/>
            <a:ext cx="716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en-US" sz="60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60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60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60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endParaRPr lang="en-US" sz="60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6466"/>
          <a:stretch/>
        </p:blipFill>
        <p:spPr>
          <a:xfrm>
            <a:off x="228600" y="0"/>
            <a:ext cx="86106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1" t="32120" r="19453" b="50759"/>
          <a:stretch/>
        </p:blipFill>
        <p:spPr>
          <a:xfrm>
            <a:off x="-7257" y="14514"/>
            <a:ext cx="9151257" cy="26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1295400"/>
            <a:ext cx="91440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a. Nam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7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37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7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0" y="2971800"/>
            <a:ext cx="10058400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chuyến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76200" y="3352800"/>
            <a:ext cx="8991600" cy="3048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chuyến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6667500" cy="4448175"/>
          </a:xfrm>
        </p:spPr>
      </p:pic>
    </p:spTree>
    <p:extLst>
      <p:ext uri="{BB962C8B-B14F-4D97-AF65-F5344CB8AC3E}">
        <p14:creationId xmlns:p14="http://schemas.microsoft.com/office/powerpoint/2010/main" val="1341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4953000"/>
          </a:xfrm>
        </p:spPr>
      </p:pic>
    </p:spTree>
    <p:extLst>
      <p:ext uri="{BB962C8B-B14F-4D97-AF65-F5344CB8AC3E}">
        <p14:creationId xmlns:p14="http://schemas.microsoft.com/office/powerpoint/2010/main" val="15889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419" y="595745"/>
            <a:ext cx="8991599" cy="20885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55419" y="3581400"/>
            <a:ext cx="8991599" cy="25146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44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 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438400"/>
            <a:ext cx="3352800" cy="1143000"/>
          </a:xfrm>
        </p:spPr>
        <p:txBody>
          <a:bodyPr>
            <a:noAutofit/>
          </a:bodyPr>
          <a:lstStyle/>
          <a:p>
            <a:r>
              <a:rPr lang="vi-VN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húc</a:t>
            </a:r>
            <a:r>
              <a:rPr lang="vi-VN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5638800" cy="6857999"/>
          </a:xfrm>
        </p:spPr>
      </p:pic>
    </p:spTree>
    <p:extLst>
      <p:ext uri="{BB962C8B-B14F-4D97-AF65-F5344CB8AC3E}">
        <p14:creationId xmlns:p14="http://schemas.microsoft.com/office/powerpoint/2010/main" val="17752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1" y="1524000"/>
            <a:ext cx="8991599" cy="25284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Tìm những câu văn thể hiện tình cảm của bố mẹ đối với Nam và Đức?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94509" y="20782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Qua bài đọc, em thấy tình cảm của bố mẹ dành cho con như thế nào?</a:t>
            </a:r>
            <a:endParaRPr lang="en-US" sz="32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9273" y="2867891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5509" y="2286000"/>
            <a:ext cx="7467600" cy="29059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 mẹ luôn yêu thương, chăm sóc và giúp đỡ con khi con gặp khó khăn, nguy hiểm. 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GIẢI LAO GIỮA GIỜ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3434"/>
          <a:stretch/>
        </p:blipFill>
        <p:spPr>
          <a:xfrm>
            <a:off x="0" y="152400"/>
            <a:ext cx="915785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4636" y="3276600"/>
            <a:ext cx="1219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5334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3836" y="2743200"/>
            <a:ext cx="7890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4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3836" y="2743199"/>
            <a:ext cx="7890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ến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ức</a:t>
            </a:r>
            <a:r>
              <a:rPr lang="en-US" sz="4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9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376" t="2593" r="8707" b="67356"/>
          <a:stretch/>
        </p:blipFill>
        <p:spPr bwMode="auto">
          <a:xfrm>
            <a:off x="10886" y="1981200"/>
            <a:ext cx="9133114" cy="202226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3295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ến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đĲn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đưŊg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dǬ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và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khúc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khuỷu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</a:rPr>
              <a:t>bố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phải</a:t>
            </a:r>
            <a:r>
              <a:rPr lang="en-US" sz="3200" b="1" dirty="0" smtClean="0">
                <a:latin typeface="HP001 4 hàng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342" y="2496456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err="1" smtClean="0">
                <a:latin typeface="HP001 4 hàng" pitchFamily="34" charset="0"/>
              </a:rPr>
              <a:t>cŦg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ức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8824"/>
          <a:stretch/>
        </p:blipFill>
        <p:spPr>
          <a:xfrm>
            <a:off x="0" y="152400"/>
            <a:ext cx="915785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 3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5800" y="2133600"/>
            <a:ext cx="8153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0" y="0"/>
            <a:ext cx="9144000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2860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quanh</a:t>
            </a:r>
            <a:r>
              <a:rPr lang="en-US" sz="40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co, …………….</a:t>
            </a:r>
            <a:endParaRPr lang="en-US" sz="4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107" y="1055914"/>
            <a:ext cx="7814129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hấp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   	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hào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hứng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107" y="1041895"/>
            <a:ext cx="7814129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hấp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   	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hào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hứng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3260" y="2286000"/>
            <a:ext cx="3829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húc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473" y="2285685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0886" y="3352800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72" y="37011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-SGK-TV" pitchFamily="2" charset="0"/>
              </a:rPr>
              <a:t>Đ</a:t>
            </a:r>
            <a:r>
              <a:rPr lang="en-US" sz="3200" b="1" dirty="0" err="1" smtClean="0">
                <a:latin typeface="HP001 4 hàng" panose="020B0603050302020204" pitchFamily="34" charset="0"/>
                <a:cs typeface="Arial-SGK-TV" pitchFamily="2" charset="0"/>
              </a:rPr>
              <a:t>ường</a:t>
            </a:r>
            <a:r>
              <a:rPr lang="en-US" sz="3200" b="1" dirty="0" smtClean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Arial-SGK-TV" pitchFamily="2" charset="0"/>
              </a:rPr>
              <a:t>lên</a:t>
            </a:r>
            <a:r>
              <a:rPr lang="en-US" sz="3200" b="1" dirty="0" smtClean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Arial-SGK-TV" pitchFamily="2" charset="0"/>
              </a:rPr>
              <a:t>núi</a:t>
            </a:r>
            <a:r>
              <a:rPr lang="en-US" sz="3200" b="1" dirty="0" smtClean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Arial-SGK-TV" pitchFamily="2" charset="0"/>
              </a:rPr>
              <a:t>quanh</a:t>
            </a:r>
            <a:r>
              <a:rPr lang="en-US" sz="3200" b="1" dirty="0" smtClean="0">
                <a:latin typeface="HP001 4 hàng" panose="020B0603050302020204" pitchFamily="34" charset="0"/>
                <a:cs typeface="Arial-SGK-TV" pitchFamily="2" charset="0"/>
              </a:rPr>
              <a:t> co, </a:t>
            </a:r>
            <a:r>
              <a:rPr lang="en-US" sz="3200" b="1" dirty="0" err="1" smtClean="0">
                <a:latin typeface="HP001 4 hàng" panose="020B0603050302020204" pitchFamily="34" charset="0"/>
                <a:cs typeface="Arial-SGK-TV" pitchFamily="2" charset="0"/>
              </a:rPr>
              <a:t>khúc</a:t>
            </a:r>
            <a:r>
              <a:rPr lang="en-US" sz="3200" b="1" dirty="0" smtClean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Arial-SGK-TV" pitchFamily="2" charset="0"/>
              </a:rPr>
              <a:t>khuỷu</a:t>
            </a:r>
            <a:r>
              <a:rPr lang="en-US" sz="3200" b="1" dirty="0" smtClean="0">
                <a:latin typeface="HP001 4 hàng" panose="020B0603050302020204" pitchFamily="34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0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GIẢI LAO GIỮA GIỜ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3" t="45298" r="3433" b="6868"/>
          <a:stretch/>
        </p:blipFill>
        <p:spPr>
          <a:xfrm>
            <a:off x="560343" y="1794165"/>
            <a:ext cx="7897857" cy="5063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31314" r="10515" b="63046"/>
          <a:stretch/>
        </p:blipFill>
        <p:spPr>
          <a:xfrm>
            <a:off x="0" y="0"/>
            <a:ext cx="8915400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0145" y="1219200"/>
            <a:ext cx="6400800" cy="5749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ảnh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vị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3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42660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454" r="70652" b="88734"/>
          <a:stretch/>
        </p:blipFill>
        <p:spPr>
          <a:xfrm>
            <a:off x="284018" y="69273"/>
            <a:ext cx="2597727" cy="969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0" y="1039091"/>
            <a:ext cx="9067800" cy="5361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14117" r="21085" b="80345"/>
          <a:stretch/>
        </p:blipFill>
        <p:spPr>
          <a:xfrm>
            <a:off x="157843" y="1447800"/>
            <a:ext cx="8752114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8765" y="1375704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8965" y="13785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7565" y="13716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33900" y="2057400"/>
            <a:ext cx="876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0" y="281247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0" y="152400"/>
            <a:ext cx="9144000" cy="11499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7630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uyu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</a:t>
            </a:r>
            <a:r>
              <a:rPr lang="vi-VN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vi-VN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.......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tay</a:t>
            </a:r>
            <a:endParaRPr lang="en-US" sz="4800" b="1" dirty="0" smtClean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ynh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uych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h</a:t>
            </a:r>
            <a:r>
              <a:rPr lang="vi-VN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phụ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h</a:t>
            </a:r>
            <a:endParaRPr lang="en-US" sz="4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54382" y="3266170"/>
            <a:ext cx="1541318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uýp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9632" y="3259224"/>
            <a:ext cx="1638300" cy="6200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40432" y="3259224"/>
            <a:ext cx="17526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ỷu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26182" y="3259223"/>
            <a:ext cx="1181100" cy="6200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0490" y="5451686"/>
            <a:ext cx="24384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uých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95400" y="5451685"/>
            <a:ext cx="1524000" cy="6685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27223" y="5451685"/>
            <a:ext cx="24384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uynh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84423" y="5451685"/>
            <a:ext cx="1524000" cy="6304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606041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74359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5561930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85" y="4535476"/>
            <a:ext cx="1140732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97941"/>
            <a:ext cx="123825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3" y="2852058"/>
            <a:ext cx="1186543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8" y="4419600"/>
            <a:ext cx="12668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886200"/>
            <a:ext cx="11734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" y="-320039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763000" y="6446520"/>
            <a:ext cx="381000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71600" y="464820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33308" y="3676948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91834" y="2743200"/>
            <a:ext cx="1179966" cy="1179967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hlinkClick r:id="rId4" action="ppaction://hlinksldjump"/>
            </p:cNvPr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1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031507" y="299924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91857" y="3598634"/>
            <a:ext cx="1143000" cy="114300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hlinkClick r:id="rId7" action="ppaction://hlinksldjump"/>
            </p:cNvPr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2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4495800" y="4615258"/>
            <a:ext cx="1029300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591178" y="4488179"/>
            <a:ext cx="1266825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2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hlinkClick r:id="rId10" action="ppaction://hlinksldjump"/>
            </p:cNvPr>
            <p:cNvSpPr/>
            <p:nvPr/>
          </p:nvSpPr>
          <p:spPr>
            <a:xfrm>
              <a:off x="5670238" y="4665183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3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6819780" y="401089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553200" y="2884170"/>
            <a:ext cx="1154430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hlinkClick r:id="rId22" action="ppaction://hlinksldjump"/>
            </p:cNvPr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4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5846282" y="240925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11451" y="790477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8" y="4895850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50" y="2053772"/>
            <a:ext cx="4996305" cy="58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17 L 0.20677 -0.3547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3 -0.34139 L 0.4151 -0.2347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 -0.10139 L 0.62343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39 L 0.72343 -0.328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42139 L 0.60364 -0.45972 C 0.59896 -0.46777 0.59722 -0.47805 0.59896 -0.48777 C 0.60069 -0.49805 0.60521 -0.505 0.61163 -0.50889 L 0.64097 -0.52694 " pathEditMode="relative" rAng="-4506391" ptsTypes="FffFF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72 L 0.65138 -0.50889 L 0.64635 -0.60772 L 0.64114 -0.50889 L 0.63611 -0.60772 L 0.63107 -0.50889 L 0.62569 -0.60772 L 0.62066 -0.50889 L 0.61545 -0.60772 L 0.61007 -0.50889 L 0.60503 -0.60772 L 0.59982 -0.50889 L 0.59496 -0.60772 L 0.58975 -0.50889 L 0.58437 -0.60772 L 0.57934 -0.50889 L 0.57413 -0.60772 " pathEditMode="relative" rAng="0" ptsTypes="FFFFFFFFFFFFFFFFF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296 L 0.03802 -0.05856 C 0.04305 -0.06875 0.0526 -0.07824 0.06336 -0.08565 C 0.07586 -0.09421 0.08663 -0.09861 0.09583 -0.09815 L 0.13819 -0.09838 " pathEditMode="relative" rAng="-1629776" ptsTypes="FffFF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5 L 0.12066 -0.2441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73 L 0.32343 -0.34139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6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-0.23473 L 0.490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3 -0.10139 L 0.7401 -0.1813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6 L 0.64011 -0.42139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6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uýp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</a:rPr>
              <a:t>Đèn</a:t>
            </a:r>
            <a:r>
              <a:rPr lang="en-US" sz="4800" b="1" dirty="0" smtClean="0">
                <a:solidFill>
                  <a:srgbClr val="00B050"/>
                </a:solidFill>
              </a:rPr>
              <a:t> t ……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uỷu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487307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k</a:t>
            </a:r>
            <a:r>
              <a:rPr lang="en-US" sz="4800" b="1" dirty="0" err="1" smtClean="0">
                <a:solidFill>
                  <a:srgbClr val="00B050"/>
                </a:solidFill>
              </a:rPr>
              <a:t>h</a:t>
            </a:r>
            <a:r>
              <a:rPr lang="en-US" sz="4800" b="1" dirty="0" smtClean="0">
                <a:solidFill>
                  <a:srgbClr val="00B050"/>
                </a:solidFill>
              </a:rPr>
              <a:t>……….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7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uých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h…………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hụ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uynh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uych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p</a:t>
            </a:r>
            <a:r>
              <a:rPr lang="en-US" sz="4800" b="1" dirty="0" err="1" smtClean="0">
                <a:solidFill>
                  <a:srgbClr val="00B050"/>
                </a:solidFill>
              </a:rPr>
              <a:t>hụ</a:t>
            </a:r>
            <a:r>
              <a:rPr lang="en-US" sz="4800" b="1" dirty="0" smtClean="0">
                <a:solidFill>
                  <a:srgbClr val="00B050"/>
                </a:solidFill>
              </a:rPr>
              <a:t> h……….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0" y="152400"/>
            <a:ext cx="9144000" cy="11499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9154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uyp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uyu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uýp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uỷu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tay</a:t>
            </a:r>
            <a:endParaRPr lang="en-US" sz="4800" b="1" dirty="0" smtClean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ynh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uych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uých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phụ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uynh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GIẢI LAO GIỮA GIỜ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" t="51919" r="10896" b="7070"/>
          <a:stretch/>
        </p:blipFill>
        <p:spPr>
          <a:xfrm>
            <a:off x="0" y="152400"/>
            <a:ext cx="9033164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44876"/>
            <a:ext cx="449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+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+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+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suy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chuyến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04800" y="2113255"/>
            <a:ext cx="88392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66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Chúc các con 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sz="66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chăm ngoan, học giỏi</a:t>
            </a:r>
            <a:endParaRPr lang="en-US" sz="66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Câu 1: Làm anh thì cần làm những gì cho em?</a:t>
            </a:r>
            <a:endParaRPr lang="en-US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3429000"/>
            <a:ext cx="88392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Câu 2: Con thích làm anh hay làm em? Vì sao?</a:t>
            </a:r>
            <a:endParaRPr lang="en-US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56107"/>
          <a:stretch/>
        </p:blipFill>
        <p:spPr>
          <a:xfrm>
            <a:off x="228600" y="415636"/>
            <a:ext cx="8643985" cy="46897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1673" y="5176405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Gia đình trong tranh gồm những ai?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5867400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 </a:t>
            </a:r>
            <a:r>
              <a:rPr lang="vi-VN" sz="3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 vui không? Vì sao con biết?</a:t>
            </a:r>
            <a:endParaRPr lang="en-US" sz="3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48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3: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27" b="14695"/>
          <a:stretch/>
        </p:blipFill>
        <p:spPr>
          <a:xfrm>
            <a:off x="304800" y="1524000"/>
            <a:ext cx="8610600" cy="5105400"/>
          </a:xfrm>
        </p:spPr>
      </p:pic>
    </p:spTree>
    <p:extLst>
      <p:ext uri="{BB962C8B-B14F-4D97-AF65-F5344CB8AC3E}">
        <p14:creationId xmlns:p14="http://schemas.microsoft.com/office/powerpoint/2010/main" val="27786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594</Words>
  <Application>Microsoft Office PowerPoint</Application>
  <PresentationFormat>On-screen Show (4:3)</PresentationFormat>
  <Paragraphs>144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Arial-SGK-TV</vt:lpstr>
      <vt:lpstr>Calibri</vt:lpstr>
      <vt:lpstr>HP001 4 hàng</vt:lpstr>
      <vt:lpstr>Office Theme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 Bài 3: Cả nhà đi chơi núi</vt:lpstr>
      <vt:lpstr>Cả nhà đi chơi núi</vt:lpstr>
      <vt:lpstr>Ôn vần</vt:lpstr>
      <vt:lpstr>Cả nhà đi chơi núi</vt:lpstr>
      <vt:lpstr>Ôn vần</vt:lpstr>
      <vt:lpstr>PowerPoint Presentation</vt:lpstr>
      <vt:lpstr>Cả nhà đi chơi núi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tuýp thuốc</vt:lpstr>
      <vt:lpstr>côn trùng</vt:lpstr>
      <vt:lpstr>PowerPoint Presentation</vt:lpstr>
      <vt:lpstr>khúc khuỷu</vt:lpstr>
      <vt:lpstr>PowerPoint Presentation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laptop</cp:lastModifiedBy>
  <cp:revision>69</cp:revision>
  <dcterms:created xsi:type="dcterms:W3CDTF">2020-08-15T16:25:11Z</dcterms:created>
  <dcterms:modified xsi:type="dcterms:W3CDTF">2023-02-09T22:15:34Z</dcterms:modified>
</cp:coreProperties>
</file>