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6" r:id="rId2"/>
    <p:sldId id="297" r:id="rId3"/>
    <p:sldId id="258" r:id="rId4"/>
    <p:sldId id="257" r:id="rId5"/>
    <p:sldId id="279" r:id="rId6"/>
    <p:sldId id="298" r:id="rId7"/>
    <p:sldId id="287" r:id="rId8"/>
    <p:sldId id="289" r:id="rId9"/>
    <p:sldId id="292" r:id="rId10"/>
    <p:sldId id="280" r:id="rId11"/>
    <p:sldId id="265" r:id="rId12"/>
    <p:sldId id="29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EC"/>
    <a:srgbClr val="0000FF"/>
    <a:srgbClr val="FFFF2D"/>
    <a:srgbClr val="FFFF1D"/>
    <a:srgbClr val="EAEAEA"/>
    <a:srgbClr val="E4E4E4"/>
    <a:srgbClr val="E8E8E8"/>
    <a:srgbClr val="DBDBDB"/>
    <a:srgbClr val="DDDDDD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94660"/>
  </p:normalViewPr>
  <p:slideViewPr>
    <p:cSldViewPr>
      <p:cViewPr varScale="1">
        <p:scale>
          <a:sx n="69" d="100"/>
          <a:sy n="69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11212-832F-4136-B30C-A1AA860C0E12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04DE9-086B-41FD-8DC6-25F583516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89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49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i181.photobucket.com/albums/x204/nguyenhuongthachthao/Blue%20beer%20wallpaper/117850801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i181.photobucket.com/albums/x204/nguyenhuongthachthao/Blue%20beer%20wallpaper/117850801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13852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6860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55" y="-87997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345721" y="2041563"/>
            <a:ext cx="6512706" cy="376459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054940" y="4082381"/>
            <a:ext cx="35349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vi-VN" altLang="zh-CN" sz="5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Bài: Ôn </a:t>
            </a:r>
            <a:r>
              <a:rPr lang="vi-VN" altLang="zh-CN" sz="5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48786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4457794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3354982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0" y="603807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0" y="6476291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84" y="580615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9" name="矩形 97"/>
          <p:cNvSpPr/>
          <p:nvPr/>
        </p:nvSpPr>
        <p:spPr>
          <a:xfrm rot="181403">
            <a:off x="2455080" y="3246582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685783"/>
            <a:r>
              <a:rPr lang="en-GB" altLang="zh-CN" sz="3600" b="1" dirty="0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6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1: Tôi và các bạn</a:t>
            </a:r>
            <a:endParaRPr lang="zh-CN" altLang="en-US" sz="36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4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929"/>
            <a:ext cx="7162799" cy="67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0070"/>
      </p:ext>
    </p:extLst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915535"/>
              </p:ext>
            </p:extLst>
          </p:nvPr>
        </p:nvGraphicFramePr>
        <p:xfrm>
          <a:off x="1600200" y="403225"/>
          <a:ext cx="6096000" cy="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8078816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68313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08699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806560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090310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82139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760141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7890697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5548149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4212551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Ả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Ư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Ở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41952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600200" y="381000"/>
            <a:ext cx="6096000" cy="584200"/>
            <a:chOff x="1524000" y="1397000"/>
            <a:chExt cx="6096000" cy="584200"/>
          </a:xfrm>
        </p:grpSpPr>
        <p:sp>
          <p:nvSpPr>
            <p:cNvPr id="4" name="Rectangle 3"/>
            <p:cNvSpPr/>
            <p:nvPr/>
          </p:nvSpPr>
          <p:spPr>
            <a:xfrm>
              <a:off x="1524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33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28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624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2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81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91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008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104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02065"/>
              </p:ext>
            </p:extLst>
          </p:nvPr>
        </p:nvGraphicFramePr>
        <p:xfrm>
          <a:off x="990599" y="987425"/>
          <a:ext cx="4876801" cy="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2">
                  <a:extLst>
                    <a:ext uri="{9D8B030D-6E8A-4147-A177-3AD203B41FA5}">
                      <a16:colId xmlns:a16="http://schemas.microsoft.com/office/drawing/2014/main" val="18078816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68313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08699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80656089"/>
                    </a:ext>
                  </a:extLst>
                </a:gridCol>
                <a:gridCol w="609599">
                  <a:extLst>
                    <a:ext uri="{9D8B030D-6E8A-4147-A177-3AD203B41FA5}">
                      <a16:colId xmlns:a16="http://schemas.microsoft.com/office/drawing/2014/main" val="23090310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82139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760141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78906974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Ậ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4195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597626"/>
              </p:ext>
            </p:extLst>
          </p:nvPr>
        </p:nvGraphicFramePr>
        <p:xfrm>
          <a:off x="3408217" y="1482725"/>
          <a:ext cx="1828801" cy="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1">
                  <a:extLst>
                    <a:ext uri="{9D8B030D-6E8A-4147-A177-3AD203B41FA5}">
                      <a16:colId xmlns:a16="http://schemas.microsoft.com/office/drawing/2014/main" val="18078816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08699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09031048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D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À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4195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857715"/>
              </p:ext>
            </p:extLst>
          </p:nvPr>
        </p:nvGraphicFramePr>
        <p:xfrm>
          <a:off x="2819400" y="2066925"/>
          <a:ext cx="1828801" cy="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1">
                  <a:extLst>
                    <a:ext uri="{9D8B030D-6E8A-4147-A177-3AD203B41FA5}">
                      <a16:colId xmlns:a16="http://schemas.microsoft.com/office/drawing/2014/main" val="18078816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08699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09031048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Ạ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41952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737409"/>
              </p:ext>
            </p:extLst>
          </p:nvPr>
        </p:nvGraphicFramePr>
        <p:xfrm>
          <a:off x="4017818" y="2651125"/>
          <a:ext cx="4260274" cy="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524">
                  <a:extLst>
                    <a:ext uri="{9D8B030D-6E8A-4147-A177-3AD203B41FA5}">
                      <a16:colId xmlns:a16="http://schemas.microsoft.com/office/drawing/2014/main" val="1807881675"/>
                    </a:ext>
                  </a:extLst>
                </a:gridCol>
                <a:gridCol w="597933">
                  <a:extLst>
                    <a:ext uri="{9D8B030D-6E8A-4147-A177-3AD203B41FA5}">
                      <a16:colId xmlns:a16="http://schemas.microsoft.com/office/drawing/2014/main" val="3056831337"/>
                    </a:ext>
                  </a:extLst>
                </a:gridCol>
                <a:gridCol w="597933">
                  <a:extLst>
                    <a:ext uri="{9D8B030D-6E8A-4147-A177-3AD203B41FA5}">
                      <a16:colId xmlns:a16="http://schemas.microsoft.com/office/drawing/2014/main" val="1400869919"/>
                    </a:ext>
                  </a:extLst>
                </a:gridCol>
                <a:gridCol w="644865">
                  <a:extLst>
                    <a:ext uri="{9D8B030D-6E8A-4147-A177-3AD203B41FA5}">
                      <a16:colId xmlns:a16="http://schemas.microsoft.com/office/drawing/2014/main" val="12806560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090310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8213990"/>
                    </a:ext>
                  </a:extLst>
                </a:gridCol>
                <a:gridCol w="588819">
                  <a:extLst>
                    <a:ext uri="{9D8B030D-6E8A-4147-A177-3AD203B41FA5}">
                      <a16:colId xmlns:a16="http://schemas.microsoft.com/office/drawing/2014/main" val="3876014148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Ọ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41952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990600" y="942975"/>
            <a:ext cx="4876800" cy="584200"/>
            <a:chOff x="1524000" y="1397000"/>
            <a:chExt cx="4876800" cy="584200"/>
          </a:xfrm>
        </p:grpSpPr>
        <p:sp>
          <p:nvSpPr>
            <p:cNvPr id="27" name="Rectangle 26"/>
            <p:cNvSpPr/>
            <p:nvPr/>
          </p:nvSpPr>
          <p:spPr>
            <a:xfrm>
              <a:off x="1524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33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43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528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624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572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81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91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15145" y="1531218"/>
            <a:ext cx="1828800" cy="523007"/>
            <a:chOff x="1524000" y="1397000"/>
            <a:chExt cx="1828800" cy="584200"/>
          </a:xfrm>
        </p:grpSpPr>
        <p:sp>
          <p:nvSpPr>
            <p:cNvPr id="38" name="Rectangle 37"/>
            <p:cNvSpPr/>
            <p:nvPr/>
          </p:nvSpPr>
          <p:spPr>
            <a:xfrm>
              <a:off x="1524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33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743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19400" y="2066924"/>
            <a:ext cx="1828800" cy="567459"/>
            <a:chOff x="1524000" y="1397000"/>
            <a:chExt cx="1828800" cy="584200"/>
          </a:xfrm>
        </p:grpSpPr>
        <p:sp>
          <p:nvSpPr>
            <p:cNvPr id="47" name="Rectangle 46"/>
            <p:cNvSpPr/>
            <p:nvPr/>
          </p:nvSpPr>
          <p:spPr>
            <a:xfrm>
              <a:off x="1524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133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43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24745" y="2651125"/>
            <a:ext cx="4267200" cy="584200"/>
            <a:chOff x="1524000" y="1397000"/>
            <a:chExt cx="4267200" cy="584200"/>
          </a:xfrm>
        </p:grpSpPr>
        <p:sp>
          <p:nvSpPr>
            <p:cNvPr id="51" name="Rectangle 50"/>
            <p:cNvSpPr/>
            <p:nvPr/>
          </p:nvSpPr>
          <p:spPr>
            <a:xfrm>
              <a:off x="1524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33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528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624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5720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181600" y="1397000"/>
              <a:ext cx="609600" cy="584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976743" y="42231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cs typeface="Arial-SGK-TV" pitchFamily="2" charset="0"/>
              </a:rPr>
              <a:t>(1)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39287" y="1596691"/>
            <a:ext cx="713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cs typeface="Arial-SGK-TV" pitchFamily="2" charset="0"/>
              </a:rPr>
              <a:t>(3)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7982" y="99368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cs typeface="Arial-SGK-TV" pitchFamily="2" charset="0"/>
              </a:rPr>
              <a:t>(2)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23656" y="215059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cs typeface="Arial-SGK-TV" pitchFamily="2" charset="0"/>
              </a:rPr>
              <a:t>(4)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28998" y="274442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cs typeface="Arial-SGK-TV" pitchFamily="2" charset="0"/>
              </a:rPr>
              <a:t>(5)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28625"/>
            <a:ext cx="8153400" cy="32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486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Lớp Một thân yêu - SGK Âm nhạc 1 - Kết nối tri thức với cuộc sống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4148146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73" y="3810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0922509"/>
      </p:ext>
    </p:extLst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1413533"/>
            <a:ext cx="78693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00" y="304800"/>
            <a:ext cx="8763618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37309" y="5257800"/>
            <a:ext cx="7772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1A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2379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08206423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NH SGK MOI 20 - 21\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486400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1676400" y="2043545"/>
            <a:ext cx="1371600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74127" y="2036618"/>
            <a:ext cx="1219200" cy="12330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33309" y="1905000"/>
            <a:ext cx="1343891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7600" y="3110345"/>
            <a:ext cx="1219200" cy="12330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8088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362200"/>
            <a:ext cx="2384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984"/>
      </p:ext>
    </p:extLst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NH SGK MOI 20 - 21\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621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2978062"/>
      </p:ext>
    </p:extLst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128</Words>
  <Application>Microsoft Office PowerPoint</Application>
  <PresentationFormat>On-screen Show (4:3)</PresentationFormat>
  <Paragraphs>45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宋体</vt:lpstr>
      <vt:lpstr>Arial</vt:lpstr>
      <vt:lpstr>Arial-Rounded</vt:lpstr>
      <vt:lpstr>Arial-SGK-TV</vt:lpstr>
      <vt:lpstr>Calibri</vt:lpstr>
      <vt:lpstr>等线</vt:lpstr>
      <vt:lpstr>DFPOP1-W9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laptop</cp:lastModifiedBy>
  <cp:revision>99</cp:revision>
  <dcterms:created xsi:type="dcterms:W3CDTF">2006-08-16T00:00:00Z</dcterms:created>
  <dcterms:modified xsi:type="dcterms:W3CDTF">2023-02-04T00:18:39Z</dcterms:modified>
</cp:coreProperties>
</file>