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sldIdLst>
    <p:sldId id="259" r:id="rId2"/>
    <p:sldId id="260" r:id="rId3"/>
    <p:sldId id="261" r:id="rId4"/>
    <p:sldId id="266" r:id="rId5"/>
    <p:sldId id="262" r:id="rId6"/>
    <p:sldId id="263" r:id="rId7"/>
    <p:sldId id="265" r:id="rId8"/>
  </p:sldIdLst>
  <p:sldSz cx="9144000" cy="6858000" type="screen4x3"/>
  <p:notesSz cx="6858000" cy="9144000"/>
  <p:custDataLst>
    <p:tags r:id="rId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52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C3371-695D-41DF-A954-266D4F4EBCF2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87670-239F-4F2C-AFEB-46CFE4EAEA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C3371-695D-41DF-A954-266D4F4EBCF2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87670-239F-4F2C-AFEB-46CFE4EAEA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C3371-695D-41DF-A954-266D4F4EBCF2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87670-239F-4F2C-AFEB-46CFE4EAEA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7291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2025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C3371-695D-41DF-A954-266D4F4EBCF2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87670-239F-4F2C-AFEB-46CFE4EAEA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C3371-695D-41DF-A954-266D4F4EBCF2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87670-239F-4F2C-AFEB-46CFE4EAEA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C3371-695D-41DF-A954-266D4F4EBCF2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87670-239F-4F2C-AFEB-46CFE4EAEA3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C3371-695D-41DF-A954-266D4F4EBCF2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87670-239F-4F2C-AFEB-46CFE4EAEA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C3371-695D-41DF-A954-266D4F4EBCF2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87670-239F-4F2C-AFEB-46CFE4EAEA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C3371-695D-41DF-A954-266D4F4EBCF2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87670-239F-4F2C-AFEB-46CFE4EAEA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C3371-695D-41DF-A954-266D4F4EBCF2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F087670-239F-4F2C-AFEB-46CFE4EAEA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C3371-695D-41DF-A954-266D4F4EBCF2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87670-239F-4F2C-AFEB-46CFE4EAEA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u="none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843C3371-695D-41DF-A954-266D4F4EBCF2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CF087670-239F-4F2C-AFEB-46CFE4EAEA3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xStyles>
    <p:titleStyle>
      <a:lvl1pPr algn="l" defTabSz="914400" rtl="0" eaLnBrk="1" latinLnBrk="0" hangingPunct="1">
        <a:spcBef>
          <a:spcPct val="0"/>
        </a:spcBef>
        <a:buNone/>
        <a:defRPr sz="2800" b="0" i="0" u="none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36196F0-7060-41EC-AF46-F9D894FC1AF5}"/>
              </a:ext>
            </a:extLst>
          </p:cNvPr>
          <p:cNvSpPr txBox="1"/>
          <p:nvPr/>
        </p:nvSpPr>
        <p:spPr>
          <a:xfrm>
            <a:off x="564356" y="1295400"/>
            <a:ext cx="801528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14:</a:t>
            </a:r>
          </a:p>
          <a:p>
            <a:pPr algn="ctr"/>
            <a:r>
              <a:rPr lang="en-US" sz="6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 DỤNG TRANG PHỤC HẰNG NGÀY</a:t>
            </a:r>
            <a:endParaRPr lang="vi-VN" sz="6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1269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4CEB15BC-9362-4BB5-812E-364AD6732D0F}"/>
              </a:ext>
            </a:extLst>
          </p:cNvPr>
          <p:cNvSpPr txBox="1">
            <a:spLocks/>
          </p:cNvSpPr>
          <p:nvPr/>
        </p:nvSpPr>
        <p:spPr>
          <a:xfrm>
            <a:off x="504316" y="0"/>
            <a:ext cx="8258684" cy="1320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Hoạt động 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1: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709" y="1313873"/>
            <a:ext cx="9144000" cy="5484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1794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9" y="2286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7520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27"/>
            <a:ext cx="9144000" cy="357447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27" y="3733800"/>
            <a:ext cx="9150927" cy="361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7370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4CEB15BC-9362-4BB5-812E-364AD6732D0F}"/>
              </a:ext>
            </a:extLst>
          </p:cNvPr>
          <p:cNvSpPr txBox="1">
            <a:spLocks/>
          </p:cNvSpPr>
          <p:nvPr/>
        </p:nvSpPr>
        <p:spPr>
          <a:xfrm>
            <a:off x="470366" y="-381000"/>
            <a:ext cx="8258684" cy="1320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Hoạt động 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2: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endParaRPr lang="en-US" sz="3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27" y="428336"/>
            <a:ext cx="7793182" cy="64850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4953000"/>
            <a:ext cx="5791200" cy="3123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8671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F7816-5788-4DF6-8BB6-85AEBE1A2D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AFBE6D-F750-491A-B5D5-839D4059A4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731520"/>
            <a:ext cx="6400800" cy="347472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D00B8D-096D-4D01-9A6A-D4F3B99FFE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5250"/>
            <a:ext cx="9144000" cy="685275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F8AD4E9-0968-4EA5-AFBA-B21F996BD37C}"/>
              </a:ext>
            </a:extLst>
          </p:cNvPr>
          <p:cNvSpPr/>
          <p:nvPr/>
        </p:nvSpPr>
        <p:spPr>
          <a:xfrm>
            <a:off x="1757362" y="671252"/>
            <a:ext cx="5150644" cy="20390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rial NarrowH" panose="020B7200000000000000" pitchFamily="34" charset="0"/>
              </a:rPr>
              <a:t>TH</a:t>
            </a:r>
            <a:r>
              <a:rPr lang="en-US" sz="8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rial NarrowH" panose="020B7200000000000000" pitchFamily="34" charset="0"/>
              </a:rPr>
              <a:t>Ư</a:t>
            </a:r>
            <a:r>
              <a:rPr lang="en-US" sz="7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rial NarrowH" panose="020B7200000000000000" pitchFamily="34" charset="0"/>
              </a:rPr>
              <a:t> GIÃN</a:t>
            </a:r>
          </a:p>
        </p:txBody>
      </p:sp>
    </p:spTree>
    <p:extLst>
      <p:ext uri="{BB962C8B-B14F-4D97-AF65-F5344CB8AC3E}">
        <p14:creationId xmlns:p14="http://schemas.microsoft.com/office/powerpoint/2010/main" val="32144347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8D5CB0BA-6EEF-4510-AE9D-301EB0D60624}"/>
              </a:ext>
            </a:extLst>
          </p:cNvPr>
          <p:cNvSpPr txBox="1">
            <a:spLocks/>
          </p:cNvSpPr>
          <p:nvPr/>
        </p:nvSpPr>
        <p:spPr>
          <a:xfrm>
            <a:off x="647270" y="-66675"/>
            <a:ext cx="8889636" cy="1320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Hoạt động 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026" name="Picture 2" descr="C:\Users\AD\Downloads\anh 20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9144000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4775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7&quot;/&gt;&lt;/object&gt;&lt;object type=&quot;3&quot; unique_id=&quot;10005&quot;&gt;&lt;property id=&quot;20148&quot; value=&quot;5&quot;/&gt;&lt;property id=&quot;20300&quot; value=&quot;Slide 2&quot;/&gt;&lt;property id=&quot;20307&quot; value=&quot;258&quot;/&gt;&lt;/object&gt;&lt;object type=&quot;3&quot; unique_id=&quot;10006&quot;&gt;&lt;property id=&quot;20148&quot; value=&quot;5&quot;/&gt;&lt;property id=&quot;20300&quot; value=&quot;Slide 3&quot;/&gt;&lt;property id=&quot;20307&quot; value=&quot;259&quot;/&gt;&lt;/object&gt;&lt;object type=&quot;3&quot; unique_id=&quot;10007&quot;&gt;&lt;property id=&quot;20148&quot; value=&quot;5&quot;/&gt;&lt;property id=&quot;20300&quot; value=&quot;Slide 4&quot;/&gt;&lt;property id=&quot;20307&quot; value=&quot;260&quot;/&gt;&lt;/object&gt;&lt;object type=&quot;3&quot; unique_id=&quot;10008&quot;&gt;&lt;property id=&quot;20148&quot; value=&quot;5&quot;/&gt;&lt;property id=&quot;20300&quot; value=&quot;Slide 5&quot;/&gt;&lt;property id=&quot;20307&quot; value=&quot;261&quot;/&gt;&lt;/object&gt;&lt;object type=&quot;3&quot; unique_id=&quot;10009&quot;&gt;&lt;property id=&quot;20148&quot; value=&quot;5&quot;/&gt;&lt;property id=&quot;20300&quot; value=&quot;Slide 6&quot;/&gt;&lt;property id=&quot;20307&quot; value=&quot;266&quot;/&gt;&lt;/object&gt;&lt;object type=&quot;3&quot; unique_id=&quot;10010&quot;&gt;&lt;property id=&quot;20148&quot; value=&quot;5&quot;/&gt;&lt;property id=&quot;20300&quot; value=&quot;Slide 7&quot;/&gt;&lt;property id=&quot;20307&quot; value=&quot;262&quot;/&gt;&lt;/object&gt;&lt;object type=&quot;3&quot; unique_id=&quot;10011&quot;&gt;&lt;property id=&quot;20148&quot; value=&quot;5&quot;/&gt;&lt;property id=&quot;20300&quot; value=&quot;Slide 8&quot;/&gt;&lt;property id=&quot;20307&quot; value=&quot;263&quot;/&gt;&lt;/object&gt;&lt;object type=&quot;3&quot; unique_id=&quot;10012&quot;&gt;&lt;property id=&quot;20148&quot; value=&quot;5&quot;/&gt;&lt;property id=&quot;20300&quot; value=&quot;Slide 9&quot;/&gt;&lt;property id=&quot;20307&quot; value=&quot;264&quot;/&gt;&lt;/object&gt;&lt;object type=&quot;3&quot; unique_id=&quot;10013&quot;&gt;&lt;property id=&quot;20148&quot; value=&quot;5&quot;/&gt;&lt;property id=&quot;20300&quot; value=&quot;Slide 10&quot;/&gt;&lt;property id=&quot;20307&quot; value=&quot;265&quot;/&gt;&lt;/object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72</TotalTime>
  <Words>45</Words>
  <Application>Microsoft Office PowerPoint</Application>
  <PresentationFormat>On-screen Show (4:3)</PresentationFormat>
  <Paragraphs>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.VnArial NarrowH</vt:lpstr>
      <vt:lpstr>Arial</vt:lpstr>
      <vt:lpstr>Franklin Gothic Book</vt:lpstr>
      <vt:lpstr>Franklin Gothic Medium</vt:lpstr>
      <vt:lpstr>Times New Roman</vt:lpstr>
      <vt:lpstr>Tunga</vt:lpstr>
      <vt:lpstr>Wingdings</vt:lpstr>
      <vt:lpstr>Angles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</dc:creator>
  <cp:lastModifiedBy>Administrator</cp:lastModifiedBy>
  <cp:revision>9</cp:revision>
  <dcterms:created xsi:type="dcterms:W3CDTF">2020-08-26T07:39:06Z</dcterms:created>
  <dcterms:modified xsi:type="dcterms:W3CDTF">2023-02-15T02:26:26Z</dcterms:modified>
</cp:coreProperties>
</file>