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3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25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gif"/><Relationship Id="rId5" Type="http://schemas.openxmlformats.org/officeDocument/2006/relationships/image" Target="../media/image1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1A3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8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764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(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1)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10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3"/>
          <a:srcRect l="9481" t="10870" r="3231" b="10325"/>
          <a:stretch/>
        </p:blipFill>
        <p:spPr>
          <a:xfrm>
            <a:off x="152400" y="1090612"/>
            <a:ext cx="8837592" cy="5335588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ABARBLY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10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1" descr="trang tr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d8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trang tr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13"/>
          <p:cNvSpPr txBox="1"/>
          <p:nvPr/>
        </p:nvSpPr>
        <p:spPr>
          <a:xfrm>
            <a:off x="684941" y="427172"/>
            <a:ext cx="783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tích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73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914400" y="2590800"/>
            <a:ext cx="7839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gang,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ngăn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nắp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5" imgW="1999440" imgH="1831320" progId="MS_ClipArt_Gallery.2">
                  <p:embed/>
                </p:oleObj>
              </mc:Choice>
              <mc:Fallback>
                <p:oleObj name="Clip" r:id="rId5" imgW="1999440" imgH="1831320" progId="MS_ClipArt_Gallery.2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ABARBLY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31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3: </a:t>
            </a:r>
            <a:r>
              <a:rPr lang="en-US" sz="3000" dirty="0" err="1" smtClean="0"/>
              <a:t>Trò</a:t>
            </a:r>
            <a:r>
              <a:rPr lang="en-US" sz="3000" dirty="0" smtClean="0"/>
              <a:t> </a:t>
            </a:r>
            <a:r>
              <a:rPr lang="en-US" sz="3000" dirty="0" err="1" smtClean="0"/>
              <a:t>chơi</a:t>
            </a:r>
            <a:r>
              <a:rPr lang="en-US" sz="3000" dirty="0" smtClean="0"/>
              <a:t>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gọn</a:t>
            </a:r>
            <a:r>
              <a:rPr lang="en-US" sz="3000" dirty="0" smtClean="0"/>
              <a:t> </a:t>
            </a:r>
            <a:r>
              <a:rPr lang="en-US" sz="3000" dirty="0" err="1" smtClean="0"/>
              <a:t>gàng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466"/>
            <a:ext cx="8153400" cy="60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4: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cá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, </a:t>
            </a:r>
            <a:r>
              <a:rPr lang="en-US" sz="3000" dirty="0" err="1" smtClean="0"/>
              <a:t>cùng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đình</a:t>
            </a:r>
            <a:r>
              <a:rPr lang="en-US" sz="3000" dirty="0" smtClean="0"/>
              <a:t> </a:t>
            </a:r>
            <a:r>
              <a:rPr lang="en-US" sz="3000" dirty="0" err="1" smtClean="0"/>
              <a:t>dọn</a:t>
            </a:r>
            <a:r>
              <a:rPr lang="en-US" sz="3000" dirty="0" smtClean="0"/>
              <a:t> </a:t>
            </a:r>
            <a:r>
              <a:rPr lang="en-US" sz="3000" dirty="0" err="1" smtClean="0"/>
              <a:t>dẹp</a:t>
            </a:r>
            <a:r>
              <a:rPr lang="en-US" sz="3000" dirty="0" smtClean="0"/>
              <a:t>,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trí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đón</a:t>
            </a:r>
            <a:r>
              <a:rPr lang="en-US" sz="3000" dirty="0" smtClean="0"/>
              <a:t> </a:t>
            </a:r>
            <a:r>
              <a:rPr lang="en-US" sz="3000" dirty="0" err="1" smtClean="0"/>
              <a:t>Tết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8305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100</Words>
  <Application>Microsoft Office PowerPoint</Application>
  <PresentationFormat>Trình chiếu Trên màn hình (4:3)</PresentationFormat>
  <Paragraphs>10</Paragraphs>
  <Slides>7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Arial-SGK-TV</vt:lpstr>
      <vt:lpstr>Calibri</vt:lpstr>
      <vt:lpstr>Times New Roman</vt:lpstr>
      <vt:lpstr>Office Theme</vt:lpstr>
      <vt:lpstr>Clip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10</cp:revision>
  <dcterms:created xsi:type="dcterms:W3CDTF">2006-08-16T00:00:00Z</dcterms:created>
  <dcterms:modified xsi:type="dcterms:W3CDTF">2023-02-05T12:42:20Z</dcterms:modified>
</cp:coreProperties>
</file>