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326" r:id="rId3"/>
    <p:sldId id="339" r:id="rId4"/>
    <p:sldId id="333" r:id="rId5"/>
    <p:sldId id="34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3073" autoAdjust="0"/>
  </p:normalViewPr>
  <p:slideViewPr>
    <p:cSldViewPr>
      <p:cViewPr varScale="1">
        <p:scale>
          <a:sx n="80" d="100"/>
          <a:sy n="80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148A7-D5D6-4954-B9D6-3D80DCB4DA20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B9C26-27FD-40E7-937F-3A4553036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76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9C26-27FD-40E7-937F-3A45530366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30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86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3860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7475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04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61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769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1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2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2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9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09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2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2" y="355593"/>
            <a:ext cx="7924791" cy="1524000"/>
          </a:xfrm>
        </p:spPr>
        <p:txBody>
          <a:bodyPr anchor="ctr"/>
          <a:lstStyle/>
          <a:p>
            <a:pPr algn="ctr"/>
            <a:r>
              <a:rPr lang="en-US" sz="3800" b="1" smtClean="0"/>
              <a:t>HOẠT </a:t>
            </a:r>
            <a:r>
              <a:rPr lang="en-US" sz="3800" b="1" dirty="0"/>
              <a:t>ĐỘNG TRẢI NGHIỆM 1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52391" y="223751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78881" y="3276600"/>
            <a:ext cx="6436319" cy="18165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1780309"/>
            <a:ext cx="7924791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000" b="1">
                <a:solidFill>
                  <a:srgbClr val="00B050"/>
                </a:solidFill>
              </a:rPr>
              <a:t>SINH HOẠT SAO: SƠ KẾT TUẦN, LẬP KẾ HOACH TUẦN TỚI.</a:t>
            </a:r>
            <a:endParaRPr lang="en-US" sz="3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3111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/>
              <a:t>1</a:t>
            </a:r>
            <a:r>
              <a:rPr lang="vi-VN" b="1" smtClean="0"/>
              <a:t>. </a:t>
            </a:r>
            <a:r>
              <a:rPr lang="en-US" b="1"/>
              <a:t>Sơ kết tuần và thảo luận kế hoạch tuần sau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391401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smtClean="0"/>
          </a:p>
          <a:p>
            <a:pPr marL="0" indent="0">
              <a:buNone/>
            </a:pPr>
            <a:r>
              <a:rPr lang="en-US" sz="4000" b="1"/>
              <a:t>a/ </a:t>
            </a:r>
            <a:r>
              <a:rPr lang="vi-VN" sz="4000" b="1"/>
              <a:t>Sơ kết tuần học</a:t>
            </a:r>
            <a:endParaRPr lang="en-US" sz="4000"/>
          </a:p>
          <a:p>
            <a:pPr marL="0" indent="0">
              <a:buNone/>
            </a:pPr>
            <a:r>
              <a:rPr lang="en-US" sz="4000" b="1" smtClean="0"/>
              <a:t>b</a:t>
            </a:r>
            <a:r>
              <a:rPr lang="en-US" sz="4000" b="1"/>
              <a:t>/ Xây dựng kế hoạch tuần tới</a:t>
            </a:r>
            <a:endParaRPr lang="en-US" sz="4000"/>
          </a:p>
          <a:p>
            <a:pPr marL="0" indent="0">
              <a:buNone/>
            </a:pPr>
            <a:endParaRPr lang="en-US" sz="2400" b="1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996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/>
              <a:t>3. </a:t>
            </a:r>
            <a:r>
              <a:rPr lang="en-US" b="1"/>
              <a:t>Sinh hoạt theo chủ đề </a:t>
            </a:r>
            <a:r>
              <a:rPr lang="en-US"/>
              <a:t/>
            </a:r>
            <a:br>
              <a:rPr lang="en-US"/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73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447800"/>
            <a:ext cx="6339795" cy="4343399"/>
          </a:xfrm>
        </p:spPr>
        <p:txBody>
          <a:bodyPr>
            <a:normAutofit/>
          </a:bodyPr>
          <a:lstStyle/>
          <a:p>
            <a:r>
              <a:rPr lang="en-US" sz="3200" b="1" u="sng"/>
              <a:t>ĐÁNH GIÁ</a:t>
            </a:r>
            <a:endParaRPr lang="en-US" sz="3200"/>
          </a:p>
          <a:p>
            <a:r>
              <a:rPr lang="en-US" sz="3200"/>
              <a:t>a. Cá nhân tự đánh </a:t>
            </a:r>
            <a:r>
              <a:rPr lang="en-US" sz="3200" smtClean="0"/>
              <a:t>giá.</a:t>
            </a:r>
          </a:p>
          <a:p>
            <a:r>
              <a:rPr lang="en-US" sz="3200"/>
              <a:t>b) Đánh giá theo tổ/ nhóm</a:t>
            </a:r>
          </a:p>
          <a:p>
            <a:r>
              <a:rPr lang="en-US" sz="3200"/>
              <a:t>c) Đánh giá chung của GV</a:t>
            </a:r>
          </a:p>
          <a:p>
            <a:pPr marL="0" indent="0">
              <a:buNone/>
            </a:pPr>
            <a:endParaRPr lang="en-US" sz="3200" b="1" smtClean="0"/>
          </a:p>
          <a:p>
            <a:pPr marL="0" indent="0">
              <a:buNone/>
            </a:pP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283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/>
              <a:t>CỦNG CỐ - DẶN DÒ</a:t>
            </a:r>
            <a:r>
              <a:rPr lang="en-US"/>
              <a:t/>
            </a:r>
            <a:br>
              <a:rPr lang="en-US"/>
            </a:b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7054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ustom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4414</TotalTime>
  <Words>83</Words>
  <Application>Microsoft Office PowerPoint</Application>
  <PresentationFormat>On-screen Show (4:3)</PresentationFormat>
  <Paragraphs>15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Wingdings 3</vt:lpstr>
      <vt:lpstr>Facet</vt:lpstr>
      <vt:lpstr>HOẠT ĐỘNG TRẢI NGHIỆM 1</vt:lpstr>
      <vt:lpstr>1. Sơ kết tuần và thảo luận kế hoạch tuần sau   </vt:lpstr>
      <vt:lpstr>3. Sinh hoạt theo chủ đề  </vt:lpstr>
      <vt:lpstr> </vt:lpstr>
      <vt:lpstr>CỦNG CỐ - DẶN DÒ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</cp:lastModifiedBy>
  <cp:revision>273</cp:revision>
  <dcterms:created xsi:type="dcterms:W3CDTF">2006-08-16T00:00:00Z</dcterms:created>
  <dcterms:modified xsi:type="dcterms:W3CDTF">2020-08-24T05:31:54Z</dcterms:modified>
</cp:coreProperties>
</file>