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7" r:id="rId3"/>
    <p:sldId id="331" r:id="rId4"/>
    <p:sldId id="347" r:id="rId5"/>
    <p:sldId id="348" r:id="rId6"/>
    <p:sldId id="332" r:id="rId7"/>
    <p:sldId id="333" r:id="rId8"/>
    <p:sldId id="344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14/12/2020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78193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4071755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14: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xmlns="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300607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xmlns="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1386217458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2680981-045B-46F7-9794-414DFD762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6EF75-AF91-4EF0-B109-6B6B1DE3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1B9CC7C-49AB-4BB3-82B4-687AAEBF9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48658"/>
          <a:stretch/>
        </p:blipFill>
        <p:spPr>
          <a:xfrm>
            <a:off x="0" y="620688"/>
            <a:ext cx="9144000" cy="51678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EFBA82-6198-4717-9B45-C1719F47B7CD}"/>
              </a:ext>
            </a:extLst>
          </p:cNvPr>
          <p:cNvSpPr txBox="1"/>
          <p:nvPr/>
        </p:nvSpPr>
        <p:spPr>
          <a:xfrm>
            <a:off x="4572000" y="11967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B27B4A-1C17-4378-854A-2039FF067E93}"/>
              </a:ext>
            </a:extLst>
          </p:cNvPr>
          <p:cNvSpPr txBox="1"/>
          <p:nvPr/>
        </p:nvSpPr>
        <p:spPr>
          <a:xfrm>
            <a:off x="5508104" y="15660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0493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DB70C6-FA59-4F2F-85A0-318C6E7E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D21D0-C4C6-44E5-8D5F-3AFA23CB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CD20505-5244-4E13-9210-20024A6ED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49953" r="961" b="22175"/>
          <a:stretch/>
        </p:blipFill>
        <p:spPr>
          <a:xfrm>
            <a:off x="-732618" y="836712"/>
            <a:ext cx="9841093" cy="574665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3EDF6F9-832F-4C57-8D01-342C9A8EC262}"/>
              </a:ext>
            </a:extLst>
          </p:cNvPr>
          <p:cNvSpPr/>
          <p:nvPr/>
        </p:nvSpPr>
        <p:spPr>
          <a:xfrm>
            <a:off x="2987824" y="2132856"/>
            <a:ext cx="2736304" cy="2520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2286000" y="2505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66845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Nhảy Giáng Sinh We Wish You A Merry Christmas lớp cô Mai (CLB Tài Năng Nhí)_v24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692696"/>
            <a:ext cx="76328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4AF272D-26CB-4794-A2E6-C8D73CFF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42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36B-A9F4-4E3F-9905-7B44ABDD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08E5D9-433F-4E6A-9483-5401CEB7D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1" t="21316" r="961" b="59592"/>
          <a:stretch/>
        </p:blipFill>
        <p:spPr>
          <a:xfrm>
            <a:off x="-378550" y="1402671"/>
            <a:ext cx="9901100" cy="396044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553AFA1-15A9-488B-B050-82CF7739D647}"/>
              </a:ext>
            </a:extLst>
          </p:cNvPr>
          <p:cNvSpPr/>
          <p:nvPr/>
        </p:nvSpPr>
        <p:spPr>
          <a:xfrm>
            <a:off x="6660232" y="3956898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F33DC-02EA-42C6-9591-51CACEE5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20B1B-F744-4419-B215-260F6339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33DB45-F563-4CAC-867C-84D21CE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40550" r="375" b="21651"/>
          <a:stretch/>
        </p:blipFill>
        <p:spPr>
          <a:xfrm>
            <a:off x="-12863" y="0"/>
            <a:ext cx="9324528" cy="72974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B5A55A7-9896-43F2-B3E3-25482C158CA4}"/>
              </a:ext>
            </a:extLst>
          </p:cNvPr>
          <p:cNvSpPr/>
          <p:nvPr/>
        </p:nvSpPr>
        <p:spPr>
          <a:xfrm>
            <a:off x="5004048" y="328498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52A9801-2A9F-46F5-8F1C-9044718C8458}"/>
              </a:ext>
            </a:extLst>
          </p:cNvPr>
          <p:cNvSpPr/>
          <p:nvPr/>
        </p:nvSpPr>
        <p:spPr>
          <a:xfrm>
            <a:off x="2627784" y="630932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96DA-FBBC-41AA-88DF-B6B59AFE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69BB9-7A28-4DEF-99B1-1AE73AD2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(tr.88, 89)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7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38</Words>
  <Application>Microsoft Office PowerPoint</Application>
  <PresentationFormat>On-screen Show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69</cp:revision>
  <dcterms:created xsi:type="dcterms:W3CDTF">2020-03-23T01:55:28Z</dcterms:created>
  <dcterms:modified xsi:type="dcterms:W3CDTF">2020-12-13T19:25:45Z</dcterms:modified>
</cp:coreProperties>
</file>