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3" r:id="rId2"/>
    <p:sldId id="305" r:id="rId3"/>
    <p:sldId id="338" r:id="rId4"/>
    <p:sldId id="315" r:id="rId5"/>
    <p:sldId id="324" r:id="rId6"/>
    <p:sldId id="339" r:id="rId7"/>
    <p:sldId id="325" r:id="rId8"/>
    <p:sldId id="332" r:id="rId9"/>
    <p:sldId id="345" r:id="rId10"/>
    <p:sldId id="302" r:id="rId11"/>
    <p:sldId id="347" r:id="rId12"/>
    <p:sldId id="326" r:id="rId13"/>
    <p:sldId id="328" r:id="rId14"/>
    <p:sldId id="346" r:id="rId15"/>
    <p:sldId id="340" r:id="rId16"/>
    <p:sldId id="343" r:id="rId17"/>
    <p:sldId id="327" r:id="rId18"/>
    <p:sldId id="341" r:id="rId19"/>
    <p:sldId id="344" r:id="rId20"/>
    <p:sldId id="348" r:id="rId21"/>
    <p:sldId id="329" r:id="rId22"/>
    <p:sldId id="308" r:id="rId23"/>
    <p:sldId id="330" r:id="rId24"/>
    <p:sldId id="285" r:id="rId2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60093"/>
    <a:srgbClr val="0000FF"/>
    <a:srgbClr val="DFDFF5"/>
    <a:srgbClr val="800080"/>
    <a:srgbClr val="00CC00"/>
    <a:srgbClr val="00FF00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21815-4633-4EB0-BAA7-92F78E4E6F5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5A564-CED8-4BB6-B63F-9114D29FB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2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A564-CED8-4BB6-B63F-9114D29FB0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A564-CED8-4BB6-B63F-9114D29FB0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4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A22F5-655C-4068-AB38-48A44B4F2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D30A1-A0EE-4D5A-B11C-D81991D67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1FD94-4B17-4FE2-9C2D-5F207908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D97DD-93E5-4685-952E-64979EEF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B761B-C1A4-43DA-90F3-D5A7995F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9659B-898F-42AE-B089-E6AED4477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70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5B7D-8ED2-472B-9AFE-1988FB5D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80FF4-EE5F-411B-840E-55C054F69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D2B3E-D148-45AD-9A71-52EBEF74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319B6-4AB4-426D-A28F-B19CAF78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BB9FC-CEA7-4631-B860-5C26C660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9D272-FB5E-41BA-9165-1A97540D4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65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F09A03-D99B-4128-9C96-1A4084726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EFAFA-A673-44D3-849C-873415AA4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A4771-CFD4-4F20-864F-A1CBD1DF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51681-5D7D-49D4-8BE6-3A440FAF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D321D-D278-4544-B2EF-49A6A666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9EF4-C754-443C-8485-429BE0018F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44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83A4A-C391-44D6-BC3D-54C5EE4B99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7D664-ADC1-4D4B-97A2-345161ED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A4B0F-B385-4416-96DB-1914A365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FCD6A-BEE7-4533-B514-B7F238AA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0C6A6F2-D0EE-4641-AC5C-D9109CED9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99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1050-49B4-4F19-9D14-C8635CED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3A7D7-15F0-4F85-B4C2-FC0E8583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E50C9-1149-4720-9A28-9F7DE440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82350-1724-4720-8D0F-8A9CB130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88155-37BC-49F0-B2F8-DBCAACFE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2EAEF-3958-44F9-9CBD-D9AC1C69D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98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01BAE-0F72-4019-958A-4548305D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9EEE4-B694-4148-AEE2-9C40C184D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1535F-E980-4ACC-BB85-E2953CB1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9F315-0142-4A31-B9CF-BA20D63C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E05CF-840F-4101-828E-3AE8799C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D2984-A244-4152-A8DB-2E3B0068E3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49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6C39-0D82-4BE6-BC45-AA98F1F1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23A37-F4D2-42DC-BB5D-1DE809C46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09847-69FE-429E-9008-0DD8AF8F0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EFD93-A1FB-465A-81ED-6A759EBA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99765-725A-4CAB-AD52-2DA8C783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B9B29-3EC1-468C-9DF3-46DA4DDF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41D6E-1D31-42B1-9CF4-3C49167E61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0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F779-ACA4-4BB0-BBD1-68775FB6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81594-602F-470F-9B04-0446E2C98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3A26D-DA9C-410A-A3B9-14EB448DC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0301F-1394-47D7-97BE-170BE54AF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45EE3-8C82-4136-A5A2-D949D415F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463713-5A9D-4920-8927-4637D8EC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0162E6-3B39-41C5-A7C7-0AD81558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9293FE-509F-40F5-A8C7-068D7280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51A73-1812-481A-B5D7-306F06ADDA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53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FD567-BB7C-4D56-AD74-950D6AA2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4EC60-1482-4AE6-870F-4046932A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FFA3A-7695-4D42-AFFC-0149DD96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ECCC4-AC17-4A95-8770-E0AA2186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E6E03-E977-4285-8D24-C81BE5C310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24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FB6F4-B3E1-4E9F-B401-54C72452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C5C60-025B-44EA-919F-30E85C4D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F6636-2255-4A88-9632-E61EC6CA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23FA9-5650-4CDC-8375-149B5C4BBB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69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CC61-090C-4FE7-B977-80094062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A57AF-7D2A-4D99-AAB8-2D34C2985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53D92-A7A0-4F07-97C3-61418E13C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BB307-1A3F-4ECB-B876-F314D2B1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B686B3-9C39-4016-98F1-47AD318B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2AD6C-8565-4D16-8D86-07A721A2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3F20-E11A-4F50-9D45-E25966DFC6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6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E4529-625F-4726-8602-0BC125BC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50EB95-A5E2-429B-962E-08B7AD56B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AAE96-3219-421F-B6FC-A8A07A91E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B379F-294B-47B1-8863-827D93F1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4D797-0FAC-4255-A53E-51619E40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F53E7-EE84-45DC-AE5E-ECAF4BE2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C9F33-4156-4B5D-A3CA-27FDA15EF2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63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0398CE-C672-4328-84F6-34DC52C6D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4302786-2B14-40BC-90A9-D6C376388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E97C498-7B29-425D-BF87-5475E2B8DD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EE5A9F-E778-4CD0-B4FD-E8CDC34D66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2D340FB-774C-4C59-8CDE-6354ECDF65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AD6C3C9-FCB0-4657-A993-CD606846AF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1EAD55B5-855F-41A2-97AC-1C170BC9D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86" y="857"/>
            <a:ext cx="9142857" cy="68571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D00BFAF8-D241-460E-AB38-E55476290C87}"/>
              </a:ext>
            </a:extLst>
          </p:cNvPr>
          <p:cNvSpPr/>
          <p:nvPr/>
        </p:nvSpPr>
        <p:spPr bwMode="auto">
          <a:xfrm>
            <a:off x="1981200" y="1295400"/>
            <a:ext cx="5181600" cy="1447800"/>
          </a:xfrm>
          <a:prstGeom prst="cloud">
            <a:avLst/>
          </a:prstGeom>
          <a:solidFill>
            <a:srgbClr val="DFDFF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2AAFB5-0FA7-405B-8121-8C86E0AC4FF2}"/>
              </a:ext>
            </a:extLst>
          </p:cNvPr>
          <p:cNvSpPr/>
          <p:nvPr/>
        </p:nvSpPr>
        <p:spPr>
          <a:xfrm>
            <a:off x="2597041" y="1437354"/>
            <a:ext cx="37978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Ôn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bài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cũ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EEE4DB45-62FE-420A-A068-3CDE0445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0001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5026" r="6924" b="5026"/>
          <a:stretch>
            <a:fillRect/>
          </a:stretch>
        </p:blipFill>
        <p:spPr bwMode="auto">
          <a:xfrm>
            <a:off x="152400" y="2667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5"/>
          <p:cNvSpPr>
            <a:spLocks noChangeArrowheads="1" noChangeShapeType="1" noTextEdit="1"/>
          </p:cNvSpPr>
          <p:nvPr/>
        </p:nvSpPr>
        <p:spPr bwMode="auto">
          <a:xfrm>
            <a:off x="2286000" y="2573020"/>
            <a:ext cx="4724400" cy="16357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lao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e Little Finger - featuring Noodle &amp; Pals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113" y="685800"/>
            <a:ext cx="8105775" cy="5440363"/>
          </a:xfrm>
        </p:spPr>
      </p:pic>
    </p:spTree>
    <p:extLst>
      <p:ext uri="{BB962C8B-B14F-4D97-AF65-F5344CB8AC3E}">
        <p14:creationId xmlns:p14="http://schemas.microsoft.com/office/powerpoint/2010/main" val="44187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3A021D00-FCEE-4727-B5C7-653DB277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2" y="762000"/>
            <a:ext cx="885248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1" y="2686050"/>
            <a:ext cx="46862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609600"/>
            <a:ext cx="4379505" cy="1299210"/>
            <a:chOff x="2030820" y="1371600"/>
            <a:chExt cx="4379505" cy="1299210"/>
          </a:xfrm>
        </p:grpSpPr>
        <p:pic>
          <p:nvPicPr>
            <p:cNvPr id="5" name="Picture 3" descr="C:\Users\M0\Desktop\ư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371600"/>
              <a:ext cx="2219325" cy="129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M0\Desktop\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820" y="1371600"/>
              <a:ext cx="2160180" cy="129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3A021D00-FCEE-4727-B5C7-653DB277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7" y="-76201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3600" y="2337967"/>
            <a:ext cx="5105400" cy="33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3A021D00-FCEE-4727-B5C7-653DB277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908" y="-10876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ư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7797" y="914400"/>
            <a:ext cx="6096000" cy="432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4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58FC1689-450C-4F25-9403-A0ED251C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" y="-76489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M0\Desktop\mứ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330982" cy="406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06" y="-152545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533400"/>
            <a:ext cx="5749925" cy="1211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viÕt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vë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CooperH" panose="020B7200000000000000" pitchFamily="34" charset="0"/>
            </a:endParaRPr>
          </a:p>
        </p:txBody>
      </p:sp>
      <p:pic>
        <p:nvPicPr>
          <p:cNvPr id="6" name="Picture 2" descr="tu the ng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438400" y="1981200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81" y="355765"/>
            <a:ext cx="8708719" cy="619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58FC1689-450C-4F25-9403-A0ED251C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411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326" y="101930"/>
            <a:ext cx="1393372" cy="507670"/>
            <a:chOff x="16326" y="45765"/>
            <a:chExt cx="1393372" cy="507670"/>
          </a:xfrm>
        </p:grpSpPr>
        <p:sp>
          <p:nvSpPr>
            <p:cNvPr id="10" name="Flowchart: Terminator 9"/>
            <p:cNvSpPr/>
            <p:nvPr/>
          </p:nvSpPr>
          <p:spPr>
            <a:xfrm>
              <a:off x="266698" y="45765"/>
              <a:ext cx="1143000" cy="507670"/>
            </a:xfrm>
            <a:prstGeom prst="flowChartTerminator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6326" y="45765"/>
              <a:ext cx="533400" cy="50767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chemeClr val="tx1"/>
                  </a:solidFill>
                </a:rPr>
                <a:t>3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8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06" y="-152545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M0\Desktop\Bú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3" y="685800"/>
            <a:ext cx="876300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56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EEE4DB45-62FE-420A-A068-3CDE0445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0001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5026" r="6924" b="5026"/>
          <a:stretch>
            <a:fillRect/>
          </a:stretch>
        </p:blipFill>
        <p:spPr bwMode="auto">
          <a:xfrm>
            <a:off x="152400" y="2667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5"/>
          <p:cNvSpPr>
            <a:spLocks noChangeArrowheads="1" noChangeShapeType="1" noTextEdit="1"/>
          </p:cNvSpPr>
          <p:nvPr/>
        </p:nvSpPr>
        <p:spPr bwMode="auto">
          <a:xfrm>
            <a:off x="2286000" y="2573020"/>
            <a:ext cx="4724400" cy="16357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lao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7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7" name="Picture 13" descr="Green School Board | กรอบ, การออกแบบปก, ป้ายไม้">
            <a:extLst>
              <a:ext uri="{FF2B5EF4-FFF2-40B4-BE49-F238E27FC236}">
                <a16:creationId xmlns:a16="http://schemas.microsoft.com/office/drawing/2014/main" id="{1A07635D-3C2C-4E9F-AE22-A18E849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4" y="-565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838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et</a:t>
            </a:r>
            <a:endParaRPr lang="en-US" sz="6000" b="1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9726" y="838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êt</a:t>
            </a:r>
            <a:endParaRPr lang="en-US" sz="6000" b="1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2971800"/>
            <a:ext cx="270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ét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sắt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28956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ệt</a:t>
            </a:r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mỏi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3810000"/>
            <a:ext cx="3068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on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vịt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1828" y="2057400"/>
            <a:ext cx="3122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hịt</a:t>
            </a:r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bò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2057400"/>
            <a:ext cx="2697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ết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838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6000" b="1" dirty="0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6000" b="1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8699" y="3810000"/>
            <a:ext cx="3086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ò</a:t>
            </a:r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hét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6800" y="4707847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ệt</a:t>
            </a:r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vải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53000" y="46482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ùi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khét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ad Shoulders Knees And Toes (2019) - Noodle &amp; Pals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533400"/>
            <a:ext cx="8045450" cy="5592763"/>
          </a:xfrm>
        </p:spPr>
      </p:pic>
    </p:spTree>
    <p:extLst>
      <p:ext uri="{BB962C8B-B14F-4D97-AF65-F5344CB8AC3E}">
        <p14:creationId xmlns:p14="http://schemas.microsoft.com/office/powerpoint/2010/main" val="187783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06" y="-152545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581400"/>
            <a:ext cx="886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smtClean="0">
                <a:latin typeface="Arial SGK TV bold"/>
              </a:rPr>
              <a:t>	</a:t>
            </a:r>
            <a:endParaRPr lang="en-US" sz="3600" dirty="0">
              <a:latin typeface="Arial SGK TV bold"/>
            </a:endParaRPr>
          </a:p>
        </p:txBody>
      </p:sp>
      <p:pic>
        <p:nvPicPr>
          <p:cNvPr id="1027" name="Picture 3" descr="C:\Users\M0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2" y="304800"/>
            <a:ext cx="871629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3886200"/>
            <a:ext cx="815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Trận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đấu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gay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cấn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đội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hay,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đội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dẫn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1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Bất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ngờ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7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sút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tỉ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đều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Phút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chót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7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bứt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phá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err="1" smtClean="0">
                <a:latin typeface="Arial-SGK-TV" pitchFamily="2" charset="0"/>
                <a:cs typeface="Arial-SGK-TV" pitchFamily="2" charset="0"/>
              </a:rPr>
              <a:t>Khán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 giả hò reo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múa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916128FA-FB78-46A0-BEF1-59C44610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914400" y="1320897"/>
            <a:ext cx="191265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705600" y="1350397"/>
            <a:ext cx="191265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3429000" y="2590800"/>
            <a:ext cx="191265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411558" y="3314844"/>
            <a:ext cx="191265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5486400" y="3912930"/>
            <a:ext cx="191265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1102816"/>
            <a:ext cx="8763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Trận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đấu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gay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cấn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đội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hay,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đội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dẫn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1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Bất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ngờ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7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sút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tỉ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đều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Phút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chót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7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bứt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phá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Khán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giả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hò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reo,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múa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9083" y="3116759"/>
            <a:ext cx="13468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Phút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51121" y="3795252"/>
            <a:ext cx="9765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bứt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6626" y="3109452"/>
            <a:ext cx="938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sút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58422C0A-9810-4237-8AC3-40715CAAA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0\Desktop\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392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3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D542CE17-B617-4C7F-8D9C-2A3B2C05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LOW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44488" y="3200400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altLang="en-US" sz="4400" b="1" dirty="0">
              <a:solidFill>
                <a:srgbClr val="CC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7" name="Picture 13" descr="Green School Board | กรอบ, การออกแบบปก, ป้ายไม้">
            <a:extLst>
              <a:ext uri="{FF2B5EF4-FFF2-40B4-BE49-F238E27FC236}">
                <a16:creationId xmlns:a16="http://schemas.microsoft.com/office/drawing/2014/main" id="{1A07635D-3C2C-4E9F-AE22-A18E849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4" y="-565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716526" y="609600"/>
            <a:ext cx="7696200" cy="5638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4400" dirty="0">
                <a:latin typeface="Arial SGK TV bold"/>
              </a:rPr>
              <a:t>	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đậm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non.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Vài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hé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dần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én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náo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nức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41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B075CFA-AC5F-4E1D-A4DC-8898DF80F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94610CA-2A89-4128-A0A5-F582A4DCF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943600"/>
            <a:ext cx="609600" cy="609600"/>
          </a:xfrm>
          <a:prstGeom prst="rect">
            <a:avLst/>
          </a:prstGeom>
        </p:spPr>
      </p:pic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1447800" y="32766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52: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ut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-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ưt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15"/>
          <p:cNvSpPr>
            <a:spLocks noChangeArrowheads="1" noChangeShapeType="1" noTextEdit="1"/>
          </p:cNvSpPr>
          <p:nvPr/>
        </p:nvSpPr>
        <p:spPr bwMode="auto">
          <a:xfrm>
            <a:off x="1606798" y="2133600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E18CBC2E-17B3-4687-9444-7E34F06D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496" y="4724400"/>
            <a:ext cx="8352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 smtClean="0">
                <a:latin typeface="Arial SGK TV bold"/>
              </a:rPr>
              <a:t>	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7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hút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khán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giả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cú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sút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dứt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điểm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4267200" y="4714602"/>
            <a:ext cx="152400" cy="5903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3" name="Picture 2" descr="C:\Users\M0\Desktop\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2152"/>
            <a:ext cx="8763000" cy="43624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 bwMode="auto">
          <a:xfrm>
            <a:off x="1447800" y="3733800"/>
            <a:ext cx="4114800" cy="9808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8077200" y="4795746"/>
            <a:ext cx="152400" cy="5903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" name="Rectangle 5"/>
          <p:cNvSpPr/>
          <p:nvPr/>
        </p:nvSpPr>
        <p:spPr>
          <a:xfrm>
            <a:off x="5184060" y="4724400"/>
            <a:ext cx="89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 SGK TV bold"/>
              </a:rPr>
              <a:t>hút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1540" y="5334471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 SGK TV bold"/>
              </a:rPr>
              <a:t>sút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8344" y="5334471"/>
            <a:ext cx="9028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dứt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E18CBC2E-17B3-4687-9444-7E34F06D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0\Desktop\A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1762126" cy="7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838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 SGK TV bold"/>
              </a:rPr>
              <a:t>u</a:t>
            </a:r>
            <a:r>
              <a:rPr lang="en-US" sz="5400" dirty="0" err="1" smtClean="0">
                <a:latin typeface="Arial SGK TV bold"/>
              </a:rPr>
              <a:t>t</a:t>
            </a:r>
            <a:endParaRPr lang="en-US" sz="5400" dirty="0">
              <a:latin typeface="Arial SGK TV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838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 SGK TV bold"/>
              </a:rPr>
              <a:t>ư</a:t>
            </a:r>
            <a:r>
              <a:rPr lang="en-US" sz="5400" dirty="0" err="1" smtClean="0">
                <a:latin typeface="Arial SGK TV bold"/>
              </a:rPr>
              <a:t>t</a:t>
            </a:r>
            <a:endParaRPr lang="en-US" sz="5400" dirty="0">
              <a:latin typeface="Arial SGK TV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8504" y="845326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 SGK TV bold"/>
              </a:rPr>
              <a:t>t</a:t>
            </a:r>
            <a:endParaRPr lang="en-US" sz="5400" dirty="0">
              <a:solidFill>
                <a:srgbClr val="FF0000"/>
              </a:solidFill>
              <a:latin typeface="Arial SGK TV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4948" y="839756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 SGK TV bold"/>
              </a:rPr>
              <a:t>t</a:t>
            </a:r>
            <a:endParaRPr lang="en-US" sz="5400" dirty="0">
              <a:solidFill>
                <a:srgbClr val="FF0000"/>
              </a:solidFill>
              <a:latin typeface="Arial SGK TV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0800" y="8382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67748" y="845326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ư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328652" y="1981200"/>
            <a:ext cx="1462548" cy="91440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u</a:t>
            </a:r>
            <a:r>
              <a:rPr kumimoji="0" lang="en-US" sz="5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-SGK-TV" pitchFamily="2" charset="0"/>
                <a:cs typeface="Arial-SGK-TV" pitchFamily="2" charset="0"/>
              </a:rPr>
              <a:t>t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57052" y="1981201"/>
            <a:ext cx="13716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latin typeface="Arial-SGK-TV" pitchFamily="2" charset="0"/>
                <a:cs typeface="Arial-SGK-TV" pitchFamily="2" charset="0"/>
              </a:rPr>
              <a:t>s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960893" y="2895601"/>
            <a:ext cx="2830307" cy="92054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sú</a:t>
            </a:r>
            <a:r>
              <a:rPr kumimoji="0" lang="en-US" sz="5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-SGK-TV" pitchFamily="2" charset="0"/>
                <a:cs typeface="Arial-SGK-TV" pitchFamily="2" charset="0"/>
              </a:rPr>
              <a:t>t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0386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bụt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6485" y="40386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sụt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96485" y="5111001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sứt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302" y="51054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dứt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90800" y="51054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mứt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38400" y="40386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ụt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43400" y="40386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lụt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4881" y="5111001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nứt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7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7" grpId="0"/>
      <p:bldP spid="19" grpId="0"/>
      <p:bldP spid="20" grpId="0"/>
      <p:bldP spid="5" grpId="0" animBg="1"/>
      <p:bldP spid="6" grpId="0" animBg="1"/>
      <p:bldP spid="7" grpId="0" animBg="1"/>
      <p:bldP spid="8" grpId="0"/>
      <p:bldP spid="23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471701A7-BD4B-43C7-B02A-CE677840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181987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út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chì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18288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ứt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dừa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36576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nứt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nẻ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6609" y="1821876"/>
            <a:ext cx="116512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 SGK TV bold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56904" y="1824785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0591800" y="41192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3209003" y="4554915"/>
            <a:ext cx="1143000" cy="4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7162800" y="45764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1052051" y="2738735"/>
            <a:ext cx="1143000" cy="4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3285203" y="3652476"/>
            <a:ext cx="133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265912" y="2699406"/>
            <a:ext cx="1143000" cy="4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451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7" y="438150"/>
            <a:ext cx="85344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706070"/>
            <a:ext cx="31242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ứt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dừa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33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4" y="381000"/>
            <a:ext cx="88011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54864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ứt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nẻ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4707327</TotalTime>
  <Words>98</Words>
  <Application>Microsoft Office PowerPoint</Application>
  <PresentationFormat>Trình chiếu Trên màn hình (4:3)</PresentationFormat>
  <Paragraphs>64</Paragraphs>
  <Slides>24</Slides>
  <Notes>2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3" baseType="lpstr">
      <vt:lpstr>.VnCooperH</vt:lpstr>
      <vt:lpstr>.VnTime</vt:lpstr>
      <vt:lpstr>Arial</vt:lpstr>
      <vt:lpstr>Arial SGK TV bold</vt:lpstr>
      <vt:lpstr>Arial-SGK-TV</vt:lpstr>
      <vt:lpstr>Calibri</vt:lpstr>
      <vt:lpstr>Tahoma</vt:lpstr>
      <vt:lpstr>Times New Roman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Mrs CHUONG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 CHUONG</dc:creator>
  <cp:lastModifiedBy>PC</cp:lastModifiedBy>
  <cp:revision>226</cp:revision>
  <dcterms:created xsi:type="dcterms:W3CDTF">2009-12-15T16:04:04Z</dcterms:created>
  <dcterms:modified xsi:type="dcterms:W3CDTF">2022-11-22T02:19:58Z</dcterms:modified>
</cp:coreProperties>
</file>