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257" r:id="rId3"/>
    <p:sldId id="256" r:id="rId4"/>
    <p:sldId id="299" r:id="rId5"/>
    <p:sldId id="278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6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62" autoAdjust="0"/>
  </p:normalViewPr>
  <p:slideViewPr>
    <p:cSldViewPr>
      <p:cViewPr varScale="1">
        <p:scale>
          <a:sx n="82" d="100"/>
          <a:sy n="82" d="100"/>
        </p:scale>
        <p:origin x="147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94C3D8-84CB-4D39-9B4C-EB78BB2CB7D1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5F701-D523-4EC3-84D9-BD043144A2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919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554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4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57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501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151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97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7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1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13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291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64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0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0F570-C12E-4785-9D2A-C5A7F710992F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03867-148C-4E56-971C-E21B7E94BF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52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3886" y="2057400"/>
            <a:ext cx="5191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49: 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 ÔT ƠT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66773" y="3476352"/>
            <a:ext cx="227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q</a:t>
            </a:r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uả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nhót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55130" y="3399729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q</a:t>
            </a:r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uả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ớt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46989" y="3407269"/>
            <a:ext cx="194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vi-VN" sz="36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lốt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535591" y="4055634"/>
            <a:ext cx="90716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19097" y="4030516"/>
            <a:ext cx="542216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7701568" y="3965201"/>
            <a:ext cx="437531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" t="44624" r="70149" b="28033"/>
          <a:stretch/>
        </p:blipFill>
        <p:spPr>
          <a:xfrm>
            <a:off x="235306" y="1562645"/>
            <a:ext cx="2775683" cy="18663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7" t="44359" r="36847" b="28298"/>
          <a:stretch/>
        </p:blipFill>
        <p:spPr>
          <a:xfrm>
            <a:off x="3350623" y="1562645"/>
            <a:ext cx="2645228" cy="18446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5" t="43562" r="2088" b="29095"/>
          <a:stretch/>
        </p:blipFill>
        <p:spPr>
          <a:xfrm>
            <a:off x="6335486" y="1562645"/>
            <a:ext cx="2483576" cy="184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0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/>
          <p:cNvSpPr/>
          <p:nvPr/>
        </p:nvSpPr>
        <p:spPr>
          <a:xfrm>
            <a:off x="3306536" y="2808515"/>
            <a:ext cx="2171700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5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ót</a:t>
            </a:r>
            <a:endParaRPr lang="en-US" sz="45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7"/>
          <p:cNvSpPr/>
          <p:nvPr/>
        </p:nvSpPr>
        <p:spPr>
          <a:xfrm>
            <a:off x="3306536" y="2179865"/>
            <a:ext cx="1085850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5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8"/>
          <p:cNvSpPr/>
          <p:nvPr/>
        </p:nvSpPr>
        <p:spPr>
          <a:xfrm>
            <a:off x="4392386" y="2179865"/>
            <a:ext cx="1085850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45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1877786" y="958687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13"/>
          <p:cNvSpPr txBox="1"/>
          <p:nvPr/>
        </p:nvSpPr>
        <p:spPr>
          <a:xfrm>
            <a:off x="5878286" y="944585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</a:t>
            </a:r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1"/>
          <p:cNvSpPr txBox="1"/>
          <p:nvPr/>
        </p:nvSpPr>
        <p:spPr>
          <a:xfrm>
            <a:off x="1058092" y="3894365"/>
            <a:ext cx="1334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ngọt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14"/>
          <p:cNvSpPr txBox="1"/>
          <p:nvPr/>
        </p:nvSpPr>
        <p:spPr>
          <a:xfrm>
            <a:off x="2277836" y="3894365"/>
            <a:ext cx="1314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vót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3363686" y="3904756"/>
            <a:ext cx="134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cột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16"/>
          <p:cNvSpPr txBox="1"/>
          <p:nvPr/>
        </p:nvSpPr>
        <p:spPr>
          <a:xfrm>
            <a:off x="4449536" y="3904756"/>
            <a:ext cx="134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tốt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17"/>
          <p:cNvSpPr txBox="1"/>
          <p:nvPr/>
        </p:nvSpPr>
        <p:spPr>
          <a:xfrm>
            <a:off x="5478236" y="3899767"/>
            <a:ext cx="134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thớt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TextBox 18"/>
          <p:cNvSpPr txBox="1"/>
          <p:nvPr/>
        </p:nvSpPr>
        <p:spPr>
          <a:xfrm>
            <a:off x="6740435" y="3894364"/>
            <a:ext cx="134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err="1">
                <a:latin typeface="Arial-SGK-TV" pitchFamily="2" charset="0"/>
                <a:cs typeface="Arial-SGK-TV" pitchFamily="2" charset="0"/>
              </a:rPr>
              <a:t>vợt</a:t>
            </a:r>
            <a:endParaRPr lang="en-US" sz="36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TextBox 21"/>
          <p:cNvSpPr txBox="1"/>
          <p:nvPr/>
        </p:nvSpPr>
        <p:spPr>
          <a:xfrm>
            <a:off x="3878036" y="949780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6"/>
          <p:cNvSpPr txBox="1"/>
          <p:nvPr/>
        </p:nvSpPr>
        <p:spPr>
          <a:xfrm>
            <a:off x="671276" y="4887140"/>
            <a:ext cx="227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uả</a:t>
            </a:r>
            <a:r>
              <a:rPr lang="vi-VN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nhót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7"/>
          <p:cNvSpPr txBox="1"/>
          <p:nvPr/>
        </p:nvSpPr>
        <p:spPr>
          <a:xfrm>
            <a:off x="6859633" y="4810517"/>
            <a:ext cx="2171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uả</a:t>
            </a:r>
            <a:r>
              <a:rPr lang="vi-VN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ớt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8" name="TextBox 8"/>
          <p:cNvSpPr txBox="1"/>
          <p:nvPr/>
        </p:nvSpPr>
        <p:spPr>
          <a:xfrm>
            <a:off x="4151492" y="4818057"/>
            <a:ext cx="194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vi-VN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lốt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79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Ơ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3160" y="1348867"/>
            <a:ext cx="8199767" cy="3296612"/>
          </a:xfrm>
        </p:spPr>
      </p:pic>
    </p:spTree>
    <p:extLst>
      <p:ext uri="{BB962C8B-B14F-4D97-AF65-F5344CB8AC3E}">
        <p14:creationId xmlns:p14="http://schemas.microsoft.com/office/powerpoint/2010/main" val="106056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8184" r="8330" b="17854"/>
          <a:stretch/>
        </p:blipFill>
        <p:spPr>
          <a:xfrm rot="16200000">
            <a:off x="2076622" y="-171593"/>
            <a:ext cx="4540091" cy="6969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67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49_ ot,ôt,ơt  TV1 - KNTTVCS 00_02_07- 00_00_04-00_00_5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735" y="1371600"/>
            <a:ext cx="6729923" cy="3785582"/>
          </a:xfrm>
        </p:spPr>
      </p:pic>
    </p:spTree>
    <p:extLst>
      <p:ext uri="{BB962C8B-B14F-4D97-AF65-F5344CB8AC3E}">
        <p14:creationId xmlns:p14="http://schemas.microsoft.com/office/powerpoint/2010/main" val="1241386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" t="8665" r="6190" b="14964"/>
          <a:stretch/>
        </p:blipFill>
        <p:spPr>
          <a:xfrm rot="16200000">
            <a:off x="2328143" y="-216858"/>
            <a:ext cx="4703253" cy="7099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41604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Bài 49_ ot,ôt,ơt  TV1 - KNTTVCS 00_02_07- 00_00_55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5029" y="1226079"/>
            <a:ext cx="7093131" cy="3989887"/>
          </a:xfrm>
        </p:spPr>
      </p:pic>
    </p:spTree>
    <p:extLst>
      <p:ext uri="{BB962C8B-B14F-4D97-AF65-F5344CB8AC3E}">
        <p14:creationId xmlns:p14="http://schemas.microsoft.com/office/powerpoint/2010/main" val="213894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ỗ dành sẵn cho Nội dung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t="12762" r="7474" b="13999"/>
          <a:stretch/>
        </p:blipFill>
        <p:spPr>
          <a:xfrm rot="16200000">
            <a:off x="2186156" y="-101000"/>
            <a:ext cx="4804346" cy="7230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60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2800350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6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l="21614" t="66087" r="52826" b="16965"/>
          <a:stretch/>
        </p:blipFill>
        <p:spPr>
          <a:xfrm>
            <a:off x="1221377" y="1092381"/>
            <a:ext cx="7109463" cy="265176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/>
          <a:srcRect l="49329" t="22526" r="25297" b="62760"/>
          <a:stretch/>
        </p:blipFill>
        <p:spPr>
          <a:xfrm>
            <a:off x="1221378" y="3744141"/>
            <a:ext cx="7109462" cy="206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0800" y="34290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Den-Voi-Bien-Min-Ch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87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0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9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1" y="2514601"/>
            <a:ext cx="3987070" cy="207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9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798739" y="4572000"/>
            <a:ext cx="7677149" cy="153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chim sâu. Chim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như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Nam.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sâu </a:t>
            </a:r>
            <a:r>
              <a:rPr lang="vi-VN" sz="225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vi-VN" sz="225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cho cây.</a:t>
            </a:r>
            <a:endParaRPr lang="en-US" sz="225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5429250" y="4572000"/>
            <a:ext cx="342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86550" y="4584794"/>
            <a:ext cx="342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" t="11706" r="7762" b="7326"/>
          <a:stretch/>
        </p:blipFill>
        <p:spPr>
          <a:xfrm>
            <a:off x="724988" y="954404"/>
            <a:ext cx="7824652" cy="377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8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79145" y="2455818"/>
            <a:ext cx="7677149" cy="153345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Sớm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nay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Nam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chợt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thấy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chú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chim sâu. Chim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như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Nam.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nhảy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nhót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hồi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rồi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bay qua bay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lại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bắt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sâu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bọ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cho cây.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6" name="Đường nối Thẳng 5"/>
          <p:cNvCxnSpPr/>
          <p:nvPr/>
        </p:nvCxnSpPr>
        <p:spPr>
          <a:xfrm>
            <a:off x="6727372" y="2447654"/>
            <a:ext cx="979714" cy="0"/>
          </a:xfrm>
          <a:prstGeom prst="line">
            <a:avLst/>
          </a:prstGeom>
          <a:ln w="571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/>
          <p:cNvCxnSpPr/>
          <p:nvPr/>
        </p:nvCxnSpPr>
        <p:spPr>
          <a:xfrm>
            <a:off x="6874329" y="3482886"/>
            <a:ext cx="979714" cy="0"/>
          </a:xfrm>
          <a:prstGeom prst="line">
            <a:avLst/>
          </a:prstGeom>
          <a:ln w="57150">
            <a:solidFill>
              <a:srgbClr val="FFFF00">
                <a:alpha val="6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86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2514600"/>
            <a:ext cx="3990537" cy="207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617471" y="1227908"/>
            <a:ext cx="4096838" cy="428625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giới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6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vi-VN" sz="36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em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2" t="11383" r="14567" b="6899"/>
          <a:stretch/>
        </p:blipFill>
        <p:spPr>
          <a:xfrm>
            <a:off x="1885950" y="1943100"/>
            <a:ext cx="5372100" cy="3200400"/>
          </a:xfrm>
        </p:spPr>
      </p:pic>
    </p:spTree>
    <p:extLst>
      <p:ext uri="{BB962C8B-B14F-4D97-AF65-F5344CB8AC3E}">
        <p14:creationId xmlns:p14="http://schemas.microsoft.com/office/powerpoint/2010/main" val="257533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33022" y="1600200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3969219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4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362200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Seven Steps - featuring Noodle &amp; Pals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209" y="999308"/>
            <a:ext cx="8643631" cy="4862043"/>
          </a:xfrm>
        </p:spPr>
      </p:pic>
    </p:spTree>
    <p:extLst>
      <p:ext uri="{BB962C8B-B14F-4D97-AF65-F5344CB8AC3E}">
        <p14:creationId xmlns:p14="http://schemas.microsoft.com/office/powerpoint/2010/main" val="6168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83286" y="2400300"/>
            <a:ext cx="4188967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50" b="1" spc="38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Bài</a:t>
            </a:r>
            <a:r>
              <a:rPr lang="en-US" sz="40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49: OT </a:t>
            </a:r>
            <a:r>
              <a:rPr lang="vi-VN" sz="40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ÔT </a:t>
            </a:r>
            <a:r>
              <a:rPr lang="vi-VN" sz="40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50" b="1" spc="38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ƠT</a:t>
            </a:r>
            <a:endParaRPr lang="en-US" sz="4050" b="1" spc="38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66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0" y="2628900"/>
            <a:ext cx="5866280" cy="17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4969" y="4592031"/>
            <a:ext cx="7142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Vườn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nhà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ớt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, rau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ngót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cà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vi-VN" sz="3000" b="1" dirty="0" err="1">
                <a:latin typeface="Arial-SGK-TV" pitchFamily="2" charset="0"/>
                <a:cs typeface="Arial-SGK-TV" pitchFamily="2" charset="0"/>
              </a:rPr>
              <a:t>rốt</a:t>
            </a:r>
            <a:r>
              <a:rPr lang="vi-VN" sz="3000" b="1" dirty="0">
                <a:latin typeface="Arial-SGK-TV" pitchFamily="2" charset="0"/>
                <a:cs typeface="Arial-SGK-TV" pitchFamily="2" charset="0"/>
              </a:rPr>
              <a:t>.</a:t>
            </a:r>
            <a:endParaRPr lang="en-US" sz="3000" b="1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5177" y="4585499"/>
            <a:ext cx="5854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6137" y="4585621"/>
            <a:ext cx="5505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6694" y="4592031"/>
            <a:ext cx="5505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3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9227" r="6120" b="22325"/>
          <a:stretch/>
        </p:blipFill>
        <p:spPr>
          <a:xfrm>
            <a:off x="1112330" y="1177214"/>
            <a:ext cx="6986641" cy="312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41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2228850"/>
            <a:ext cx="4723946" cy="245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4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71850" y="3200400"/>
            <a:ext cx="2171700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5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vi-VN" sz="45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g</a:t>
            </a:r>
            <a:r>
              <a:rPr lang="vi-VN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ót</a:t>
            </a:r>
            <a:endParaRPr lang="en-US" sz="45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71850" y="2571750"/>
            <a:ext cx="1085850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ng</a:t>
            </a:r>
            <a:endParaRPr lang="en-US" sz="4500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57700" y="2571750"/>
            <a:ext cx="1085850" cy="62865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45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3100" y="1350572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3600" y="1336471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­</a:t>
            </a:r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6874" y="4286250"/>
            <a:ext cx="13405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dirty="0" err="1">
                <a:latin typeface="Arial-SGK-TV" pitchFamily="2" charset="0"/>
                <a:cs typeface="Arial-SGK-TV" pitchFamily="2" charset="0"/>
              </a:rPr>
              <a:t>ngọt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43150" y="4286250"/>
            <a:ext cx="13144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dirty="0" err="1">
                <a:latin typeface="Arial-SGK-TV" pitchFamily="2" charset="0"/>
                <a:cs typeface="Arial-SGK-TV" pitchFamily="2" charset="0"/>
              </a:rPr>
              <a:t>vót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9000" y="4296642"/>
            <a:ext cx="13430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dirty="0" err="1">
                <a:latin typeface="Arial-SGK-TV" pitchFamily="2" charset="0"/>
                <a:cs typeface="Arial-SGK-TV" pitchFamily="2" charset="0"/>
              </a:rPr>
              <a:t>cột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14850" y="4296641"/>
            <a:ext cx="13430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dirty="0" err="1">
                <a:latin typeface="Arial-SGK-TV" pitchFamily="2" charset="0"/>
                <a:cs typeface="Arial-SGK-TV" pitchFamily="2" charset="0"/>
              </a:rPr>
              <a:t>tốt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43550" y="4291653"/>
            <a:ext cx="13430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dirty="0" err="1">
                <a:latin typeface="Arial-SGK-TV" pitchFamily="2" charset="0"/>
                <a:cs typeface="Arial-SGK-TV" pitchFamily="2" charset="0"/>
              </a:rPr>
              <a:t>thớt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86575" y="4296641"/>
            <a:ext cx="13430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50" dirty="0" err="1">
                <a:latin typeface="Arial-SGK-TV" pitchFamily="2" charset="0"/>
                <a:cs typeface="Arial-SGK-TV" pitchFamily="2" charset="0"/>
              </a:rPr>
              <a:t>vợt</a:t>
            </a:r>
            <a:endParaRPr lang="en-US" sz="405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43350" y="1341666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ôt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21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" grpId="0"/>
      <p:bldP spid="15" grpId="0"/>
      <p:bldP spid="16" grpId="0"/>
      <p:bldP spid="17" grpId="0"/>
      <p:bldP spid="18" grpId="0"/>
      <p:bldP spid="19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153</Words>
  <Application>Microsoft Office PowerPoint</Application>
  <PresentationFormat>Trình chiếu Trên màn hình (4:3)</PresentationFormat>
  <Paragraphs>42</Paragraphs>
  <Slides>25</Slides>
  <Notes>1</Notes>
  <HiddenSlides>0</HiddenSlides>
  <MMClips>5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25</vt:i4>
      </vt:variant>
    </vt:vector>
  </HeadingPairs>
  <TitlesOfParts>
    <vt:vector size="32" baseType="lpstr">
      <vt:lpstr>Arial</vt:lpstr>
      <vt:lpstr>Arial-Rounded</vt:lpstr>
      <vt:lpstr>Arial-SGK-TV</vt:lpstr>
      <vt:lpstr>Calibri</vt:lpstr>
      <vt:lpstr>Quicksand Medium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rg-adguard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46</cp:revision>
  <dcterms:created xsi:type="dcterms:W3CDTF">2020-08-23T18:12:36Z</dcterms:created>
  <dcterms:modified xsi:type="dcterms:W3CDTF">2022-11-10T02:08:08Z</dcterms:modified>
</cp:coreProperties>
</file>