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72" r:id="rId1"/>
  </p:sldMasterIdLst>
  <p:sldIdLst>
    <p:sldId id="305" r:id="rId2"/>
    <p:sldId id="310" r:id="rId3"/>
    <p:sldId id="260" r:id="rId4"/>
    <p:sldId id="311" r:id="rId5"/>
    <p:sldId id="312" r:id="rId6"/>
    <p:sldId id="313" r:id="rId7"/>
    <p:sldId id="314" r:id="rId8"/>
    <p:sldId id="315" r:id="rId9"/>
    <p:sldId id="326" r:id="rId10"/>
    <p:sldId id="316" r:id="rId11"/>
    <p:sldId id="318" r:id="rId12"/>
    <p:sldId id="317" r:id="rId13"/>
    <p:sldId id="320" r:id="rId14"/>
    <p:sldId id="319" r:id="rId15"/>
    <p:sldId id="321" r:id="rId16"/>
    <p:sldId id="322" r:id="rId17"/>
    <p:sldId id="323" r:id="rId18"/>
    <p:sldId id="324" r:id="rId19"/>
    <p:sldId id="325" r:id="rId20"/>
  </p:sldIdLst>
  <p:sldSz cx="9147175" cy="5145088"/>
  <p:notesSz cx="6858000" cy="9144000"/>
  <p:embeddedFontLst>
    <p:embeddedFont>
      <p:font typeface="Arial-SGK-TV" pitchFamily="2" charset="0"/>
      <p:regular r:id="rId21"/>
      <p:bold r:id="rId22"/>
      <p:italic r:id="rId23"/>
    </p:embeddedFont>
    <p:embeddedFont>
      <p:font typeface="Calibri Light" panose="020F0302020204030204" pitchFamily="34" charset="0"/>
      <p:regular r:id="rId24"/>
      <p:italic r:id="rId25"/>
    </p:embeddedFont>
    <p:embeddedFont>
      <p:font typeface="Calibri" panose="020F0502020204030204" pitchFamily="34" charset="0"/>
      <p:regular r:id="rId26"/>
      <p:bold r:id="rId27"/>
      <p:italic r:id="rId28"/>
      <p:boldItalic r:id="rId29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B6BDD"/>
    <a:srgbClr val="73C6E8"/>
    <a:srgbClr val="8599A8"/>
    <a:srgbClr val="40505E"/>
    <a:srgbClr val="E1E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 horzBarState="maximized">
    <p:restoredLeft sz="24912" autoAdjust="0"/>
    <p:restoredTop sz="94660"/>
  </p:normalViewPr>
  <p:slideViewPr>
    <p:cSldViewPr snapToGrid="0">
      <p:cViewPr varScale="1">
        <p:scale>
          <a:sx n="93" d="100"/>
          <a:sy n="93" d="100"/>
        </p:scale>
        <p:origin x="84" y="150"/>
      </p:cViewPr>
      <p:guideLst>
        <p:guide orient="horz" pos="1620"/>
        <p:guide pos="288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397" y="842032"/>
            <a:ext cx="6860381" cy="1791253"/>
          </a:xfrm>
        </p:spPr>
        <p:txBody>
          <a:bodyPr anchor="b"/>
          <a:lstStyle>
            <a:lvl1pPr algn="ctr">
              <a:defRPr sz="450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397" y="2702363"/>
            <a:ext cx="6860381" cy="1242205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91" indent="0" algn="ctr">
              <a:buNone/>
              <a:defRPr sz="1500"/>
            </a:lvl2pPr>
            <a:lvl3pPr marL="685983" indent="0" algn="ctr">
              <a:buNone/>
              <a:defRPr sz="1350"/>
            </a:lvl3pPr>
            <a:lvl4pPr marL="1028974" indent="0" algn="ctr">
              <a:buNone/>
              <a:defRPr sz="1200"/>
            </a:lvl4pPr>
            <a:lvl5pPr marL="1371966" indent="0" algn="ctr">
              <a:buNone/>
              <a:defRPr sz="1200"/>
            </a:lvl5pPr>
            <a:lvl6pPr marL="1714957" indent="0" algn="ctr">
              <a:buNone/>
              <a:defRPr sz="1200"/>
            </a:lvl6pPr>
            <a:lvl7pPr marL="2057949" indent="0" algn="ctr">
              <a:buNone/>
              <a:defRPr sz="1200"/>
            </a:lvl7pPr>
            <a:lvl8pPr marL="2400940" indent="0" algn="ctr">
              <a:buNone/>
              <a:defRPr sz="1200"/>
            </a:lvl8pPr>
            <a:lvl9pPr marL="2743932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10/10/2023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29239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10/10/2023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50753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5947" y="273928"/>
            <a:ext cx="1972360" cy="436022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868" y="273928"/>
            <a:ext cx="5802739" cy="43602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10/10/2023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39075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63421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 advClick="0" advTm="4000">
        <p:comb/>
      </p:transition>
    </mc:Choice>
    <mc:Fallback xmlns="">
      <p:transition spd="slow" advClick="0" advTm="4000">
        <p:comb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10/10/2023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47159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4104" y="1282700"/>
            <a:ext cx="7889438" cy="2140213"/>
          </a:xfrm>
        </p:spPr>
        <p:txBody>
          <a:bodyPr anchor="b"/>
          <a:lstStyle>
            <a:lvl1pPr>
              <a:defRPr sz="450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4104" y="3443160"/>
            <a:ext cx="7889438" cy="1125488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9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983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97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9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9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94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9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9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10/10/2023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41357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868" y="1369642"/>
            <a:ext cx="3887549" cy="326451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0758" y="1369642"/>
            <a:ext cx="3887549" cy="326451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10/10/2023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73045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060" y="273929"/>
            <a:ext cx="7889438" cy="99447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060" y="1261261"/>
            <a:ext cx="3869683" cy="61812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91" indent="0">
              <a:buNone/>
              <a:defRPr sz="1500" b="1"/>
            </a:lvl2pPr>
            <a:lvl3pPr marL="685983" indent="0">
              <a:buNone/>
              <a:defRPr sz="1350" b="1"/>
            </a:lvl3pPr>
            <a:lvl4pPr marL="1028974" indent="0">
              <a:buNone/>
              <a:defRPr sz="1200" b="1"/>
            </a:lvl4pPr>
            <a:lvl5pPr marL="1371966" indent="0">
              <a:buNone/>
              <a:defRPr sz="1200" b="1"/>
            </a:lvl5pPr>
            <a:lvl6pPr marL="1714957" indent="0">
              <a:buNone/>
              <a:defRPr sz="1200" b="1"/>
            </a:lvl6pPr>
            <a:lvl7pPr marL="2057949" indent="0">
              <a:buNone/>
              <a:defRPr sz="1200" b="1"/>
            </a:lvl7pPr>
            <a:lvl8pPr marL="2400940" indent="0">
              <a:buNone/>
              <a:defRPr sz="1200" b="1"/>
            </a:lvl8pPr>
            <a:lvl9pPr marL="27439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060" y="1879386"/>
            <a:ext cx="3869683" cy="276429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30757" y="1261261"/>
            <a:ext cx="3888741" cy="61812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91" indent="0">
              <a:buNone/>
              <a:defRPr sz="1500" b="1"/>
            </a:lvl2pPr>
            <a:lvl3pPr marL="685983" indent="0">
              <a:buNone/>
              <a:defRPr sz="1350" b="1"/>
            </a:lvl3pPr>
            <a:lvl4pPr marL="1028974" indent="0">
              <a:buNone/>
              <a:defRPr sz="1200" b="1"/>
            </a:lvl4pPr>
            <a:lvl5pPr marL="1371966" indent="0">
              <a:buNone/>
              <a:defRPr sz="1200" b="1"/>
            </a:lvl5pPr>
            <a:lvl6pPr marL="1714957" indent="0">
              <a:buNone/>
              <a:defRPr sz="1200" b="1"/>
            </a:lvl6pPr>
            <a:lvl7pPr marL="2057949" indent="0">
              <a:buNone/>
              <a:defRPr sz="1200" b="1"/>
            </a:lvl7pPr>
            <a:lvl8pPr marL="2400940" indent="0">
              <a:buNone/>
              <a:defRPr sz="1200" b="1"/>
            </a:lvl8pPr>
            <a:lvl9pPr marL="27439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30757" y="1879386"/>
            <a:ext cx="3888741" cy="276429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10/10/2023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86466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10/10/2023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40586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10/10/2023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4995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060" y="343006"/>
            <a:ext cx="2950202" cy="1200521"/>
          </a:xfrm>
        </p:spPr>
        <p:txBody>
          <a:bodyPr anchor="b"/>
          <a:lstStyle>
            <a:lvl1pPr>
              <a:defRPr sz="240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8741" y="740798"/>
            <a:ext cx="4630757" cy="3656347"/>
          </a:xfrm>
        </p:spPr>
        <p:txBody>
          <a:bodyPr/>
          <a:lstStyle>
            <a:lvl1pPr>
              <a:defRPr sz="2401"/>
            </a:lvl1pPr>
            <a:lvl2pPr>
              <a:defRPr sz="2101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060" y="1543526"/>
            <a:ext cx="2950202" cy="2859574"/>
          </a:xfrm>
        </p:spPr>
        <p:txBody>
          <a:bodyPr/>
          <a:lstStyle>
            <a:lvl1pPr marL="0" indent="0">
              <a:buNone/>
              <a:defRPr sz="1200"/>
            </a:lvl1pPr>
            <a:lvl2pPr marL="342991" indent="0">
              <a:buNone/>
              <a:defRPr sz="1050"/>
            </a:lvl2pPr>
            <a:lvl3pPr marL="685983" indent="0">
              <a:buNone/>
              <a:defRPr sz="900"/>
            </a:lvl3pPr>
            <a:lvl4pPr marL="1028974" indent="0">
              <a:buNone/>
              <a:defRPr sz="750"/>
            </a:lvl4pPr>
            <a:lvl5pPr marL="1371966" indent="0">
              <a:buNone/>
              <a:defRPr sz="750"/>
            </a:lvl5pPr>
            <a:lvl6pPr marL="1714957" indent="0">
              <a:buNone/>
              <a:defRPr sz="750"/>
            </a:lvl6pPr>
            <a:lvl7pPr marL="2057949" indent="0">
              <a:buNone/>
              <a:defRPr sz="750"/>
            </a:lvl7pPr>
            <a:lvl8pPr marL="2400940" indent="0">
              <a:buNone/>
              <a:defRPr sz="750"/>
            </a:lvl8pPr>
            <a:lvl9pPr marL="2743932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10/10/2023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50869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060" y="343006"/>
            <a:ext cx="2950202" cy="1200521"/>
          </a:xfrm>
        </p:spPr>
        <p:txBody>
          <a:bodyPr anchor="b"/>
          <a:lstStyle>
            <a:lvl1pPr>
              <a:defRPr sz="240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8741" y="740798"/>
            <a:ext cx="4630757" cy="3656347"/>
          </a:xfrm>
        </p:spPr>
        <p:txBody>
          <a:bodyPr anchor="t"/>
          <a:lstStyle>
            <a:lvl1pPr marL="0" indent="0">
              <a:buNone/>
              <a:defRPr sz="2401"/>
            </a:lvl1pPr>
            <a:lvl2pPr marL="342991" indent="0">
              <a:buNone/>
              <a:defRPr sz="2101"/>
            </a:lvl2pPr>
            <a:lvl3pPr marL="685983" indent="0">
              <a:buNone/>
              <a:defRPr sz="1800"/>
            </a:lvl3pPr>
            <a:lvl4pPr marL="1028974" indent="0">
              <a:buNone/>
              <a:defRPr sz="1500"/>
            </a:lvl4pPr>
            <a:lvl5pPr marL="1371966" indent="0">
              <a:buNone/>
              <a:defRPr sz="1500"/>
            </a:lvl5pPr>
            <a:lvl6pPr marL="1714957" indent="0">
              <a:buNone/>
              <a:defRPr sz="1500"/>
            </a:lvl6pPr>
            <a:lvl7pPr marL="2057949" indent="0">
              <a:buNone/>
              <a:defRPr sz="1500"/>
            </a:lvl7pPr>
            <a:lvl8pPr marL="2400940" indent="0">
              <a:buNone/>
              <a:defRPr sz="1500"/>
            </a:lvl8pPr>
            <a:lvl9pPr marL="2743932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060" y="1543526"/>
            <a:ext cx="2950202" cy="2859574"/>
          </a:xfrm>
        </p:spPr>
        <p:txBody>
          <a:bodyPr/>
          <a:lstStyle>
            <a:lvl1pPr marL="0" indent="0">
              <a:buNone/>
              <a:defRPr sz="1200"/>
            </a:lvl1pPr>
            <a:lvl2pPr marL="342991" indent="0">
              <a:buNone/>
              <a:defRPr sz="1050"/>
            </a:lvl2pPr>
            <a:lvl3pPr marL="685983" indent="0">
              <a:buNone/>
              <a:defRPr sz="900"/>
            </a:lvl3pPr>
            <a:lvl4pPr marL="1028974" indent="0">
              <a:buNone/>
              <a:defRPr sz="750"/>
            </a:lvl4pPr>
            <a:lvl5pPr marL="1371966" indent="0">
              <a:buNone/>
              <a:defRPr sz="750"/>
            </a:lvl5pPr>
            <a:lvl6pPr marL="1714957" indent="0">
              <a:buNone/>
              <a:defRPr sz="750"/>
            </a:lvl6pPr>
            <a:lvl7pPr marL="2057949" indent="0">
              <a:buNone/>
              <a:defRPr sz="750"/>
            </a:lvl7pPr>
            <a:lvl8pPr marL="2400940" indent="0">
              <a:buNone/>
              <a:defRPr sz="750"/>
            </a:lvl8pPr>
            <a:lvl9pPr marL="2743932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10/10/2023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33065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869" y="273929"/>
            <a:ext cx="7889438" cy="9944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869" y="1369642"/>
            <a:ext cx="7889438" cy="32645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868" y="4768735"/>
            <a:ext cx="2058114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04706B-4EC2-4241-A08F-856E1DF1720A}" type="datetimeFigureOut">
              <a:rPr lang="en-GB" smtClean="0"/>
              <a:pPr/>
              <a:t>10/10/2023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30002" y="4768735"/>
            <a:ext cx="3087172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60193" y="4768735"/>
            <a:ext cx="2058114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22408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l" defTabSz="685983" rtl="0" eaLnBrk="1" latinLnBrk="0" hangingPunct="1">
        <a:lnSpc>
          <a:spcPct val="90000"/>
        </a:lnSpc>
        <a:spcBef>
          <a:spcPct val="0"/>
        </a:spcBef>
        <a:buNone/>
        <a:defRPr sz="330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96" indent="-171496" algn="l" defTabSz="685983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1" kern="1200">
          <a:solidFill>
            <a:schemeClr val="tx1"/>
          </a:solidFill>
          <a:latin typeface="+mn-lt"/>
          <a:ea typeface="+mn-ea"/>
          <a:cs typeface="+mn-cs"/>
        </a:defRPr>
      </a:lvl1pPr>
      <a:lvl2pPr marL="514487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479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470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461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6453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9444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2436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5427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91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983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974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966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957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949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940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932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8.png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8.png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A1F62A6F-33D3-594E-93B1-C76D8D71DAF9}"/>
              </a:ext>
            </a:extLst>
          </p:cNvPr>
          <p:cNvSpPr txBox="1">
            <a:spLocks/>
          </p:cNvSpPr>
          <p:nvPr/>
        </p:nvSpPr>
        <p:spPr>
          <a:xfrm>
            <a:off x="383059" y="683403"/>
            <a:ext cx="8365525" cy="255712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GB" sz="1800" b="1" dirty="0">
              <a:solidFill>
                <a:srgbClr val="40505E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740602" y="539634"/>
            <a:ext cx="7518304" cy="39948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98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600" dirty="0" err="1" smtClean="0">
                <a:solidFill>
                  <a:srgbClr val="40505E"/>
                </a:solidFill>
                <a:latin typeface="Arial-SGK-TV" pitchFamily="2" charset="0"/>
                <a:ea typeface="+mn-ea"/>
                <a:cs typeface="Arial-SGK-TV" pitchFamily="2" charset="0"/>
              </a:rPr>
              <a:t>Bài</a:t>
            </a:r>
            <a:r>
              <a:rPr lang="en-GB" sz="3600" dirty="0" smtClean="0">
                <a:solidFill>
                  <a:srgbClr val="40505E"/>
                </a:solidFill>
                <a:latin typeface="Arial-SGK-TV" pitchFamily="2" charset="0"/>
                <a:ea typeface="+mn-ea"/>
                <a:cs typeface="Arial-SGK-TV" pitchFamily="2" charset="0"/>
              </a:rPr>
              <a:t> 5: </a:t>
            </a:r>
            <a:r>
              <a:rPr lang="en-GB" sz="3600" dirty="0" err="1" smtClean="0">
                <a:solidFill>
                  <a:srgbClr val="40505E"/>
                </a:solidFill>
                <a:latin typeface="Arial-SGK-TV" pitchFamily="2" charset="0"/>
                <a:ea typeface="+mn-ea"/>
                <a:cs typeface="Arial-SGK-TV" pitchFamily="2" charset="0"/>
              </a:rPr>
              <a:t>Mấy</a:t>
            </a:r>
            <a:r>
              <a:rPr lang="en-GB" sz="3600" dirty="0" smtClean="0">
                <a:solidFill>
                  <a:srgbClr val="40505E"/>
                </a:solidFill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lang="en-GB" sz="3600" dirty="0" err="1" smtClean="0">
                <a:solidFill>
                  <a:srgbClr val="40505E"/>
                </a:solidFill>
                <a:latin typeface="Arial-SGK-TV" pitchFamily="2" charset="0"/>
                <a:ea typeface="+mn-ea"/>
                <a:cs typeface="Arial-SGK-TV" pitchFamily="2" charset="0"/>
              </a:rPr>
              <a:t>và</a:t>
            </a:r>
            <a:r>
              <a:rPr lang="en-GB" sz="3600" dirty="0" smtClean="0">
                <a:solidFill>
                  <a:srgbClr val="40505E"/>
                </a:solidFill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lang="en-GB" sz="3600" dirty="0" err="1" smtClean="0">
                <a:solidFill>
                  <a:srgbClr val="40505E"/>
                </a:solidFill>
                <a:latin typeface="Arial-SGK-TV" pitchFamily="2" charset="0"/>
                <a:ea typeface="+mn-ea"/>
                <a:cs typeface="Arial-SGK-TV" pitchFamily="2" charset="0"/>
              </a:rPr>
              <a:t>mấy</a:t>
            </a:r>
            <a:endParaRPr lang="en-GB" sz="3600" dirty="0">
              <a:solidFill>
                <a:srgbClr val="40505E"/>
              </a:solidFill>
              <a:latin typeface="Arial-SGK-TV" pitchFamily="2" charset="0"/>
              <a:ea typeface="+mn-ea"/>
              <a:cs typeface="Arial-SGK-TV" pitchFamily="2" charset="0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024921" y="1187749"/>
            <a:ext cx="6949665" cy="310136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dirty="0" err="1" smtClean="0">
                <a:solidFill>
                  <a:srgbClr val="8599A8"/>
                </a:solidFill>
                <a:latin typeface="Arial-SGK-TV" pitchFamily="2" charset="0"/>
                <a:cs typeface="Arial-SGK-TV" pitchFamily="2" charset="0"/>
              </a:rPr>
              <a:t>Tiết</a:t>
            </a:r>
            <a:r>
              <a:rPr lang="en-GB" sz="2000" dirty="0" smtClean="0">
                <a:solidFill>
                  <a:srgbClr val="8599A8"/>
                </a:solidFill>
                <a:latin typeface="Arial-SGK-TV" pitchFamily="2" charset="0"/>
                <a:cs typeface="Arial-SGK-TV" pitchFamily="2" charset="0"/>
              </a:rPr>
              <a:t>  3</a:t>
            </a:r>
            <a:endParaRPr lang="en-GB" sz="2000" dirty="0">
              <a:solidFill>
                <a:srgbClr val="8599A8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7679692" y="4677437"/>
            <a:ext cx="1393373" cy="219391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1400" dirty="0" smtClean="0">
                <a:solidFill>
                  <a:srgbClr val="8599A8"/>
                </a:solidFill>
                <a:latin typeface="Lato" panose="020F0502020204030203" pitchFamily="34" charset="0"/>
                <a:cs typeface="Lato" panose="020F0502020204030203" pitchFamily="34" charset="0"/>
              </a:rPr>
              <a:t>Ban </a:t>
            </a:r>
            <a:r>
              <a:rPr lang="en-GB" sz="1400" dirty="0" err="1" smtClean="0">
                <a:solidFill>
                  <a:srgbClr val="8599A8"/>
                </a:solidFill>
                <a:latin typeface="Lato" panose="020F0502020204030203" pitchFamily="34" charset="0"/>
                <a:cs typeface="Lato" panose="020F0502020204030203" pitchFamily="34" charset="0"/>
              </a:rPr>
              <a:t>biên</a:t>
            </a:r>
            <a:r>
              <a:rPr lang="en-GB" sz="1400" dirty="0" smtClean="0">
                <a:solidFill>
                  <a:srgbClr val="8599A8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1400" dirty="0" err="1" smtClean="0">
                <a:solidFill>
                  <a:srgbClr val="8599A8"/>
                </a:solidFill>
                <a:latin typeface="Lato" panose="020F0502020204030203" pitchFamily="34" charset="0"/>
                <a:cs typeface="Lato" panose="020F0502020204030203" pitchFamily="34" charset="0"/>
              </a:rPr>
              <a:t>tập</a:t>
            </a:r>
            <a:r>
              <a:rPr lang="en-GB" sz="1400" dirty="0" smtClean="0">
                <a:solidFill>
                  <a:srgbClr val="8599A8"/>
                </a:solidFill>
                <a:latin typeface="Lato" panose="020F0502020204030203" pitchFamily="34" charset="0"/>
                <a:cs typeface="Lato" panose="020F0502020204030203" pitchFamily="34" charset="0"/>
              </a:rPr>
              <a:t> AES</a:t>
            </a:r>
            <a:endParaRPr lang="en-GB" sz="1400" dirty="0">
              <a:solidFill>
                <a:srgbClr val="8599A8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690" b="20406"/>
          <a:stretch/>
        </p:blipFill>
        <p:spPr>
          <a:xfrm>
            <a:off x="1993277" y="1946366"/>
            <a:ext cx="5145088" cy="2619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5579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4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3819630" y="1508732"/>
            <a:ext cx="5120640" cy="2409316"/>
            <a:chOff x="3819630" y="1508732"/>
            <a:chExt cx="5120640" cy="2409316"/>
          </a:xfrm>
        </p:grpSpPr>
        <p:pic>
          <p:nvPicPr>
            <p:cNvPr id="2050" name="Picture 2" descr="F:\AAA-PDF-SGK\B5-LT-2.png"/>
            <p:cNvPicPr>
              <a:picLocks noChangeAspect="1" noChangeArrowheads="1"/>
            </p:cNvPicPr>
            <p:nvPr/>
          </p:nvPicPr>
          <p:blipFill>
            <a:blip r:embed="rId3" cstate="print"/>
            <a:srcRect l="17175" t="65453" r="9814" b="9091"/>
            <a:stretch>
              <a:fillRect/>
            </a:stretch>
          </p:blipFill>
          <p:spPr bwMode="auto">
            <a:xfrm>
              <a:off x="3819630" y="1508732"/>
              <a:ext cx="5120640" cy="2409316"/>
            </a:xfrm>
            <a:prstGeom prst="rect">
              <a:avLst/>
            </a:prstGeom>
            <a:noFill/>
          </p:spPr>
        </p:pic>
        <p:sp>
          <p:nvSpPr>
            <p:cNvPr id="28" name="TextBox 27"/>
            <p:cNvSpPr txBox="1"/>
            <p:nvPr/>
          </p:nvSpPr>
          <p:spPr>
            <a:xfrm>
              <a:off x="7044690" y="1969770"/>
              <a:ext cx="32573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latin typeface="Lato"/>
                </a:rPr>
                <a:t>?</a:t>
              </a:r>
              <a:endParaRPr lang="en-US" b="1" dirty="0">
                <a:latin typeface="Lato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7711440" y="1962150"/>
              <a:ext cx="32573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latin typeface="Lato"/>
                </a:rPr>
                <a:t>?</a:t>
              </a:r>
              <a:endParaRPr lang="en-US" b="1" dirty="0">
                <a:latin typeface="Lato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8572500" y="1965960"/>
              <a:ext cx="32573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latin typeface="Lato"/>
                </a:rPr>
                <a:t>?</a:t>
              </a:r>
              <a:endParaRPr lang="en-US" b="1" dirty="0">
                <a:latin typeface="Lato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7045325" y="3162300"/>
              <a:ext cx="32573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latin typeface="Lato"/>
                </a:rPr>
                <a:t>?</a:t>
              </a:r>
              <a:endParaRPr lang="en-US" b="1" dirty="0">
                <a:latin typeface="Lato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7872095" y="3166110"/>
              <a:ext cx="32573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latin typeface="Lato"/>
                </a:rPr>
                <a:t>?</a:t>
              </a:r>
              <a:endParaRPr lang="en-US" b="1" dirty="0">
                <a:latin typeface="Lato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8573135" y="3169920"/>
              <a:ext cx="32573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latin typeface="Lato"/>
                </a:rPr>
                <a:t>?</a:t>
              </a:r>
              <a:endParaRPr lang="en-US" b="1" dirty="0">
                <a:latin typeface="Lato"/>
              </a:endParaRPr>
            </a:p>
          </p:txBody>
        </p:sp>
      </p:grpSp>
      <p:sp>
        <p:nvSpPr>
          <p:cNvPr id="15" name="Rectangle 14"/>
          <p:cNvSpPr/>
          <p:nvPr/>
        </p:nvSpPr>
        <p:spPr>
          <a:xfrm>
            <a:off x="334735" y="2983855"/>
            <a:ext cx="8082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b="1" dirty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2</a:t>
            </a:r>
            <a:r>
              <a:rPr lang="en-GB" b="1" dirty="0" smtClean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. </a:t>
            </a:r>
            <a:r>
              <a:rPr lang="en-GB" b="1" dirty="0" err="1" smtClean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Số</a:t>
            </a:r>
            <a:r>
              <a:rPr lang="en-GB" b="1" dirty="0" smtClean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 ?</a:t>
            </a:r>
            <a:endParaRPr lang="en-GB" b="1" dirty="0">
              <a:solidFill>
                <a:schemeClr val="bg1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16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5011" y="1969144"/>
            <a:ext cx="2282814" cy="101471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8298135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261264" y="553970"/>
            <a:ext cx="718457" cy="431569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 smtClean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a)</a:t>
            </a:r>
            <a:endParaRPr lang="en-GB" dirty="0">
              <a:solidFill>
                <a:schemeClr val="bg1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F4269837-D931-6745-9A0B-4FEA50F3027C}"/>
              </a:ext>
            </a:extLst>
          </p:cNvPr>
          <p:cNvSpPr txBox="1">
            <a:spLocks/>
          </p:cNvSpPr>
          <p:nvPr/>
        </p:nvSpPr>
        <p:spPr>
          <a:xfrm>
            <a:off x="6553923" y="2494994"/>
            <a:ext cx="1265474" cy="429236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200" b="1" dirty="0" err="1" smtClean="0">
                <a:solidFill>
                  <a:srgbClr val="40505E"/>
                </a:solidFill>
                <a:latin typeface="Arial-SGK-TV" pitchFamily="2" charset="0"/>
                <a:cs typeface="Arial-SGK-TV" pitchFamily="2" charset="0"/>
              </a:rPr>
              <a:t>và</a:t>
            </a:r>
            <a:endParaRPr lang="en-GB" sz="2200" b="1" dirty="0">
              <a:solidFill>
                <a:srgbClr val="40505E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F4269837-D931-6745-9A0B-4FEA50F3027C}"/>
              </a:ext>
            </a:extLst>
          </p:cNvPr>
          <p:cNvSpPr txBox="1">
            <a:spLocks/>
          </p:cNvSpPr>
          <p:nvPr/>
        </p:nvSpPr>
        <p:spPr>
          <a:xfrm>
            <a:off x="5003576" y="2494994"/>
            <a:ext cx="1265474" cy="429236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200" b="1" dirty="0" err="1" smtClean="0">
                <a:solidFill>
                  <a:srgbClr val="40505E"/>
                </a:solidFill>
                <a:latin typeface="Arial-SGK-TV" pitchFamily="2" charset="0"/>
                <a:cs typeface="Arial-SGK-TV" pitchFamily="2" charset="0"/>
              </a:rPr>
              <a:t>gồm</a:t>
            </a:r>
            <a:endParaRPr lang="en-GB" sz="2200" b="1" dirty="0">
              <a:solidFill>
                <a:srgbClr val="40505E"/>
              </a:solidFill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11" name="Picture 3" descr="F:\AAA-LÀM ẢNH SLIDE\Bai5-LT-2(1)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9441" y="2167737"/>
            <a:ext cx="3173000" cy="1383726"/>
          </a:xfrm>
          <a:prstGeom prst="rect">
            <a:avLst/>
          </a:prstGeom>
          <a:noFill/>
        </p:spPr>
      </p:pic>
      <p:grpSp>
        <p:nvGrpSpPr>
          <p:cNvPr id="19" name="Group 18"/>
          <p:cNvGrpSpPr/>
          <p:nvPr/>
        </p:nvGrpSpPr>
        <p:grpSpPr>
          <a:xfrm>
            <a:off x="4519170" y="2339340"/>
            <a:ext cx="584685" cy="707886"/>
            <a:chOff x="4519170" y="2339340"/>
            <a:chExt cx="584685" cy="707886"/>
          </a:xfrm>
        </p:grpSpPr>
        <p:sp>
          <p:nvSpPr>
            <p:cNvPr id="16" name="Rounded Rectangle 3"/>
            <p:cNvSpPr/>
            <p:nvPr/>
          </p:nvSpPr>
          <p:spPr>
            <a:xfrm>
              <a:off x="4519170" y="2417268"/>
              <a:ext cx="584685" cy="584688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4572000" y="2339340"/>
              <a:ext cx="49725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 smtClean="0">
                  <a:latin typeface="Lato"/>
                </a:rPr>
                <a:t>?</a:t>
              </a:r>
              <a:endParaRPr lang="en-US" sz="4000" b="1" dirty="0">
                <a:latin typeface="Lato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6159092" y="2339340"/>
            <a:ext cx="584685" cy="707886"/>
            <a:chOff x="6159092" y="2339340"/>
            <a:chExt cx="584685" cy="707886"/>
          </a:xfrm>
        </p:grpSpPr>
        <p:sp>
          <p:nvSpPr>
            <p:cNvPr id="18" name="Rounded Rectangle 17"/>
            <p:cNvSpPr/>
            <p:nvPr/>
          </p:nvSpPr>
          <p:spPr>
            <a:xfrm>
              <a:off x="6159092" y="2417269"/>
              <a:ext cx="584685" cy="584686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198870" y="2339340"/>
              <a:ext cx="49725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 smtClean="0">
                  <a:latin typeface="Lato"/>
                </a:rPr>
                <a:t>?</a:t>
              </a:r>
              <a:endParaRPr lang="en-US" sz="4000" b="1" dirty="0">
                <a:latin typeface="Lato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7562538" y="2339340"/>
            <a:ext cx="584685" cy="707886"/>
            <a:chOff x="7562538" y="2339340"/>
            <a:chExt cx="584685" cy="707886"/>
          </a:xfrm>
        </p:grpSpPr>
        <p:sp>
          <p:nvSpPr>
            <p:cNvPr id="21" name="Rounded Rectangle 3"/>
            <p:cNvSpPr/>
            <p:nvPr/>
          </p:nvSpPr>
          <p:spPr>
            <a:xfrm>
              <a:off x="7562538" y="2417268"/>
              <a:ext cx="584685" cy="584688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7616190" y="2339340"/>
              <a:ext cx="49725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 smtClean="0">
                  <a:latin typeface="Lato"/>
                </a:rPr>
                <a:t>?</a:t>
              </a:r>
              <a:endParaRPr lang="en-US" sz="4000" b="1" dirty="0">
                <a:latin typeface="Lato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4516574" y="2343150"/>
            <a:ext cx="584685" cy="707886"/>
            <a:chOff x="4519170" y="2339340"/>
            <a:chExt cx="584685" cy="707886"/>
          </a:xfrm>
        </p:grpSpPr>
        <p:sp>
          <p:nvSpPr>
            <p:cNvPr id="25" name="Rounded Rectangle 3"/>
            <p:cNvSpPr/>
            <p:nvPr/>
          </p:nvSpPr>
          <p:spPr>
            <a:xfrm>
              <a:off x="4519170" y="2417268"/>
              <a:ext cx="584685" cy="584688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4583430" y="2339340"/>
              <a:ext cx="47000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 smtClean="0">
                  <a:solidFill>
                    <a:schemeClr val="bg1"/>
                  </a:solidFill>
                  <a:latin typeface="Lato"/>
                </a:rPr>
                <a:t>8</a:t>
              </a:r>
              <a:endParaRPr lang="en-US" sz="4000" b="1" dirty="0">
                <a:solidFill>
                  <a:schemeClr val="bg1"/>
                </a:solidFill>
                <a:latin typeface="Lato"/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6156496" y="2343150"/>
            <a:ext cx="584685" cy="707886"/>
            <a:chOff x="6159092" y="2339340"/>
            <a:chExt cx="584685" cy="707886"/>
          </a:xfrm>
        </p:grpSpPr>
        <p:sp>
          <p:nvSpPr>
            <p:cNvPr id="29" name="Rounded Rectangle 28"/>
            <p:cNvSpPr/>
            <p:nvPr/>
          </p:nvSpPr>
          <p:spPr>
            <a:xfrm>
              <a:off x="6159092" y="2417269"/>
              <a:ext cx="584685" cy="584686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6221730" y="2339340"/>
              <a:ext cx="47000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 smtClean="0">
                  <a:solidFill>
                    <a:schemeClr val="bg1"/>
                  </a:solidFill>
                  <a:latin typeface="Lato"/>
                </a:rPr>
                <a:t>4</a:t>
              </a:r>
              <a:endParaRPr lang="en-US" sz="4000" b="1" dirty="0">
                <a:solidFill>
                  <a:schemeClr val="bg1"/>
                </a:solidFill>
                <a:latin typeface="Lato"/>
              </a:endParaRP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7559942" y="2343150"/>
            <a:ext cx="584685" cy="707886"/>
            <a:chOff x="7562538" y="2339340"/>
            <a:chExt cx="584685" cy="707886"/>
          </a:xfrm>
        </p:grpSpPr>
        <p:sp>
          <p:nvSpPr>
            <p:cNvPr id="34" name="Rounded Rectangle 3"/>
            <p:cNvSpPr/>
            <p:nvPr/>
          </p:nvSpPr>
          <p:spPr>
            <a:xfrm>
              <a:off x="7562538" y="2417268"/>
              <a:ext cx="584685" cy="584688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7616190" y="2339340"/>
              <a:ext cx="47000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 smtClean="0">
                  <a:solidFill>
                    <a:schemeClr val="bg1"/>
                  </a:solidFill>
                  <a:latin typeface="Lato"/>
                </a:rPr>
                <a:t>4</a:t>
              </a:r>
              <a:endParaRPr lang="en-US" sz="4000" b="1" dirty="0">
                <a:solidFill>
                  <a:schemeClr val="bg1"/>
                </a:solidFill>
                <a:latin typeface="Lato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8298135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261264" y="553970"/>
            <a:ext cx="718457" cy="431569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 smtClean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b)</a:t>
            </a:r>
            <a:endParaRPr lang="en-GB" dirty="0">
              <a:solidFill>
                <a:schemeClr val="bg1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15" name="Picture 4" descr="F:\AAA-LÀM ẢNH SLIDE\Bai5-LT-2(2)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1777" y="2164756"/>
            <a:ext cx="3155427" cy="1375261"/>
          </a:xfrm>
          <a:prstGeom prst="rect">
            <a:avLst/>
          </a:prstGeom>
          <a:noFill/>
        </p:spPr>
      </p:pic>
      <p:sp>
        <p:nvSpPr>
          <p:cNvPr id="53" name="Content Placeholder 2">
            <a:extLst>
              <a:ext uri="{FF2B5EF4-FFF2-40B4-BE49-F238E27FC236}">
                <a16:creationId xmlns:a16="http://schemas.microsoft.com/office/drawing/2014/main" id="{F4269837-D931-6745-9A0B-4FEA50F3027C}"/>
              </a:ext>
            </a:extLst>
          </p:cNvPr>
          <p:cNvSpPr txBox="1">
            <a:spLocks/>
          </p:cNvSpPr>
          <p:nvPr/>
        </p:nvSpPr>
        <p:spPr>
          <a:xfrm>
            <a:off x="6553923" y="2494994"/>
            <a:ext cx="1265474" cy="429236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200" b="1" dirty="0" err="1" smtClean="0">
                <a:solidFill>
                  <a:srgbClr val="40505E"/>
                </a:solidFill>
                <a:latin typeface="Arial-SGK-TV" pitchFamily="2" charset="0"/>
                <a:cs typeface="Arial-SGK-TV" pitchFamily="2" charset="0"/>
              </a:rPr>
              <a:t>và</a:t>
            </a:r>
            <a:endParaRPr lang="en-GB" sz="2200" b="1" dirty="0">
              <a:solidFill>
                <a:srgbClr val="40505E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54" name="Content Placeholder 2">
            <a:extLst>
              <a:ext uri="{FF2B5EF4-FFF2-40B4-BE49-F238E27FC236}">
                <a16:creationId xmlns:a16="http://schemas.microsoft.com/office/drawing/2014/main" id="{F4269837-D931-6745-9A0B-4FEA50F3027C}"/>
              </a:ext>
            </a:extLst>
          </p:cNvPr>
          <p:cNvSpPr txBox="1">
            <a:spLocks/>
          </p:cNvSpPr>
          <p:nvPr/>
        </p:nvSpPr>
        <p:spPr>
          <a:xfrm>
            <a:off x="5003576" y="2494994"/>
            <a:ext cx="1265474" cy="429236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200" b="1" dirty="0" err="1" smtClean="0">
                <a:solidFill>
                  <a:srgbClr val="40505E"/>
                </a:solidFill>
                <a:latin typeface="Arial-SGK-TV" pitchFamily="2" charset="0"/>
                <a:cs typeface="Arial-SGK-TV" pitchFamily="2" charset="0"/>
              </a:rPr>
              <a:t>gồm</a:t>
            </a:r>
            <a:endParaRPr lang="en-GB" sz="2200" b="1" dirty="0">
              <a:solidFill>
                <a:srgbClr val="40505E"/>
              </a:solidFill>
              <a:latin typeface="Arial-SGK-TV" pitchFamily="2" charset="0"/>
              <a:cs typeface="Arial-SGK-TV" pitchFamily="2" charset="0"/>
            </a:endParaRPr>
          </a:p>
        </p:txBody>
      </p:sp>
      <p:grpSp>
        <p:nvGrpSpPr>
          <p:cNvPr id="55" name="Group 54"/>
          <p:cNvGrpSpPr/>
          <p:nvPr/>
        </p:nvGrpSpPr>
        <p:grpSpPr>
          <a:xfrm>
            <a:off x="4519170" y="2339340"/>
            <a:ext cx="584685" cy="707886"/>
            <a:chOff x="4519170" y="2339340"/>
            <a:chExt cx="584685" cy="707886"/>
          </a:xfrm>
        </p:grpSpPr>
        <p:sp>
          <p:nvSpPr>
            <p:cNvPr id="56" name="Rounded Rectangle 3"/>
            <p:cNvSpPr/>
            <p:nvPr/>
          </p:nvSpPr>
          <p:spPr>
            <a:xfrm>
              <a:off x="4519170" y="2417268"/>
              <a:ext cx="584685" cy="584688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4572000" y="2339340"/>
              <a:ext cx="49725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 smtClean="0">
                  <a:latin typeface="Lato"/>
                </a:rPr>
                <a:t>?</a:t>
              </a:r>
              <a:endParaRPr lang="en-US" sz="4000" b="1" dirty="0">
                <a:latin typeface="Lato"/>
              </a:endParaRPr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6159092" y="2339340"/>
            <a:ext cx="584685" cy="707886"/>
            <a:chOff x="6159092" y="2339340"/>
            <a:chExt cx="584685" cy="707886"/>
          </a:xfrm>
        </p:grpSpPr>
        <p:sp>
          <p:nvSpPr>
            <p:cNvPr id="59" name="Rounded Rectangle 58"/>
            <p:cNvSpPr/>
            <p:nvPr/>
          </p:nvSpPr>
          <p:spPr>
            <a:xfrm>
              <a:off x="6159092" y="2417269"/>
              <a:ext cx="584685" cy="584686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6198870" y="2339340"/>
              <a:ext cx="49725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 smtClean="0">
                  <a:latin typeface="Lato"/>
                </a:rPr>
                <a:t>?</a:t>
              </a:r>
              <a:endParaRPr lang="en-US" sz="4000" b="1" dirty="0">
                <a:latin typeface="Lato"/>
              </a:endParaRPr>
            </a:p>
          </p:txBody>
        </p:sp>
      </p:grpSp>
      <p:grpSp>
        <p:nvGrpSpPr>
          <p:cNvPr id="61" name="Group 60"/>
          <p:cNvGrpSpPr/>
          <p:nvPr/>
        </p:nvGrpSpPr>
        <p:grpSpPr>
          <a:xfrm>
            <a:off x="7562538" y="2339340"/>
            <a:ext cx="584685" cy="707886"/>
            <a:chOff x="7562538" y="2339340"/>
            <a:chExt cx="584685" cy="707886"/>
          </a:xfrm>
        </p:grpSpPr>
        <p:sp>
          <p:nvSpPr>
            <p:cNvPr id="62" name="Rounded Rectangle 3"/>
            <p:cNvSpPr/>
            <p:nvPr/>
          </p:nvSpPr>
          <p:spPr>
            <a:xfrm>
              <a:off x="7562538" y="2417268"/>
              <a:ext cx="584685" cy="584688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7616190" y="2339340"/>
              <a:ext cx="49725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 smtClean="0">
                  <a:latin typeface="Lato"/>
                </a:rPr>
                <a:t>?</a:t>
              </a:r>
              <a:endParaRPr lang="en-US" sz="4000" b="1" dirty="0">
                <a:latin typeface="Lato"/>
              </a:endParaRPr>
            </a:p>
          </p:txBody>
        </p:sp>
      </p:grpSp>
      <p:grpSp>
        <p:nvGrpSpPr>
          <p:cNvPr id="64" name="Group 63"/>
          <p:cNvGrpSpPr/>
          <p:nvPr/>
        </p:nvGrpSpPr>
        <p:grpSpPr>
          <a:xfrm>
            <a:off x="4516574" y="2343150"/>
            <a:ext cx="584685" cy="707886"/>
            <a:chOff x="4519170" y="2339340"/>
            <a:chExt cx="584685" cy="707886"/>
          </a:xfrm>
        </p:grpSpPr>
        <p:sp>
          <p:nvSpPr>
            <p:cNvPr id="65" name="Rounded Rectangle 3"/>
            <p:cNvSpPr/>
            <p:nvPr/>
          </p:nvSpPr>
          <p:spPr>
            <a:xfrm>
              <a:off x="4519170" y="2417268"/>
              <a:ext cx="584685" cy="584688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4583430" y="2339340"/>
              <a:ext cx="47000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 smtClean="0">
                  <a:solidFill>
                    <a:schemeClr val="bg1"/>
                  </a:solidFill>
                  <a:latin typeface="Lato"/>
                </a:rPr>
                <a:t>9</a:t>
              </a:r>
              <a:endParaRPr lang="en-US" sz="4000" b="1" dirty="0">
                <a:solidFill>
                  <a:schemeClr val="bg1"/>
                </a:solidFill>
                <a:latin typeface="Lato"/>
              </a:endParaRPr>
            </a:p>
          </p:txBody>
        </p:sp>
      </p:grpSp>
      <p:grpSp>
        <p:nvGrpSpPr>
          <p:cNvPr id="67" name="Group 66"/>
          <p:cNvGrpSpPr/>
          <p:nvPr/>
        </p:nvGrpSpPr>
        <p:grpSpPr>
          <a:xfrm>
            <a:off x="6156496" y="2343150"/>
            <a:ext cx="584685" cy="707886"/>
            <a:chOff x="6159092" y="2339340"/>
            <a:chExt cx="584685" cy="707886"/>
          </a:xfrm>
        </p:grpSpPr>
        <p:sp>
          <p:nvSpPr>
            <p:cNvPr id="68" name="Rounded Rectangle 67"/>
            <p:cNvSpPr/>
            <p:nvPr/>
          </p:nvSpPr>
          <p:spPr>
            <a:xfrm>
              <a:off x="6159092" y="2417269"/>
              <a:ext cx="584685" cy="584686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6221730" y="2339340"/>
              <a:ext cx="47000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 smtClean="0">
                  <a:solidFill>
                    <a:schemeClr val="bg1"/>
                  </a:solidFill>
                  <a:latin typeface="Lato"/>
                </a:rPr>
                <a:t>5</a:t>
              </a:r>
              <a:endParaRPr lang="en-US" sz="4000" b="1" dirty="0">
                <a:solidFill>
                  <a:schemeClr val="bg1"/>
                </a:solidFill>
                <a:latin typeface="Lato"/>
              </a:endParaRPr>
            </a:p>
          </p:txBody>
        </p:sp>
      </p:grpSp>
      <p:grpSp>
        <p:nvGrpSpPr>
          <p:cNvPr id="70" name="Group 69"/>
          <p:cNvGrpSpPr/>
          <p:nvPr/>
        </p:nvGrpSpPr>
        <p:grpSpPr>
          <a:xfrm>
            <a:off x="7559942" y="2343150"/>
            <a:ext cx="584685" cy="707886"/>
            <a:chOff x="7562538" y="2339340"/>
            <a:chExt cx="584685" cy="707886"/>
          </a:xfrm>
        </p:grpSpPr>
        <p:sp>
          <p:nvSpPr>
            <p:cNvPr id="71" name="Rounded Rectangle 3"/>
            <p:cNvSpPr/>
            <p:nvPr/>
          </p:nvSpPr>
          <p:spPr>
            <a:xfrm>
              <a:off x="7562538" y="2417268"/>
              <a:ext cx="584685" cy="584688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7616190" y="2339340"/>
              <a:ext cx="47000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 smtClean="0">
                  <a:solidFill>
                    <a:schemeClr val="bg1"/>
                  </a:solidFill>
                  <a:latin typeface="Lato"/>
                </a:rPr>
                <a:t>4</a:t>
              </a:r>
              <a:endParaRPr lang="en-US" sz="4000" b="1" dirty="0">
                <a:solidFill>
                  <a:schemeClr val="bg1"/>
                </a:solidFill>
                <a:latin typeface="Lato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8298135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4934249" y="207645"/>
            <a:ext cx="2737186" cy="4788276"/>
            <a:chOff x="4934249" y="207645"/>
            <a:chExt cx="2737186" cy="4788276"/>
          </a:xfrm>
        </p:grpSpPr>
        <p:pic>
          <p:nvPicPr>
            <p:cNvPr id="13" name="Picture 2" descr="F:\AAA-LÀM ẢNH SLIDE\Bai5-LT-3(1)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934249" y="207645"/>
              <a:ext cx="973156" cy="1500246"/>
            </a:xfrm>
            <a:prstGeom prst="rect">
              <a:avLst/>
            </a:prstGeom>
            <a:noFill/>
          </p:spPr>
        </p:pic>
        <p:pic>
          <p:nvPicPr>
            <p:cNvPr id="17" name="Picture 4" descr="F:\AAA-LÀM ẢNH SLIDE\Bai5-LT-3(3)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171009" y="894151"/>
              <a:ext cx="148309" cy="148309"/>
            </a:xfrm>
            <a:prstGeom prst="rect">
              <a:avLst/>
            </a:prstGeom>
            <a:noFill/>
          </p:spPr>
        </p:pic>
        <p:pic>
          <p:nvPicPr>
            <p:cNvPr id="18" name="Picture 3" descr="F:\AAA-LÀM ẢNH SLIDE\Bai5-LT-3(2)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461498" y="911792"/>
              <a:ext cx="147431" cy="148309"/>
            </a:xfrm>
            <a:prstGeom prst="rect">
              <a:avLst/>
            </a:prstGeom>
            <a:noFill/>
          </p:spPr>
        </p:pic>
        <p:pic>
          <p:nvPicPr>
            <p:cNvPr id="19" name="Picture 4" descr="F:\AAA-LÀM ẢNH SLIDE\Bai5-LT-3(3)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313362" y="920947"/>
              <a:ext cx="148309" cy="148309"/>
            </a:xfrm>
            <a:prstGeom prst="rect">
              <a:avLst/>
            </a:prstGeom>
            <a:noFill/>
          </p:spPr>
        </p:pic>
        <p:grpSp>
          <p:nvGrpSpPr>
            <p:cNvPr id="20" name="Group 19"/>
            <p:cNvGrpSpPr/>
            <p:nvPr/>
          </p:nvGrpSpPr>
          <p:grpSpPr>
            <a:xfrm>
              <a:off x="5132070" y="1291590"/>
              <a:ext cx="607902" cy="311587"/>
              <a:chOff x="5132070" y="1291590"/>
              <a:chExt cx="607902" cy="311587"/>
            </a:xfrm>
          </p:grpSpPr>
          <p:sp>
            <p:nvSpPr>
              <p:cNvPr id="86" name="TextBox 85"/>
              <p:cNvSpPr txBox="1"/>
              <p:nvPr/>
            </p:nvSpPr>
            <p:spPr>
              <a:xfrm>
                <a:off x="5132070" y="1291590"/>
                <a:ext cx="28405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 dirty="0" smtClean="0">
                    <a:solidFill>
                      <a:schemeClr val="accent5"/>
                    </a:solidFill>
                    <a:latin typeface="Lato"/>
                  </a:rPr>
                  <a:t>2</a:t>
                </a:r>
                <a:endParaRPr lang="en-US" sz="1400" b="1" dirty="0">
                  <a:solidFill>
                    <a:schemeClr val="accent5"/>
                  </a:solidFill>
                  <a:latin typeface="Lato"/>
                </a:endParaRPr>
              </a:p>
            </p:txBody>
          </p:sp>
          <p:sp>
            <p:nvSpPr>
              <p:cNvPr id="87" name="TextBox 86"/>
              <p:cNvSpPr txBox="1"/>
              <p:nvPr/>
            </p:nvSpPr>
            <p:spPr>
              <a:xfrm>
                <a:off x="5455920" y="1295400"/>
                <a:ext cx="28405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 dirty="0" smtClean="0">
                    <a:solidFill>
                      <a:schemeClr val="accent5"/>
                    </a:solidFill>
                    <a:latin typeface="Lato"/>
                  </a:rPr>
                  <a:t>1</a:t>
                </a:r>
                <a:endParaRPr lang="en-US" sz="1400" b="1" dirty="0">
                  <a:solidFill>
                    <a:schemeClr val="accent5"/>
                  </a:solidFill>
                  <a:latin typeface="Lato"/>
                </a:endParaRPr>
              </a:p>
            </p:txBody>
          </p:sp>
        </p:grpSp>
        <p:grpSp>
          <p:nvGrpSpPr>
            <p:cNvPr id="21" name="Group 20"/>
            <p:cNvGrpSpPr/>
            <p:nvPr/>
          </p:nvGrpSpPr>
          <p:grpSpPr>
            <a:xfrm>
              <a:off x="4934249" y="1851660"/>
              <a:ext cx="973156" cy="1500246"/>
              <a:chOff x="4934249" y="1851660"/>
              <a:chExt cx="973156" cy="1500246"/>
            </a:xfrm>
          </p:grpSpPr>
          <p:pic>
            <p:nvPicPr>
              <p:cNvPr id="77" name="Picture 2" descr="F:\AAA-LÀM ẢNH SLIDE\Bai5-LT-3(1).pn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4934249" y="1851660"/>
                <a:ext cx="973156" cy="1500246"/>
              </a:xfrm>
              <a:prstGeom prst="rect">
                <a:avLst/>
              </a:prstGeom>
              <a:noFill/>
            </p:spPr>
          </p:pic>
          <p:pic>
            <p:nvPicPr>
              <p:cNvPr id="78" name="Picture 3" descr="F:\AAA-LÀM ẢNH SLIDE\Bai5-LT-3(2).png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5257182" y="2566421"/>
                <a:ext cx="147431" cy="148309"/>
              </a:xfrm>
              <a:prstGeom prst="rect">
                <a:avLst/>
              </a:prstGeom>
              <a:noFill/>
            </p:spPr>
          </p:pic>
          <p:pic>
            <p:nvPicPr>
              <p:cNvPr id="79" name="Picture 3" descr="F:\AAA-LÀM ẢNH SLIDE\Bai5-LT-3(2).png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5243784" y="2417373"/>
                <a:ext cx="147431" cy="148309"/>
              </a:xfrm>
              <a:prstGeom prst="rect">
                <a:avLst/>
              </a:prstGeom>
              <a:noFill/>
            </p:spPr>
          </p:pic>
          <p:pic>
            <p:nvPicPr>
              <p:cNvPr id="80" name="Picture 4" descr="F:\AAA-LÀM ẢNH SLIDE\Bai5-LT-3(3).pn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5542799" y="2547107"/>
                <a:ext cx="148309" cy="148309"/>
              </a:xfrm>
              <a:prstGeom prst="rect">
                <a:avLst/>
              </a:prstGeom>
              <a:noFill/>
            </p:spPr>
          </p:pic>
          <p:pic>
            <p:nvPicPr>
              <p:cNvPr id="81" name="Picture 4" descr="F:\AAA-LÀM ẢNH SLIDE\Bai5-LT-3(3).pn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5398772" y="2573903"/>
                <a:ext cx="148309" cy="148309"/>
              </a:xfrm>
              <a:prstGeom prst="rect">
                <a:avLst/>
              </a:prstGeom>
              <a:noFill/>
            </p:spPr>
          </p:pic>
          <p:pic>
            <p:nvPicPr>
              <p:cNvPr id="82" name="Picture 4" descr="F:\AAA-LÀM ẢNH SLIDE\Bai5-LT-3(3).pn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5124118" y="2500216"/>
                <a:ext cx="148309" cy="148309"/>
              </a:xfrm>
              <a:prstGeom prst="rect">
                <a:avLst/>
              </a:prstGeom>
              <a:noFill/>
            </p:spPr>
          </p:pic>
          <p:pic>
            <p:nvPicPr>
              <p:cNvPr id="83" name="Picture 4" descr="F:\AAA-LÀM ẢNH SLIDE\Bai5-LT-3(3).pn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5388724" y="2423178"/>
                <a:ext cx="148309" cy="148309"/>
              </a:xfrm>
              <a:prstGeom prst="rect">
                <a:avLst/>
              </a:prstGeom>
              <a:noFill/>
            </p:spPr>
          </p:pic>
          <p:sp>
            <p:nvSpPr>
              <p:cNvPr id="84" name="TextBox 83"/>
              <p:cNvSpPr txBox="1"/>
              <p:nvPr/>
            </p:nvSpPr>
            <p:spPr>
              <a:xfrm>
                <a:off x="5124450" y="2929890"/>
                <a:ext cx="29367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 dirty="0" smtClean="0">
                    <a:latin typeface="Lato"/>
                  </a:rPr>
                  <a:t>?</a:t>
                </a:r>
                <a:endParaRPr lang="en-US" sz="1400" b="1" dirty="0">
                  <a:latin typeface="Lato"/>
                </a:endParaRPr>
              </a:p>
            </p:txBody>
          </p:sp>
          <p:sp>
            <p:nvSpPr>
              <p:cNvPr id="85" name="TextBox 84"/>
              <p:cNvSpPr txBox="1"/>
              <p:nvPr/>
            </p:nvSpPr>
            <p:spPr>
              <a:xfrm>
                <a:off x="5448300" y="2922270"/>
                <a:ext cx="29367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 dirty="0" smtClean="0">
                    <a:latin typeface="Lato"/>
                  </a:rPr>
                  <a:t>?</a:t>
                </a:r>
                <a:endParaRPr lang="en-US" sz="1400" b="1" dirty="0">
                  <a:latin typeface="Lato"/>
                </a:endParaRPr>
              </a:p>
            </p:txBody>
          </p:sp>
        </p:grpSp>
        <p:grpSp>
          <p:nvGrpSpPr>
            <p:cNvPr id="22" name="Group 21"/>
            <p:cNvGrpSpPr/>
            <p:nvPr/>
          </p:nvGrpSpPr>
          <p:grpSpPr>
            <a:xfrm>
              <a:off x="4934249" y="3495675"/>
              <a:ext cx="973156" cy="1500246"/>
              <a:chOff x="4934249" y="3495675"/>
              <a:chExt cx="973156" cy="1500246"/>
            </a:xfrm>
          </p:grpSpPr>
          <p:pic>
            <p:nvPicPr>
              <p:cNvPr id="65" name="Picture 2" descr="F:\AAA-LÀM ẢNH SLIDE\Bai5-LT-3(1).pn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4934249" y="3495675"/>
                <a:ext cx="973156" cy="1500246"/>
              </a:xfrm>
              <a:prstGeom prst="rect">
                <a:avLst/>
              </a:prstGeom>
              <a:noFill/>
            </p:spPr>
          </p:pic>
          <p:pic>
            <p:nvPicPr>
              <p:cNvPr id="66" name="Picture 4" descr="F:\AAA-LÀM ẢNH SLIDE\Bai5-LT-3(3).pn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5127468" y="4151495"/>
                <a:ext cx="148309" cy="148309"/>
              </a:xfrm>
              <a:prstGeom prst="rect">
                <a:avLst/>
              </a:prstGeom>
              <a:noFill/>
            </p:spPr>
          </p:pic>
          <p:pic>
            <p:nvPicPr>
              <p:cNvPr id="67" name="Picture 3" descr="F:\AAA-LÀM ẢNH SLIDE\Bai5-LT-3(2).png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5265556" y="4212679"/>
                <a:ext cx="147431" cy="148309"/>
              </a:xfrm>
              <a:prstGeom prst="rect">
                <a:avLst/>
              </a:prstGeom>
              <a:noFill/>
            </p:spPr>
          </p:pic>
          <p:pic>
            <p:nvPicPr>
              <p:cNvPr id="68" name="Picture 4" descr="F:\AAA-LÀM ẢNH SLIDE\Bai5-LT-3(3).pn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5408822" y="4206760"/>
                <a:ext cx="148309" cy="148309"/>
              </a:xfrm>
              <a:prstGeom prst="rect">
                <a:avLst/>
              </a:prstGeom>
              <a:noFill/>
            </p:spPr>
          </p:pic>
          <p:pic>
            <p:nvPicPr>
              <p:cNvPr id="69" name="Picture 4" descr="F:\AAA-LÀM ẢNH SLIDE\Bai5-LT-3(3).pn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5546150" y="4168241"/>
                <a:ext cx="148309" cy="148309"/>
              </a:xfrm>
              <a:prstGeom prst="rect">
                <a:avLst/>
              </a:prstGeom>
              <a:noFill/>
            </p:spPr>
          </p:pic>
          <p:pic>
            <p:nvPicPr>
              <p:cNvPr id="70" name="Picture 4" descr="F:\AAA-LÀM ẢNH SLIDE\Bai5-LT-3(3).pn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5656682" y="4072782"/>
                <a:ext cx="148309" cy="148309"/>
              </a:xfrm>
              <a:prstGeom prst="rect">
                <a:avLst/>
              </a:prstGeom>
              <a:noFill/>
            </p:spPr>
          </p:pic>
          <p:pic>
            <p:nvPicPr>
              <p:cNvPr id="71" name="Picture 4" descr="F:\AAA-LÀM ẢNH SLIDE\Bai5-LT-3(3).pn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5301640" y="4069433"/>
                <a:ext cx="148309" cy="148309"/>
              </a:xfrm>
              <a:prstGeom prst="rect">
                <a:avLst/>
              </a:prstGeom>
              <a:noFill/>
            </p:spPr>
          </p:pic>
          <p:pic>
            <p:nvPicPr>
              <p:cNvPr id="72" name="Picture 3" descr="F:\AAA-LÀM ẢNH SLIDE\Bai5-LT-3(2).png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5448100" y="4063629"/>
                <a:ext cx="147431" cy="148309"/>
              </a:xfrm>
              <a:prstGeom prst="rect">
                <a:avLst/>
              </a:prstGeom>
              <a:noFill/>
            </p:spPr>
          </p:pic>
          <p:pic>
            <p:nvPicPr>
              <p:cNvPr id="73" name="Picture 3" descr="F:\AAA-LÀM ẢNH SLIDE\Bai5-LT-3(2).png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5166746" y="4008363"/>
                <a:ext cx="147431" cy="148309"/>
              </a:xfrm>
              <a:prstGeom prst="rect">
                <a:avLst/>
              </a:prstGeom>
              <a:noFill/>
            </p:spPr>
          </p:pic>
          <p:grpSp>
            <p:nvGrpSpPr>
              <p:cNvPr id="74" name="Group 73"/>
              <p:cNvGrpSpPr/>
              <p:nvPr/>
            </p:nvGrpSpPr>
            <p:grpSpPr>
              <a:xfrm>
                <a:off x="5116830" y="4572000"/>
                <a:ext cx="617520" cy="315397"/>
                <a:chOff x="5132070" y="1283970"/>
                <a:chExt cx="617520" cy="315397"/>
              </a:xfrm>
            </p:grpSpPr>
            <p:sp>
              <p:nvSpPr>
                <p:cNvPr id="75" name="TextBox 74"/>
                <p:cNvSpPr txBox="1"/>
                <p:nvPr/>
              </p:nvSpPr>
              <p:spPr>
                <a:xfrm>
                  <a:off x="5132070" y="1291590"/>
                  <a:ext cx="293670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b="1" dirty="0" smtClean="0">
                      <a:latin typeface="Lato"/>
                    </a:rPr>
                    <a:t>?</a:t>
                  </a:r>
                  <a:endParaRPr lang="en-US" sz="1400" b="1" dirty="0">
                    <a:latin typeface="Lato"/>
                  </a:endParaRPr>
                </a:p>
              </p:txBody>
            </p:sp>
            <p:sp>
              <p:nvSpPr>
                <p:cNvPr id="76" name="TextBox 75"/>
                <p:cNvSpPr txBox="1"/>
                <p:nvPr/>
              </p:nvSpPr>
              <p:spPr>
                <a:xfrm>
                  <a:off x="5455920" y="1283970"/>
                  <a:ext cx="293670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b="1" dirty="0" smtClean="0">
                      <a:latin typeface="Lato"/>
                    </a:rPr>
                    <a:t>?</a:t>
                  </a:r>
                  <a:endParaRPr lang="en-US" sz="1400" b="1" dirty="0">
                    <a:latin typeface="Lato"/>
                  </a:endParaRPr>
                </a:p>
              </p:txBody>
            </p:sp>
          </p:grpSp>
        </p:grpSp>
        <p:grpSp>
          <p:nvGrpSpPr>
            <p:cNvPr id="23" name="Group 22"/>
            <p:cNvGrpSpPr/>
            <p:nvPr/>
          </p:nvGrpSpPr>
          <p:grpSpPr>
            <a:xfrm>
              <a:off x="6698279" y="1851660"/>
              <a:ext cx="973156" cy="1500246"/>
              <a:chOff x="6698279" y="1851660"/>
              <a:chExt cx="973156" cy="1500246"/>
            </a:xfrm>
          </p:grpSpPr>
          <p:pic>
            <p:nvPicPr>
              <p:cNvPr id="56" name="Picture 2" descr="F:\AAA-LÀM ẢNH SLIDE\Bai5-LT-3(1).pn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6698279" y="1851660"/>
                <a:ext cx="973156" cy="1500246"/>
              </a:xfrm>
              <a:prstGeom prst="rect">
                <a:avLst/>
              </a:prstGeom>
              <a:noFill/>
            </p:spPr>
          </p:pic>
          <p:pic>
            <p:nvPicPr>
              <p:cNvPr id="57" name="Picture 3" descr="F:\AAA-LÀM ẢNH SLIDE\Bai5-LT-3(2).png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6903438" y="2494409"/>
                <a:ext cx="147431" cy="148309"/>
              </a:xfrm>
              <a:prstGeom prst="rect">
                <a:avLst/>
              </a:prstGeom>
              <a:noFill/>
            </p:spPr>
          </p:pic>
          <p:pic>
            <p:nvPicPr>
              <p:cNvPr id="58" name="Picture 3" descr="F:\AAA-LÀM ẢNH SLIDE\Bai5-LT-3(2).png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7030717" y="2566422"/>
                <a:ext cx="147431" cy="148309"/>
              </a:xfrm>
              <a:prstGeom prst="rect">
                <a:avLst/>
              </a:prstGeom>
              <a:noFill/>
            </p:spPr>
          </p:pic>
          <p:pic>
            <p:nvPicPr>
              <p:cNvPr id="59" name="Picture 3" descr="F:\AAA-LÀM ẢNH SLIDE\Bai5-LT-3(2).png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7313745" y="2542976"/>
                <a:ext cx="147431" cy="148309"/>
              </a:xfrm>
              <a:prstGeom prst="rect">
                <a:avLst/>
              </a:prstGeom>
              <a:noFill/>
            </p:spPr>
          </p:pic>
          <p:pic>
            <p:nvPicPr>
              <p:cNvPr id="60" name="Picture 4" descr="F:\AAA-LÀM ẢNH SLIDE\Bai5-LT-3(3).pn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7173981" y="2570553"/>
                <a:ext cx="148309" cy="148309"/>
              </a:xfrm>
              <a:prstGeom prst="rect">
                <a:avLst/>
              </a:prstGeom>
              <a:noFill/>
            </p:spPr>
          </p:pic>
          <p:pic>
            <p:nvPicPr>
              <p:cNvPr id="61" name="Picture 3" descr="F:\AAA-LÀM ẢNH SLIDE\Bai5-LT-3(2).png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7109428" y="2444167"/>
                <a:ext cx="147431" cy="148309"/>
              </a:xfrm>
              <a:prstGeom prst="rect">
                <a:avLst/>
              </a:prstGeom>
              <a:noFill/>
            </p:spPr>
          </p:pic>
          <p:grpSp>
            <p:nvGrpSpPr>
              <p:cNvPr id="62" name="Group 61"/>
              <p:cNvGrpSpPr/>
              <p:nvPr/>
            </p:nvGrpSpPr>
            <p:grpSpPr>
              <a:xfrm>
                <a:off x="6880860" y="2929890"/>
                <a:ext cx="617520" cy="315397"/>
                <a:chOff x="5132070" y="1283970"/>
                <a:chExt cx="617520" cy="315397"/>
              </a:xfrm>
            </p:grpSpPr>
            <p:sp>
              <p:nvSpPr>
                <p:cNvPr id="63" name="TextBox 62"/>
                <p:cNvSpPr txBox="1"/>
                <p:nvPr/>
              </p:nvSpPr>
              <p:spPr>
                <a:xfrm>
                  <a:off x="5132070" y="1291590"/>
                  <a:ext cx="293670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b="1" dirty="0" smtClean="0">
                      <a:latin typeface="Lato"/>
                    </a:rPr>
                    <a:t>?</a:t>
                  </a:r>
                  <a:endParaRPr lang="en-US" sz="1400" b="1" dirty="0">
                    <a:latin typeface="Lato"/>
                  </a:endParaRPr>
                </a:p>
              </p:txBody>
            </p:sp>
            <p:sp>
              <p:nvSpPr>
                <p:cNvPr id="64" name="TextBox 63"/>
                <p:cNvSpPr txBox="1"/>
                <p:nvPr/>
              </p:nvSpPr>
              <p:spPr>
                <a:xfrm>
                  <a:off x="5455920" y="1283970"/>
                  <a:ext cx="293670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b="1" dirty="0" smtClean="0">
                      <a:latin typeface="Lato"/>
                    </a:rPr>
                    <a:t>?</a:t>
                  </a:r>
                  <a:endParaRPr lang="en-US" sz="1400" b="1" dirty="0">
                    <a:latin typeface="Lato"/>
                  </a:endParaRPr>
                </a:p>
              </p:txBody>
            </p:sp>
          </p:grpSp>
        </p:grpSp>
        <p:grpSp>
          <p:nvGrpSpPr>
            <p:cNvPr id="24" name="Group 23"/>
            <p:cNvGrpSpPr/>
            <p:nvPr/>
          </p:nvGrpSpPr>
          <p:grpSpPr>
            <a:xfrm>
              <a:off x="6698279" y="207645"/>
              <a:ext cx="973156" cy="1500246"/>
              <a:chOff x="6698279" y="207645"/>
              <a:chExt cx="973156" cy="1500246"/>
            </a:xfrm>
          </p:grpSpPr>
          <p:pic>
            <p:nvPicPr>
              <p:cNvPr id="45" name="Picture 2" descr="F:\AAA-LÀM ẢNH SLIDE\Bai5-LT-3(1).pn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6698279" y="207645"/>
                <a:ext cx="973156" cy="1500246"/>
              </a:xfrm>
              <a:prstGeom prst="rect">
                <a:avLst/>
              </a:prstGeom>
              <a:noFill/>
            </p:spPr>
          </p:pic>
          <p:pic>
            <p:nvPicPr>
              <p:cNvPr id="46" name="Picture 4" descr="F:\AAA-LÀM ẢNH SLIDE\Bai5-LT-3(3).pn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6895977" y="865683"/>
                <a:ext cx="148309" cy="148309"/>
              </a:xfrm>
              <a:prstGeom prst="rect">
                <a:avLst/>
              </a:prstGeom>
              <a:noFill/>
            </p:spPr>
          </p:pic>
          <p:pic>
            <p:nvPicPr>
              <p:cNvPr id="47" name="Picture 3" descr="F:\AAA-LÀM ẢNH SLIDE\Bai5-LT-3(2).png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7035741" y="923517"/>
                <a:ext cx="147431" cy="148309"/>
              </a:xfrm>
              <a:prstGeom prst="rect">
                <a:avLst/>
              </a:prstGeom>
              <a:noFill/>
            </p:spPr>
          </p:pic>
          <p:pic>
            <p:nvPicPr>
              <p:cNvPr id="48" name="Picture 4" descr="F:\AAA-LÀM ẢNH SLIDE\Bai5-LT-3(3).pn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7319684" y="882430"/>
                <a:ext cx="148309" cy="148309"/>
              </a:xfrm>
              <a:prstGeom prst="rect">
                <a:avLst/>
              </a:prstGeom>
              <a:noFill/>
            </p:spPr>
          </p:pic>
          <p:pic>
            <p:nvPicPr>
              <p:cNvPr id="49" name="Picture 3" descr="F:\AAA-LÀM ẢNH SLIDE\Bai5-LT-3(2).png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7178092" y="920167"/>
                <a:ext cx="147431" cy="148309"/>
              </a:xfrm>
              <a:prstGeom prst="rect">
                <a:avLst/>
              </a:prstGeom>
              <a:noFill/>
            </p:spPr>
          </p:pic>
          <p:pic>
            <p:nvPicPr>
              <p:cNvPr id="50" name="Picture 4" descr="F:\AAA-LÀM ẢNH SLIDE\Bai5-LT-3(3).pn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7013208" y="776923"/>
                <a:ext cx="148309" cy="148309"/>
              </a:xfrm>
              <a:prstGeom prst="rect">
                <a:avLst/>
              </a:prstGeom>
              <a:noFill/>
            </p:spPr>
          </p:pic>
          <p:pic>
            <p:nvPicPr>
              <p:cNvPr id="51" name="Picture 4" descr="F:\AAA-LÀM ẢNH SLIDE\Bai5-LT-3(3).pn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7160583" y="778597"/>
                <a:ext cx="148309" cy="148309"/>
              </a:xfrm>
              <a:prstGeom prst="rect">
                <a:avLst/>
              </a:prstGeom>
              <a:noFill/>
            </p:spPr>
          </p:pic>
          <p:pic>
            <p:nvPicPr>
              <p:cNvPr id="52" name="Picture 3" descr="F:\AAA-LÀM ẢNH SLIDE\Bai5-LT-3(2).png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7305372" y="740971"/>
                <a:ext cx="147431" cy="148309"/>
              </a:xfrm>
              <a:prstGeom prst="rect">
                <a:avLst/>
              </a:prstGeom>
              <a:noFill/>
            </p:spPr>
          </p:pic>
          <p:grpSp>
            <p:nvGrpSpPr>
              <p:cNvPr id="53" name="Group 52"/>
              <p:cNvGrpSpPr/>
              <p:nvPr/>
            </p:nvGrpSpPr>
            <p:grpSpPr>
              <a:xfrm>
                <a:off x="6884670" y="1287780"/>
                <a:ext cx="617520" cy="315397"/>
                <a:chOff x="5132070" y="1283970"/>
                <a:chExt cx="617520" cy="315397"/>
              </a:xfrm>
            </p:grpSpPr>
            <p:sp>
              <p:nvSpPr>
                <p:cNvPr id="54" name="TextBox 53"/>
                <p:cNvSpPr txBox="1"/>
                <p:nvPr/>
              </p:nvSpPr>
              <p:spPr>
                <a:xfrm>
                  <a:off x="5132070" y="1291590"/>
                  <a:ext cx="293670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b="1" dirty="0" smtClean="0">
                      <a:latin typeface="Lato"/>
                    </a:rPr>
                    <a:t>?</a:t>
                  </a:r>
                  <a:endParaRPr lang="en-US" sz="1400" b="1" dirty="0">
                    <a:latin typeface="Lato"/>
                  </a:endParaRPr>
                </a:p>
              </p:txBody>
            </p:sp>
            <p:sp>
              <p:nvSpPr>
                <p:cNvPr id="55" name="TextBox 54"/>
                <p:cNvSpPr txBox="1"/>
                <p:nvPr/>
              </p:nvSpPr>
              <p:spPr>
                <a:xfrm>
                  <a:off x="5455920" y="1283970"/>
                  <a:ext cx="293670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b="1" dirty="0" smtClean="0">
                      <a:latin typeface="Lato"/>
                    </a:rPr>
                    <a:t>?</a:t>
                  </a:r>
                  <a:endParaRPr lang="en-US" sz="1400" b="1" dirty="0">
                    <a:latin typeface="Lato"/>
                  </a:endParaRPr>
                </a:p>
              </p:txBody>
            </p:sp>
          </p:grpSp>
        </p:grpSp>
        <p:grpSp>
          <p:nvGrpSpPr>
            <p:cNvPr id="25" name="Group 24"/>
            <p:cNvGrpSpPr/>
            <p:nvPr/>
          </p:nvGrpSpPr>
          <p:grpSpPr>
            <a:xfrm>
              <a:off x="6698279" y="3495675"/>
              <a:ext cx="973156" cy="1500246"/>
              <a:chOff x="6698279" y="3495675"/>
              <a:chExt cx="973156" cy="1500246"/>
            </a:xfrm>
          </p:grpSpPr>
          <p:pic>
            <p:nvPicPr>
              <p:cNvPr id="26" name="Picture 2" descr="F:\AAA-LÀM ẢNH SLIDE\Bai5-LT-3(1).pn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6698279" y="3495675"/>
                <a:ext cx="973156" cy="1500246"/>
              </a:xfrm>
              <a:prstGeom prst="rect">
                <a:avLst/>
              </a:prstGeom>
              <a:noFill/>
            </p:spPr>
          </p:pic>
          <p:pic>
            <p:nvPicPr>
              <p:cNvPr id="27" name="Picture 4" descr="F:\AAA-LÀM ẢNH SLIDE\Bai5-LT-3(3).pn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6803870" y="4089529"/>
                <a:ext cx="148309" cy="148309"/>
              </a:xfrm>
              <a:prstGeom prst="rect">
                <a:avLst/>
              </a:prstGeom>
              <a:noFill/>
            </p:spPr>
          </p:pic>
          <p:pic>
            <p:nvPicPr>
              <p:cNvPr id="34" name="Picture 4" descr="F:\AAA-LÀM ẢNH SLIDE\Bai5-LT-3(3).pn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6916076" y="4186662"/>
                <a:ext cx="148309" cy="148309"/>
              </a:xfrm>
              <a:prstGeom prst="rect">
                <a:avLst/>
              </a:prstGeom>
              <a:noFill/>
            </p:spPr>
          </p:pic>
          <p:pic>
            <p:nvPicPr>
              <p:cNvPr id="35" name="Picture 4" descr="F:\AAA-LÀM ẢNH SLIDE\Bai5-LT-3(3).pn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7058428" y="4213459"/>
                <a:ext cx="148309" cy="148309"/>
              </a:xfrm>
              <a:prstGeom prst="rect">
                <a:avLst/>
              </a:prstGeom>
              <a:noFill/>
            </p:spPr>
          </p:pic>
          <p:pic>
            <p:nvPicPr>
              <p:cNvPr id="36" name="Picture 4" descr="F:\AAA-LÀM ẢNH SLIDE\Bai5-LT-3(3).pn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7200780" y="4205084"/>
                <a:ext cx="148309" cy="148309"/>
              </a:xfrm>
              <a:prstGeom prst="rect">
                <a:avLst/>
              </a:prstGeom>
              <a:noFill/>
            </p:spPr>
          </p:pic>
          <p:pic>
            <p:nvPicPr>
              <p:cNvPr id="37" name="Picture 4" descr="F:\AAA-LÀM ẢNH SLIDE\Bai5-LT-3(3).pn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7333083" y="4146470"/>
                <a:ext cx="148309" cy="148309"/>
              </a:xfrm>
              <a:prstGeom prst="rect">
                <a:avLst/>
              </a:prstGeom>
              <a:noFill/>
            </p:spPr>
          </p:pic>
          <p:pic>
            <p:nvPicPr>
              <p:cNvPr id="38" name="Picture 4" descr="F:\AAA-LÀM ẢNH SLIDE\Bai5-LT-3(3).pn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7443615" y="4051010"/>
                <a:ext cx="148309" cy="148309"/>
              </a:xfrm>
              <a:prstGeom prst="rect">
                <a:avLst/>
              </a:prstGeom>
              <a:noFill/>
            </p:spPr>
          </p:pic>
          <p:pic>
            <p:nvPicPr>
              <p:cNvPr id="39" name="Picture 4" descr="F:\AAA-LÀM ẢNH SLIDE\Bai5-LT-3(3).pn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7071825" y="4076131"/>
                <a:ext cx="148309" cy="148309"/>
              </a:xfrm>
              <a:prstGeom prst="rect">
                <a:avLst/>
              </a:prstGeom>
              <a:noFill/>
            </p:spPr>
          </p:pic>
          <p:pic>
            <p:nvPicPr>
              <p:cNvPr id="40" name="Picture 3" descr="F:\AAA-LÀM ẢNH SLIDE\Bai5-LT-3(2).png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7218285" y="4060280"/>
                <a:ext cx="147431" cy="148309"/>
              </a:xfrm>
              <a:prstGeom prst="rect">
                <a:avLst/>
              </a:prstGeom>
              <a:noFill/>
            </p:spPr>
          </p:pic>
          <p:pic>
            <p:nvPicPr>
              <p:cNvPr id="41" name="Picture 3" descr="F:\AAA-LÀM ẢNH SLIDE\Bai5-LT-3(2).png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6936931" y="4045207"/>
                <a:ext cx="147431" cy="148309"/>
              </a:xfrm>
              <a:prstGeom prst="rect">
                <a:avLst/>
              </a:prstGeom>
              <a:noFill/>
            </p:spPr>
          </p:pic>
          <p:grpSp>
            <p:nvGrpSpPr>
              <p:cNvPr id="42" name="Group 41"/>
              <p:cNvGrpSpPr/>
              <p:nvPr/>
            </p:nvGrpSpPr>
            <p:grpSpPr>
              <a:xfrm>
                <a:off x="6877050" y="4572000"/>
                <a:ext cx="617520" cy="315397"/>
                <a:chOff x="5132070" y="1283970"/>
                <a:chExt cx="617520" cy="315397"/>
              </a:xfrm>
            </p:grpSpPr>
            <p:sp>
              <p:nvSpPr>
                <p:cNvPr id="43" name="TextBox 42"/>
                <p:cNvSpPr txBox="1"/>
                <p:nvPr/>
              </p:nvSpPr>
              <p:spPr>
                <a:xfrm>
                  <a:off x="5132070" y="1291590"/>
                  <a:ext cx="293670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b="1" dirty="0" smtClean="0">
                      <a:latin typeface="Lato"/>
                    </a:rPr>
                    <a:t>?</a:t>
                  </a:r>
                  <a:endParaRPr lang="en-US" sz="1400" b="1" dirty="0">
                    <a:latin typeface="Lato"/>
                  </a:endParaRPr>
                </a:p>
              </p:txBody>
            </p:sp>
            <p:sp>
              <p:nvSpPr>
                <p:cNvPr id="44" name="TextBox 43"/>
                <p:cNvSpPr txBox="1"/>
                <p:nvPr/>
              </p:nvSpPr>
              <p:spPr>
                <a:xfrm>
                  <a:off x="5455920" y="1283970"/>
                  <a:ext cx="293670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b="1" dirty="0" smtClean="0">
                      <a:latin typeface="Lato"/>
                    </a:rPr>
                    <a:t>?</a:t>
                  </a:r>
                  <a:endParaRPr lang="en-US" sz="1400" b="1" dirty="0">
                    <a:latin typeface="Lato"/>
                  </a:endParaRPr>
                </a:p>
              </p:txBody>
            </p:sp>
          </p:grpSp>
        </p:grpSp>
      </p:grpSp>
      <p:sp>
        <p:nvSpPr>
          <p:cNvPr id="88" name="Rectangle 87"/>
          <p:cNvSpPr/>
          <p:nvPr/>
        </p:nvSpPr>
        <p:spPr>
          <a:xfrm>
            <a:off x="334735" y="2983855"/>
            <a:ext cx="8082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b="1" dirty="0" smtClean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3. </a:t>
            </a:r>
            <a:r>
              <a:rPr lang="en-GB" b="1" dirty="0" err="1" smtClean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Số</a:t>
            </a:r>
            <a:r>
              <a:rPr lang="en-GB" b="1" dirty="0" smtClean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 ?</a:t>
            </a:r>
            <a:endParaRPr lang="en-GB" b="1" dirty="0">
              <a:solidFill>
                <a:schemeClr val="bg1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89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5011" y="1969144"/>
            <a:ext cx="2282814" cy="101471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7266543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40025" y="3180559"/>
            <a:ext cx="1964529" cy="1964529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4882896" y="729234"/>
            <a:ext cx="2368296" cy="3648456"/>
            <a:chOff x="4934249" y="207645"/>
            <a:chExt cx="973156" cy="1500246"/>
          </a:xfrm>
        </p:grpSpPr>
        <p:pic>
          <p:nvPicPr>
            <p:cNvPr id="17" name="Picture 2" descr="F:\AAA-LÀM ẢNH SLIDE\Bai5-LT-3(1)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934249" y="207645"/>
              <a:ext cx="973156" cy="1500246"/>
            </a:xfrm>
            <a:prstGeom prst="rect">
              <a:avLst/>
            </a:prstGeom>
            <a:noFill/>
          </p:spPr>
        </p:pic>
        <p:pic>
          <p:nvPicPr>
            <p:cNvPr id="18" name="Picture 4" descr="F:\AAA-LÀM ẢNH SLIDE\Bai5-LT-3(3)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171009" y="894151"/>
              <a:ext cx="148309" cy="148309"/>
            </a:xfrm>
            <a:prstGeom prst="rect">
              <a:avLst/>
            </a:prstGeom>
            <a:noFill/>
          </p:spPr>
        </p:pic>
        <p:pic>
          <p:nvPicPr>
            <p:cNvPr id="19" name="Picture 3" descr="F:\AAA-LÀM ẢNH SLIDE\Bai5-LT-3(2).pn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5461498" y="911792"/>
              <a:ext cx="147431" cy="148309"/>
            </a:xfrm>
            <a:prstGeom prst="rect">
              <a:avLst/>
            </a:prstGeom>
            <a:noFill/>
          </p:spPr>
        </p:pic>
        <p:pic>
          <p:nvPicPr>
            <p:cNvPr id="20" name="Picture 4" descr="F:\AAA-LÀM ẢNH SLIDE\Bai5-LT-3(3)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313362" y="920947"/>
              <a:ext cx="148309" cy="148309"/>
            </a:xfrm>
            <a:prstGeom prst="rect">
              <a:avLst/>
            </a:prstGeom>
            <a:noFill/>
          </p:spPr>
        </p:pic>
      </p:grpSp>
      <p:sp>
        <p:nvSpPr>
          <p:cNvPr id="21" name="TextBox 20"/>
          <p:cNvSpPr txBox="1"/>
          <p:nvPr/>
        </p:nvSpPr>
        <p:spPr>
          <a:xfrm>
            <a:off x="5467350" y="3400425"/>
            <a:ext cx="4347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chemeClr val="accent5">
                    <a:lumMod val="75000"/>
                  </a:schemeClr>
                </a:solidFill>
                <a:latin typeface="Lato"/>
              </a:rPr>
              <a:t>?</a:t>
            </a:r>
            <a:endParaRPr lang="en-US" sz="3200" b="1" dirty="0">
              <a:solidFill>
                <a:schemeClr val="accent5">
                  <a:lumMod val="75000"/>
                </a:schemeClr>
              </a:solidFill>
              <a:latin typeface="Lato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271260" y="3400425"/>
            <a:ext cx="4347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chemeClr val="accent5">
                    <a:lumMod val="75000"/>
                  </a:schemeClr>
                </a:solidFill>
                <a:latin typeface="Lato"/>
              </a:rPr>
              <a:t>?</a:t>
            </a:r>
            <a:endParaRPr lang="en-US" sz="3200" b="1" dirty="0">
              <a:solidFill>
                <a:schemeClr val="accent5">
                  <a:lumMod val="75000"/>
                </a:schemeClr>
              </a:solidFill>
              <a:latin typeface="Lato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467350" y="3400425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chemeClr val="accent5">
                    <a:lumMod val="75000"/>
                  </a:schemeClr>
                </a:solidFill>
                <a:latin typeface="Lato"/>
              </a:rPr>
              <a:t>2</a:t>
            </a:r>
            <a:endParaRPr lang="en-US" sz="3200" b="1" dirty="0">
              <a:solidFill>
                <a:schemeClr val="accent5">
                  <a:lumMod val="75000"/>
                </a:schemeClr>
              </a:solidFill>
              <a:latin typeface="Lato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271260" y="3400425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chemeClr val="accent5">
                    <a:lumMod val="75000"/>
                  </a:schemeClr>
                </a:solidFill>
                <a:latin typeface="Lato"/>
              </a:rPr>
              <a:t>1</a:t>
            </a:r>
            <a:endParaRPr lang="en-US" sz="3200" b="1" dirty="0">
              <a:solidFill>
                <a:schemeClr val="accent5">
                  <a:lumMod val="75000"/>
                </a:schemeClr>
              </a:solidFill>
              <a:latin typeface="Lato"/>
            </a:endParaRPr>
          </a:p>
        </p:txBody>
      </p:sp>
      <p:sp>
        <p:nvSpPr>
          <p:cNvPr id="25" name="Cloud Callout 24"/>
          <p:cNvSpPr/>
          <p:nvPr/>
        </p:nvSpPr>
        <p:spPr>
          <a:xfrm>
            <a:off x="716535" y="1545381"/>
            <a:ext cx="2629012" cy="1196400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00" dirty="0" err="1">
                <a:solidFill>
                  <a:schemeClr val="accent1">
                    <a:lumMod val="75000"/>
                  </a:schemeClr>
                </a:solidFill>
              </a:rPr>
              <a:t>Đố</a:t>
            </a:r>
            <a:r>
              <a:rPr lang="en-GB" sz="11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100" dirty="0" err="1">
                <a:solidFill>
                  <a:schemeClr val="accent1">
                    <a:lumMod val="75000"/>
                  </a:schemeClr>
                </a:solidFill>
              </a:rPr>
              <a:t>các</a:t>
            </a:r>
            <a:r>
              <a:rPr lang="en-GB" sz="11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100" dirty="0" err="1">
                <a:solidFill>
                  <a:schemeClr val="accent1">
                    <a:lumMod val="75000"/>
                  </a:schemeClr>
                </a:solidFill>
              </a:rPr>
              <a:t>bạn</a:t>
            </a:r>
            <a:r>
              <a:rPr lang="en-GB" sz="11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100" dirty="0" err="1">
                <a:solidFill>
                  <a:schemeClr val="accent1">
                    <a:lumMod val="75000"/>
                  </a:schemeClr>
                </a:solidFill>
              </a:rPr>
              <a:t>có</a:t>
            </a:r>
            <a:r>
              <a:rPr lang="en-GB" sz="11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100" dirty="0" err="1">
                <a:solidFill>
                  <a:schemeClr val="accent1">
                    <a:lumMod val="75000"/>
                  </a:schemeClr>
                </a:solidFill>
              </a:rPr>
              <a:t>bao</a:t>
            </a:r>
            <a:r>
              <a:rPr lang="en-GB" sz="11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100" dirty="0" err="1" smtClean="0">
                <a:solidFill>
                  <a:schemeClr val="accent1">
                    <a:lumMod val="75000"/>
                  </a:schemeClr>
                </a:solidFill>
              </a:rPr>
              <a:t>nhiêu</a:t>
            </a:r>
            <a:r>
              <a:rPr lang="en-GB" sz="11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100" dirty="0" err="1" smtClean="0">
                <a:solidFill>
                  <a:schemeClr val="accent1">
                    <a:lumMod val="75000"/>
                  </a:schemeClr>
                </a:solidFill>
              </a:rPr>
              <a:t>viên</a:t>
            </a:r>
            <a:r>
              <a:rPr lang="en-GB" sz="11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100" dirty="0" err="1" smtClean="0">
                <a:solidFill>
                  <a:schemeClr val="accent1">
                    <a:lumMod val="75000"/>
                  </a:schemeClr>
                </a:solidFill>
              </a:rPr>
              <a:t>kẹo</a:t>
            </a:r>
            <a:r>
              <a:rPr lang="en-GB" sz="11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100" dirty="0" err="1" smtClean="0">
                <a:solidFill>
                  <a:schemeClr val="accent1">
                    <a:lumMod val="75000"/>
                  </a:schemeClr>
                </a:solidFill>
              </a:rPr>
              <a:t>màu</a:t>
            </a:r>
            <a:r>
              <a:rPr lang="en-GB" sz="11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100" dirty="0" err="1" smtClean="0">
                <a:solidFill>
                  <a:schemeClr val="accent1">
                    <a:lumMod val="75000"/>
                  </a:schemeClr>
                </a:solidFill>
              </a:rPr>
              <a:t>vàng</a:t>
            </a:r>
            <a:r>
              <a:rPr lang="en-GB" sz="1100" dirty="0" smtClean="0">
                <a:solidFill>
                  <a:schemeClr val="accent1">
                    <a:lumMod val="75000"/>
                  </a:schemeClr>
                </a:solidFill>
              </a:rPr>
              <a:t>, </a:t>
            </a:r>
            <a:r>
              <a:rPr lang="en-GB" sz="1100" dirty="0" err="1" smtClean="0">
                <a:solidFill>
                  <a:schemeClr val="accent1">
                    <a:lumMod val="75000"/>
                  </a:schemeClr>
                </a:solidFill>
              </a:rPr>
              <a:t>bao</a:t>
            </a:r>
            <a:r>
              <a:rPr lang="en-GB" sz="11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100" dirty="0" err="1" smtClean="0">
                <a:solidFill>
                  <a:schemeClr val="accent1">
                    <a:lumMod val="75000"/>
                  </a:schemeClr>
                </a:solidFill>
              </a:rPr>
              <a:t>nhiêu</a:t>
            </a:r>
            <a:r>
              <a:rPr lang="en-GB" sz="11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100" dirty="0" err="1" smtClean="0">
                <a:solidFill>
                  <a:schemeClr val="accent1">
                    <a:lumMod val="75000"/>
                  </a:schemeClr>
                </a:solidFill>
              </a:rPr>
              <a:t>viên</a:t>
            </a:r>
            <a:r>
              <a:rPr lang="en-GB" sz="11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100" dirty="0" err="1" smtClean="0">
                <a:solidFill>
                  <a:schemeClr val="accent1">
                    <a:lumMod val="75000"/>
                  </a:schemeClr>
                </a:solidFill>
              </a:rPr>
              <a:t>kẹo</a:t>
            </a:r>
            <a:r>
              <a:rPr lang="en-GB" sz="11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100" dirty="0" err="1" smtClean="0">
                <a:solidFill>
                  <a:schemeClr val="accent1">
                    <a:lumMod val="75000"/>
                  </a:schemeClr>
                </a:solidFill>
              </a:rPr>
              <a:t>màu</a:t>
            </a:r>
            <a:r>
              <a:rPr lang="en-GB" sz="11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100" dirty="0" err="1" smtClean="0">
                <a:solidFill>
                  <a:schemeClr val="accent1">
                    <a:lumMod val="75000"/>
                  </a:schemeClr>
                </a:solidFill>
              </a:rPr>
              <a:t>đỏ</a:t>
            </a:r>
            <a:r>
              <a:rPr lang="en-GB" sz="11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100" dirty="0" err="1">
                <a:solidFill>
                  <a:schemeClr val="accent1">
                    <a:lumMod val="75000"/>
                  </a:schemeClr>
                </a:solidFill>
              </a:rPr>
              <a:t>trong</a:t>
            </a:r>
            <a:r>
              <a:rPr lang="en-GB" sz="11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100" dirty="0" err="1">
                <a:solidFill>
                  <a:schemeClr val="accent1">
                    <a:lumMod val="75000"/>
                  </a:schemeClr>
                </a:solidFill>
              </a:rPr>
              <a:t>hình</a:t>
            </a:r>
            <a:r>
              <a:rPr lang="en-GB" sz="1100" dirty="0">
                <a:solidFill>
                  <a:schemeClr val="accent1">
                    <a:lumMod val="75000"/>
                  </a:schemeClr>
                </a:solidFill>
              </a:rPr>
              <a:t>?</a:t>
            </a:r>
          </a:p>
        </p:txBody>
      </p:sp>
      <p:pic>
        <p:nvPicPr>
          <p:cNvPr id="26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38792" y="649878"/>
            <a:ext cx="1673352" cy="74380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4626886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" dur="2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/>
      <p:bldP spid="2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oup 34"/>
          <p:cNvGrpSpPr/>
          <p:nvPr/>
        </p:nvGrpSpPr>
        <p:grpSpPr>
          <a:xfrm>
            <a:off x="4882896" y="731520"/>
            <a:ext cx="2368296" cy="3648456"/>
            <a:chOff x="6698279" y="207645"/>
            <a:chExt cx="973156" cy="1500246"/>
          </a:xfrm>
        </p:grpSpPr>
        <p:pic>
          <p:nvPicPr>
            <p:cNvPr id="36" name="Picture 2" descr="F:\AAA-LÀM ẢNH SLIDE\Bai5-LT-3(1)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698279" y="207645"/>
              <a:ext cx="973156" cy="1500246"/>
            </a:xfrm>
            <a:prstGeom prst="rect">
              <a:avLst/>
            </a:prstGeom>
            <a:noFill/>
          </p:spPr>
        </p:pic>
        <p:pic>
          <p:nvPicPr>
            <p:cNvPr id="37" name="Picture 4" descr="F:\AAA-LÀM ẢNH SLIDE\Bai5-LT-3(3)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895977" y="865683"/>
              <a:ext cx="148309" cy="148309"/>
            </a:xfrm>
            <a:prstGeom prst="rect">
              <a:avLst/>
            </a:prstGeom>
            <a:noFill/>
          </p:spPr>
        </p:pic>
        <p:pic>
          <p:nvPicPr>
            <p:cNvPr id="38" name="Picture 3" descr="F:\AAA-LÀM ẢNH SLIDE\Bai5-LT-3(2)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7035741" y="923517"/>
              <a:ext cx="147431" cy="148309"/>
            </a:xfrm>
            <a:prstGeom prst="rect">
              <a:avLst/>
            </a:prstGeom>
            <a:noFill/>
          </p:spPr>
        </p:pic>
        <p:pic>
          <p:nvPicPr>
            <p:cNvPr id="39" name="Picture 4" descr="F:\AAA-LÀM ẢNH SLIDE\Bai5-LT-3(3)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319684" y="882430"/>
              <a:ext cx="148309" cy="148309"/>
            </a:xfrm>
            <a:prstGeom prst="rect">
              <a:avLst/>
            </a:prstGeom>
            <a:noFill/>
          </p:spPr>
        </p:pic>
        <p:pic>
          <p:nvPicPr>
            <p:cNvPr id="40" name="Picture 3" descr="F:\AAA-LÀM ẢNH SLIDE\Bai5-LT-3(2)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7178092" y="920167"/>
              <a:ext cx="147431" cy="148309"/>
            </a:xfrm>
            <a:prstGeom prst="rect">
              <a:avLst/>
            </a:prstGeom>
            <a:noFill/>
          </p:spPr>
        </p:pic>
        <p:pic>
          <p:nvPicPr>
            <p:cNvPr id="41" name="Picture 4" descr="F:\AAA-LÀM ẢNH SLIDE\Bai5-LT-3(3)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013208" y="776923"/>
              <a:ext cx="148309" cy="148309"/>
            </a:xfrm>
            <a:prstGeom prst="rect">
              <a:avLst/>
            </a:prstGeom>
            <a:noFill/>
          </p:spPr>
        </p:pic>
        <p:pic>
          <p:nvPicPr>
            <p:cNvPr id="42" name="Picture 4" descr="F:\AAA-LÀM ẢNH SLIDE\Bai5-LT-3(3)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160583" y="778597"/>
              <a:ext cx="148309" cy="148309"/>
            </a:xfrm>
            <a:prstGeom prst="rect">
              <a:avLst/>
            </a:prstGeom>
            <a:noFill/>
          </p:spPr>
        </p:pic>
        <p:pic>
          <p:nvPicPr>
            <p:cNvPr id="43" name="Picture 3" descr="F:\AAA-LÀM ẢNH SLIDE\Bai5-LT-3(2)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7305372" y="740971"/>
              <a:ext cx="147431" cy="148309"/>
            </a:xfrm>
            <a:prstGeom prst="rect">
              <a:avLst/>
            </a:prstGeom>
            <a:noFill/>
          </p:spPr>
        </p:pic>
      </p:grpSp>
      <p:sp>
        <p:nvSpPr>
          <p:cNvPr id="44" name="TextBox 43"/>
          <p:cNvSpPr txBox="1"/>
          <p:nvPr/>
        </p:nvSpPr>
        <p:spPr>
          <a:xfrm>
            <a:off x="5467350" y="3400425"/>
            <a:ext cx="4347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latin typeface="Lato"/>
              </a:rPr>
              <a:t>?</a:t>
            </a:r>
            <a:endParaRPr lang="en-US" sz="3200" b="1" dirty="0">
              <a:latin typeface="Lato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6271260" y="3400425"/>
            <a:ext cx="4347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latin typeface="Lato"/>
              </a:rPr>
              <a:t>?</a:t>
            </a:r>
            <a:endParaRPr lang="en-US" sz="3200" b="1" dirty="0">
              <a:latin typeface="Lato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5467350" y="3400425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chemeClr val="accent5">
                    <a:lumMod val="75000"/>
                  </a:schemeClr>
                </a:solidFill>
                <a:latin typeface="Lato"/>
              </a:rPr>
              <a:t>4</a:t>
            </a:r>
            <a:endParaRPr lang="en-US" sz="3200" b="1" dirty="0">
              <a:solidFill>
                <a:schemeClr val="accent5">
                  <a:lumMod val="75000"/>
                </a:schemeClr>
              </a:solidFill>
              <a:latin typeface="Lato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6271260" y="3400425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chemeClr val="accent5">
                    <a:lumMod val="75000"/>
                  </a:schemeClr>
                </a:solidFill>
                <a:latin typeface="Lato"/>
              </a:rPr>
              <a:t>3</a:t>
            </a:r>
            <a:endParaRPr lang="en-US" sz="3200" b="1" dirty="0">
              <a:solidFill>
                <a:schemeClr val="accent5">
                  <a:lumMod val="75000"/>
                </a:schemeClr>
              </a:solidFill>
              <a:latin typeface="Lato"/>
            </a:endParaRPr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40025" y="3180559"/>
            <a:ext cx="1964529" cy="1964529"/>
          </a:xfrm>
          <a:prstGeom prst="rect">
            <a:avLst/>
          </a:prstGeom>
        </p:spPr>
      </p:pic>
      <p:sp>
        <p:nvSpPr>
          <p:cNvPr id="49" name="Cloud Callout 48"/>
          <p:cNvSpPr/>
          <p:nvPr/>
        </p:nvSpPr>
        <p:spPr>
          <a:xfrm>
            <a:off x="716535" y="1545381"/>
            <a:ext cx="2629012" cy="1196400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00" dirty="0" err="1">
                <a:solidFill>
                  <a:schemeClr val="accent1">
                    <a:lumMod val="75000"/>
                  </a:schemeClr>
                </a:solidFill>
              </a:rPr>
              <a:t>Đố</a:t>
            </a:r>
            <a:r>
              <a:rPr lang="en-GB" sz="11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100" dirty="0" err="1">
                <a:solidFill>
                  <a:schemeClr val="accent1">
                    <a:lumMod val="75000"/>
                  </a:schemeClr>
                </a:solidFill>
              </a:rPr>
              <a:t>các</a:t>
            </a:r>
            <a:r>
              <a:rPr lang="en-GB" sz="11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100" dirty="0" err="1">
                <a:solidFill>
                  <a:schemeClr val="accent1">
                    <a:lumMod val="75000"/>
                  </a:schemeClr>
                </a:solidFill>
              </a:rPr>
              <a:t>bạn</a:t>
            </a:r>
            <a:r>
              <a:rPr lang="en-GB" sz="11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100" dirty="0" err="1">
                <a:solidFill>
                  <a:schemeClr val="accent1">
                    <a:lumMod val="75000"/>
                  </a:schemeClr>
                </a:solidFill>
              </a:rPr>
              <a:t>có</a:t>
            </a:r>
            <a:r>
              <a:rPr lang="en-GB" sz="11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100" dirty="0" err="1">
                <a:solidFill>
                  <a:schemeClr val="accent1">
                    <a:lumMod val="75000"/>
                  </a:schemeClr>
                </a:solidFill>
              </a:rPr>
              <a:t>bao</a:t>
            </a:r>
            <a:r>
              <a:rPr lang="en-GB" sz="11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100" dirty="0" err="1" smtClean="0">
                <a:solidFill>
                  <a:schemeClr val="accent1">
                    <a:lumMod val="75000"/>
                  </a:schemeClr>
                </a:solidFill>
              </a:rPr>
              <a:t>nhiêu</a:t>
            </a:r>
            <a:r>
              <a:rPr lang="en-GB" sz="11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100" dirty="0" err="1" smtClean="0">
                <a:solidFill>
                  <a:schemeClr val="accent1">
                    <a:lumMod val="75000"/>
                  </a:schemeClr>
                </a:solidFill>
              </a:rPr>
              <a:t>viên</a:t>
            </a:r>
            <a:r>
              <a:rPr lang="en-GB" sz="11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100" dirty="0" err="1" smtClean="0">
                <a:solidFill>
                  <a:schemeClr val="accent1">
                    <a:lumMod val="75000"/>
                  </a:schemeClr>
                </a:solidFill>
              </a:rPr>
              <a:t>kẹo</a:t>
            </a:r>
            <a:r>
              <a:rPr lang="en-GB" sz="11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100" dirty="0" err="1" smtClean="0">
                <a:solidFill>
                  <a:schemeClr val="accent1">
                    <a:lumMod val="75000"/>
                  </a:schemeClr>
                </a:solidFill>
              </a:rPr>
              <a:t>màu</a:t>
            </a:r>
            <a:r>
              <a:rPr lang="en-GB" sz="11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100" dirty="0" err="1" smtClean="0">
                <a:solidFill>
                  <a:schemeClr val="accent1">
                    <a:lumMod val="75000"/>
                  </a:schemeClr>
                </a:solidFill>
              </a:rPr>
              <a:t>vàng</a:t>
            </a:r>
            <a:r>
              <a:rPr lang="en-GB" sz="1100" dirty="0" smtClean="0">
                <a:solidFill>
                  <a:schemeClr val="accent1">
                    <a:lumMod val="75000"/>
                  </a:schemeClr>
                </a:solidFill>
              </a:rPr>
              <a:t>, </a:t>
            </a:r>
            <a:r>
              <a:rPr lang="en-GB" sz="1100" dirty="0" err="1" smtClean="0">
                <a:solidFill>
                  <a:schemeClr val="accent1">
                    <a:lumMod val="75000"/>
                  </a:schemeClr>
                </a:solidFill>
              </a:rPr>
              <a:t>bao</a:t>
            </a:r>
            <a:r>
              <a:rPr lang="en-GB" sz="11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100" dirty="0" err="1" smtClean="0">
                <a:solidFill>
                  <a:schemeClr val="accent1">
                    <a:lumMod val="75000"/>
                  </a:schemeClr>
                </a:solidFill>
              </a:rPr>
              <a:t>nhiêu</a:t>
            </a:r>
            <a:r>
              <a:rPr lang="en-GB" sz="11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100" dirty="0" err="1" smtClean="0">
                <a:solidFill>
                  <a:schemeClr val="accent1">
                    <a:lumMod val="75000"/>
                  </a:schemeClr>
                </a:solidFill>
              </a:rPr>
              <a:t>viên</a:t>
            </a:r>
            <a:r>
              <a:rPr lang="en-GB" sz="11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100" dirty="0" err="1" smtClean="0">
                <a:solidFill>
                  <a:schemeClr val="accent1">
                    <a:lumMod val="75000"/>
                  </a:schemeClr>
                </a:solidFill>
              </a:rPr>
              <a:t>kẹo</a:t>
            </a:r>
            <a:r>
              <a:rPr lang="en-GB" sz="11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100" dirty="0" err="1" smtClean="0">
                <a:solidFill>
                  <a:schemeClr val="accent1">
                    <a:lumMod val="75000"/>
                  </a:schemeClr>
                </a:solidFill>
              </a:rPr>
              <a:t>màu</a:t>
            </a:r>
            <a:r>
              <a:rPr lang="en-GB" sz="11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100" dirty="0" err="1" smtClean="0">
                <a:solidFill>
                  <a:schemeClr val="accent1">
                    <a:lumMod val="75000"/>
                  </a:schemeClr>
                </a:solidFill>
              </a:rPr>
              <a:t>đỏ</a:t>
            </a:r>
            <a:r>
              <a:rPr lang="en-GB" sz="11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100" dirty="0" err="1">
                <a:solidFill>
                  <a:schemeClr val="accent1">
                    <a:lumMod val="75000"/>
                  </a:schemeClr>
                </a:solidFill>
              </a:rPr>
              <a:t>trong</a:t>
            </a:r>
            <a:r>
              <a:rPr lang="en-GB" sz="11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100" dirty="0" err="1">
                <a:solidFill>
                  <a:schemeClr val="accent1">
                    <a:lumMod val="75000"/>
                  </a:schemeClr>
                </a:solidFill>
              </a:rPr>
              <a:t>hình</a:t>
            </a:r>
            <a:r>
              <a:rPr lang="en-GB" sz="1100" dirty="0">
                <a:solidFill>
                  <a:schemeClr val="accent1">
                    <a:lumMod val="75000"/>
                  </a:schemeClr>
                </a:solidFill>
              </a:rPr>
              <a:t>?</a:t>
            </a:r>
          </a:p>
        </p:txBody>
      </p:sp>
      <p:pic>
        <p:nvPicPr>
          <p:cNvPr id="50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38792" y="649878"/>
            <a:ext cx="1673352" cy="74380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0805687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" dur="2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44" grpId="0"/>
      <p:bldP spid="45" grpId="0"/>
      <p:bldP spid="46" grpId="0"/>
      <p:bldP spid="4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882896" y="731520"/>
            <a:ext cx="2368296" cy="3648456"/>
            <a:chOff x="4934249" y="1851660"/>
            <a:chExt cx="973156" cy="1500246"/>
          </a:xfrm>
        </p:grpSpPr>
        <p:pic>
          <p:nvPicPr>
            <p:cNvPr id="3" name="Picture 2" descr="F:\AAA-LÀM ẢNH SLIDE\Bai5-LT-3(1)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934249" y="1851660"/>
              <a:ext cx="973156" cy="1500246"/>
            </a:xfrm>
            <a:prstGeom prst="rect">
              <a:avLst/>
            </a:prstGeom>
            <a:noFill/>
          </p:spPr>
        </p:pic>
        <p:pic>
          <p:nvPicPr>
            <p:cNvPr id="4" name="Picture 3" descr="F:\AAA-LÀM ẢNH SLIDE\Bai5-LT-3(2)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257182" y="2566421"/>
              <a:ext cx="147431" cy="148309"/>
            </a:xfrm>
            <a:prstGeom prst="rect">
              <a:avLst/>
            </a:prstGeom>
            <a:noFill/>
          </p:spPr>
        </p:pic>
        <p:pic>
          <p:nvPicPr>
            <p:cNvPr id="5" name="Picture 3" descr="F:\AAA-LÀM ẢNH SLIDE\Bai5-LT-3(2)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243784" y="2417373"/>
              <a:ext cx="147431" cy="148309"/>
            </a:xfrm>
            <a:prstGeom prst="rect">
              <a:avLst/>
            </a:prstGeom>
            <a:noFill/>
          </p:spPr>
        </p:pic>
        <p:pic>
          <p:nvPicPr>
            <p:cNvPr id="6" name="Picture 4" descr="F:\AAA-LÀM ẢNH SLIDE\Bai5-LT-3(3)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542799" y="2547107"/>
              <a:ext cx="148309" cy="148309"/>
            </a:xfrm>
            <a:prstGeom prst="rect">
              <a:avLst/>
            </a:prstGeom>
            <a:noFill/>
          </p:spPr>
        </p:pic>
        <p:pic>
          <p:nvPicPr>
            <p:cNvPr id="7" name="Picture 4" descr="F:\AAA-LÀM ẢNH SLIDE\Bai5-LT-3(3)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398772" y="2573903"/>
              <a:ext cx="148309" cy="148309"/>
            </a:xfrm>
            <a:prstGeom prst="rect">
              <a:avLst/>
            </a:prstGeom>
            <a:noFill/>
          </p:spPr>
        </p:pic>
        <p:pic>
          <p:nvPicPr>
            <p:cNvPr id="8" name="Picture 4" descr="F:\AAA-LÀM ẢNH SLIDE\Bai5-LT-3(3)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124118" y="2500216"/>
              <a:ext cx="148309" cy="148309"/>
            </a:xfrm>
            <a:prstGeom prst="rect">
              <a:avLst/>
            </a:prstGeom>
            <a:noFill/>
          </p:spPr>
        </p:pic>
        <p:pic>
          <p:nvPicPr>
            <p:cNvPr id="9" name="Picture 4" descr="F:\AAA-LÀM ẢNH SLIDE\Bai5-LT-3(3)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388724" y="2423178"/>
              <a:ext cx="148309" cy="148309"/>
            </a:xfrm>
            <a:prstGeom prst="rect">
              <a:avLst/>
            </a:prstGeom>
            <a:noFill/>
          </p:spPr>
        </p:pic>
      </p:grpSp>
      <p:sp>
        <p:nvSpPr>
          <p:cNvPr id="10" name="TextBox 9"/>
          <p:cNvSpPr txBox="1"/>
          <p:nvPr/>
        </p:nvSpPr>
        <p:spPr>
          <a:xfrm>
            <a:off x="5467350" y="3400425"/>
            <a:ext cx="4347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latin typeface="Lato"/>
              </a:rPr>
              <a:t>?</a:t>
            </a:r>
            <a:endParaRPr lang="en-US" sz="3200" b="1" dirty="0">
              <a:latin typeface="Lato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271260" y="3400425"/>
            <a:ext cx="4347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latin typeface="Lato"/>
              </a:rPr>
              <a:t>?</a:t>
            </a:r>
            <a:endParaRPr lang="en-US" sz="3200" b="1" dirty="0">
              <a:latin typeface="Lato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467350" y="3400425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chemeClr val="accent5">
                    <a:lumMod val="75000"/>
                  </a:schemeClr>
                </a:solidFill>
                <a:latin typeface="Lato"/>
              </a:rPr>
              <a:t>2</a:t>
            </a:r>
            <a:endParaRPr lang="en-US" sz="3200" b="1" dirty="0">
              <a:solidFill>
                <a:schemeClr val="accent5">
                  <a:lumMod val="75000"/>
                </a:schemeClr>
              </a:solidFill>
              <a:latin typeface="Lato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271260" y="3400425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chemeClr val="accent5">
                    <a:lumMod val="75000"/>
                  </a:schemeClr>
                </a:solidFill>
                <a:latin typeface="Lato"/>
              </a:rPr>
              <a:t>4</a:t>
            </a:r>
            <a:endParaRPr lang="en-US" sz="3200" b="1" dirty="0">
              <a:solidFill>
                <a:schemeClr val="accent5">
                  <a:lumMod val="75000"/>
                </a:schemeClr>
              </a:solidFill>
              <a:latin typeface="Lato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40025" y="3180559"/>
            <a:ext cx="1964529" cy="1964529"/>
          </a:xfrm>
          <a:prstGeom prst="rect">
            <a:avLst/>
          </a:prstGeom>
        </p:spPr>
      </p:pic>
      <p:sp>
        <p:nvSpPr>
          <p:cNvPr id="15" name="Cloud Callout 14"/>
          <p:cNvSpPr/>
          <p:nvPr/>
        </p:nvSpPr>
        <p:spPr>
          <a:xfrm>
            <a:off x="716535" y="1545381"/>
            <a:ext cx="2629012" cy="1196400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00" dirty="0" err="1">
                <a:solidFill>
                  <a:schemeClr val="accent1">
                    <a:lumMod val="75000"/>
                  </a:schemeClr>
                </a:solidFill>
              </a:rPr>
              <a:t>Đố</a:t>
            </a:r>
            <a:r>
              <a:rPr lang="en-GB" sz="11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100" dirty="0" err="1">
                <a:solidFill>
                  <a:schemeClr val="accent1">
                    <a:lumMod val="75000"/>
                  </a:schemeClr>
                </a:solidFill>
              </a:rPr>
              <a:t>các</a:t>
            </a:r>
            <a:r>
              <a:rPr lang="en-GB" sz="11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100" dirty="0" err="1">
                <a:solidFill>
                  <a:schemeClr val="accent1">
                    <a:lumMod val="75000"/>
                  </a:schemeClr>
                </a:solidFill>
              </a:rPr>
              <a:t>bạn</a:t>
            </a:r>
            <a:r>
              <a:rPr lang="en-GB" sz="11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100" dirty="0" err="1">
                <a:solidFill>
                  <a:schemeClr val="accent1">
                    <a:lumMod val="75000"/>
                  </a:schemeClr>
                </a:solidFill>
              </a:rPr>
              <a:t>có</a:t>
            </a:r>
            <a:r>
              <a:rPr lang="en-GB" sz="11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100" dirty="0" err="1">
                <a:solidFill>
                  <a:schemeClr val="accent1">
                    <a:lumMod val="75000"/>
                  </a:schemeClr>
                </a:solidFill>
              </a:rPr>
              <a:t>bao</a:t>
            </a:r>
            <a:r>
              <a:rPr lang="en-GB" sz="11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100" dirty="0" err="1" smtClean="0">
                <a:solidFill>
                  <a:schemeClr val="accent1">
                    <a:lumMod val="75000"/>
                  </a:schemeClr>
                </a:solidFill>
              </a:rPr>
              <a:t>nhiêu</a:t>
            </a:r>
            <a:r>
              <a:rPr lang="en-GB" sz="11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100" dirty="0" err="1" smtClean="0">
                <a:solidFill>
                  <a:schemeClr val="accent1">
                    <a:lumMod val="75000"/>
                  </a:schemeClr>
                </a:solidFill>
              </a:rPr>
              <a:t>viên</a:t>
            </a:r>
            <a:r>
              <a:rPr lang="en-GB" sz="11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100" dirty="0" err="1" smtClean="0">
                <a:solidFill>
                  <a:schemeClr val="accent1">
                    <a:lumMod val="75000"/>
                  </a:schemeClr>
                </a:solidFill>
              </a:rPr>
              <a:t>kẹo</a:t>
            </a:r>
            <a:r>
              <a:rPr lang="en-GB" sz="11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100" dirty="0" err="1" smtClean="0">
                <a:solidFill>
                  <a:schemeClr val="accent1">
                    <a:lumMod val="75000"/>
                  </a:schemeClr>
                </a:solidFill>
              </a:rPr>
              <a:t>màu</a:t>
            </a:r>
            <a:r>
              <a:rPr lang="en-GB" sz="11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100" dirty="0" err="1" smtClean="0">
                <a:solidFill>
                  <a:schemeClr val="accent1">
                    <a:lumMod val="75000"/>
                  </a:schemeClr>
                </a:solidFill>
              </a:rPr>
              <a:t>vàng</a:t>
            </a:r>
            <a:r>
              <a:rPr lang="en-GB" sz="1100" dirty="0" smtClean="0">
                <a:solidFill>
                  <a:schemeClr val="accent1">
                    <a:lumMod val="75000"/>
                  </a:schemeClr>
                </a:solidFill>
              </a:rPr>
              <a:t>, </a:t>
            </a:r>
            <a:r>
              <a:rPr lang="en-GB" sz="1100" dirty="0" err="1" smtClean="0">
                <a:solidFill>
                  <a:schemeClr val="accent1">
                    <a:lumMod val="75000"/>
                  </a:schemeClr>
                </a:solidFill>
              </a:rPr>
              <a:t>bao</a:t>
            </a:r>
            <a:r>
              <a:rPr lang="en-GB" sz="11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100" dirty="0" err="1" smtClean="0">
                <a:solidFill>
                  <a:schemeClr val="accent1">
                    <a:lumMod val="75000"/>
                  </a:schemeClr>
                </a:solidFill>
              </a:rPr>
              <a:t>nhiêu</a:t>
            </a:r>
            <a:r>
              <a:rPr lang="en-GB" sz="11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100" dirty="0" err="1" smtClean="0">
                <a:solidFill>
                  <a:schemeClr val="accent1">
                    <a:lumMod val="75000"/>
                  </a:schemeClr>
                </a:solidFill>
              </a:rPr>
              <a:t>viên</a:t>
            </a:r>
            <a:r>
              <a:rPr lang="en-GB" sz="11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100" dirty="0" err="1" smtClean="0">
                <a:solidFill>
                  <a:schemeClr val="accent1">
                    <a:lumMod val="75000"/>
                  </a:schemeClr>
                </a:solidFill>
              </a:rPr>
              <a:t>kẹo</a:t>
            </a:r>
            <a:r>
              <a:rPr lang="en-GB" sz="11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100" dirty="0" err="1" smtClean="0">
                <a:solidFill>
                  <a:schemeClr val="accent1">
                    <a:lumMod val="75000"/>
                  </a:schemeClr>
                </a:solidFill>
              </a:rPr>
              <a:t>màu</a:t>
            </a:r>
            <a:r>
              <a:rPr lang="en-GB" sz="11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100" dirty="0" err="1" smtClean="0">
                <a:solidFill>
                  <a:schemeClr val="accent1">
                    <a:lumMod val="75000"/>
                  </a:schemeClr>
                </a:solidFill>
              </a:rPr>
              <a:t>đỏ</a:t>
            </a:r>
            <a:r>
              <a:rPr lang="en-GB" sz="11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100" dirty="0" err="1">
                <a:solidFill>
                  <a:schemeClr val="accent1">
                    <a:lumMod val="75000"/>
                  </a:schemeClr>
                </a:solidFill>
              </a:rPr>
              <a:t>trong</a:t>
            </a:r>
            <a:r>
              <a:rPr lang="en-GB" sz="11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100" dirty="0" err="1">
                <a:solidFill>
                  <a:schemeClr val="accent1">
                    <a:lumMod val="75000"/>
                  </a:schemeClr>
                </a:solidFill>
              </a:rPr>
              <a:t>hình</a:t>
            </a:r>
            <a:r>
              <a:rPr lang="en-GB" sz="1100" dirty="0">
                <a:solidFill>
                  <a:schemeClr val="accent1">
                    <a:lumMod val="75000"/>
                  </a:schemeClr>
                </a:solidFill>
              </a:rPr>
              <a:t>?</a:t>
            </a:r>
          </a:p>
        </p:txBody>
      </p:sp>
      <p:pic>
        <p:nvPicPr>
          <p:cNvPr id="16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38792" y="649878"/>
            <a:ext cx="1673352" cy="74380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4501023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" dur="2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882896" y="731520"/>
            <a:ext cx="2368296" cy="3648456"/>
            <a:chOff x="6698279" y="1851660"/>
            <a:chExt cx="973156" cy="1500246"/>
          </a:xfrm>
        </p:grpSpPr>
        <p:pic>
          <p:nvPicPr>
            <p:cNvPr id="3" name="Picture 2" descr="F:\AAA-LÀM ẢNH SLIDE\Bai5-LT-3(1)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698279" y="1851660"/>
              <a:ext cx="973156" cy="1500246"/>
            </a:xfrm>
            <a:prstGeom prst="rect">
              <a:avLst/>
            </a:prstGeom>
            <a:noFill/>
          </p:spPr>
        </p:pic>
        <p:pic>
          <p:nvPicPr>
            <p:cNvPr id="4" name="Picture 3" descr="F:\AAA-LÀM ẢNH SLIDE\Bai5-LT-3(2)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903438" y="2494409"/>
              <a:ext cx="147431" cy="148309"/>
            </a:xfrm>
            <a:prstGeom prst="rect">
              <a:avLst/>
            </a:prstGeom>
            <a:noFill/>
          </p:spPr>
        </p:pic>
        <p:pic>
          <p:nvPicPr>
            <p:cNvPr id="5" name="Picture 3" descr="F:\AAA-LÀM ẢNH SLIDE\Bai5-LT-3(2)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030717" y="2566422"/>
              <a:ext cx="147431" cy="148309"/>
            </a:xfrm>
            <a:prstGeom prst="rect">
              <a:avLst/>
            </a:prstGeom>
            <a:noFill/>
          </p:spPr>
        </p:pic>
        <p:pic>
          <p:nvPicPr>
            <p:cNvPr id="6" name="Picture 3" descr="F:\AAA-LÀM ẢNH SLIDE\Bai5-LT-3(2)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313745" y="2542976"/>
              <a:ext cx="147431" cy="148309"/>
            </a:xfrm>
            <a:prstGeom prst="rect">
              <a:avLst/>
            </a:prstGeom>
            <a:noFill/>
          </p:spPr>
        </p:pic>
        <p:pic>
          <p:nvPicPr>
            <p:cNvPr id="7" name="Picture 4" descr="F:\AAA-LÀM ẢNH SLIDE\Bai5-LT-3(3)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7173981" y="2570553"/>
              <a:ext cx="148309" cy="148309"/>
            </a:xfrm>
            <a:prstGeom prst="rect">
              <a:avLst/>
            </a:prstGeom>
            <a:noFill/>
          </p:spPr>
        </p:pic>
        <p:pic>
          <p:nvPicPr>
            <p:cNvPr id="8" name="Picture 3" descr="F:\AAA-LÀM ẢNH SLIDE\Bai5-LT-3(2)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109428" y="2444167"/>
              <a:ext cx="147431" cy="148309"/>
            </a:xfrm>
            <a:prstGeom prst="rect">
              <a:avLst/>
            </a:prstGeom>
            <a:noFill/>
          </p:spPr>
        </p:pic>
      </p:grpSp>
      <p:sp>
        <p:nvSpPr>
          <p:cNvPr id="9" name="TextBox 8"/>
          <p:cNvSpPr txBox="1"/>
          <p:nvPr/>
        </p:nvSpPr>
        <p:spPr>
          <a:xfrm>
            <a:off x="5467350" y="3400425"/>
            <a:ext cx="4347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latin typeface="Lato"/>
              </a:rPr>
              <a:t>?</a:t>
            </a:r>
            <a:endParaRPr lang="en-US" sz="3200" b="1" dirty="0">
              <a:latin typeface="Lato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271260" y="3400425"/>
            <a:ext cx="4347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latin typeface="Lato"/>
              </a:rPr>
              <a:t>?</a:t>
            </a:r>
            <a:endParaRPr lang="en-US" sz="3200" b="1" dirty="0">
              <a:latin typeface="Lato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467350" y="3400425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chemeClr val="accent5">
                    <a:lumMod val="75000"/>
                  </a:schemeClr>
                </a:solidFill>
                <a:latin typeface="Lato"/>
              </a:rPr>
              <a:t>4</a:t>
            </a:r>
            <a:endParaRPr lang="en-US" sz="3200" b="1" dirty="0">
              <a:solidFill>
                <a:schemeClr val="accent5">
                  <a:lumMod val="75000"/>
                </a:schemeClr>
              </a:solidFill>
              <a:latin typeface="Lato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271260" y="3400425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chemeClr val="accent5">
                    <a:lumMod val="75000"/>
                  </a:schemeClr>
                </a:solidFill>
                <a:latin typeface="Lato"/>
              </a:rPr>
              <a:t>1</a:t>
            </a:r>
            <a:endParaRPr lang="en-US" sz="3200" b="1" dirty="0">
              <a:solidFill>
                <a:schemeClr val="accent5">
                  <a:lumMod val="75000"/>
                </a:schemeClr>
              </a:solidFill>
              <a:latin typeface="Lato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40025" y="3180559"/>
            <a:ext cx="1964529" cy="1964529"/>
          </a:xfrm>
          <a:prstGeom prst="rect">
            <a:avLst/>
          </a:prstGeom>
        </p:spPr>
      </p:pic>
      <p:sp>
        <p:nvSpPr>
          <p:cNvPr id="14" name="Cloud Callout 13"/>
          <p:cNvSpPr/>
          <p:nvPr/>
        </p:nvSpPr>
        <p:spPr>
          <a:xfrm>
            <a:off x="716535" y="1545381"/>
            <a:ext cx="2629012" cy="1196400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00" dirty="0" err="1">
                <a:solidFill>
                  <a:schemeClr val="accent1">
                    <a:lumMod val="75000"/>
                  </a:schemeClr>
                </a:solidFill>
              </a:rPr>
              <a:t>Đố</a:t>
            </a:r>
            <a:r>
              <a:rPr lang="en-GB" sz="11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100" dirty="0" err="1">
                <a:solidFill>
                  <a:schemeClr val="accent1">
                    <a:lumMod val="75000"/>
                  </a:schemeClr>
                </a:solidFill>
              </a:rPr>
              <a:t>các</a:t>
            </a:r>
            <a:r>
              <a:rPr lang="en-GB" sz="11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100" dirty="0" err="1">
                <a:solidFill>
                  <a:schemeClr val="accent1">
                    <a:lumMod val="75000"/>
                  </a:schemeClr>
                </a:solidFill>
              </a:rPr>
              <a:t>bạn</a:t>
            </a:r>
            <a:r>
              <a:rPr lang="en-GB" sz="11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100" dirty="0" err="1">
                <a:solidFill>
                  <a:schemeClr val="accent1">
                    <a:lumMod val="75000"/>
                  </a:schemeClr>
                </a:solidFill>
              </a:rPr>
              <a:t>có</a:t>
            </a:r>
            <a:r>
              <a:rPr lang="en-GB" sz="11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100" dirty="0" err="1">
                <a:solidFill>
                  <a:schemeClr val="accent1">
                    <a:lumMod val="75000"/>
                  </a:schemeClr>
                </a:solidFill>
              </a:rPr>
              <a:t>bao</a:t>
            </a:r>
            <a:r>
              <a:rPr lang="en-GB" sz="11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100" dirty="0" err="1" smtClean="0">
                <a:solidFill>
                  <a:schemeClr val="accent1">
                    <a:lumMod val="75000"/>
                  </a:schemeClr>
                </a:solidFill>
              </a:rPr>
              <a:t>nhiêu</a:t>
            </a:r>
            <a:r>
              <a:rPr lang="en-GB" sz="11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100" dirty="0" err="1" smtClean="0">
                <a:solidFill>
                  <a:schemeClr val="accent1">
                    <a:lumMod val="75000"/>
                  </a:schemeClr>
                </a:solidFill>
              </a:rPr>
              <a:t>viên</a:t>
            </a:r>
            <a:r>
              <a:rPr lang="en-GB" sz="11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100" dirty="0" err="1" smtClean="0">
                <a:solidFill>
                  <a:schemeClr val="accent1">
                    <a:lumMod val="75000"/>
                  </a:schemeClr>
                </a:solidFill>
              </a:rPr>
              <a:t>kẹo</a:t>
            </a:r>
            <a:r>
              <a:rPr lang="en-GB" sz="11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100" dirty="0" err="1" smtClean="0">
                <a:solidFill>
                  <a:schemeClr val="accent1">
                    <a:lumMod val="75000"/>
                  </a:schemeClr>
                </a:solidFill>
              </a:rPr>
              <a:t>màu</a:t>
            </a:r>
            <a:r>
              <a:rPr lang="en-GB" sz="11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100" dirty="0" err="1" smtClean="0">
                <a:solidFill>
                  <a:schemeClr val="accent1">
                    <a:lumMod val="75000"/>
                  </a:schemeClr>
                </a:solidFill>
              </a:rPr>
              <a:t>vàng</a:t>
            </a:r>
            <a:r>
              <a:rPr lang="en-GB" sz="1100" dirty="0" smtClean="0">
                <a:solidFill>
                  <a:schemeClr val="accent1">
                    <a:lumMod val="75000"/>
                  </a:schemeClr>
                </a:solidFill>
              </a:rPr>
              <a:t>, </a:t>
            </a:r>
            <a:r>
              <a:rPr lang="en-GB" sz="1100" dirty="0" err="1" smtClean="0">
                <a:solidFill>
                  <a:schemeClr val="accent1">
                    <a:lumMod val="75000"/>
                  </a:schemeClr>
                </a:solidFill>
              </a:rPr>
              <a:t>bao</a:t>
            </a:r>
            <a:r>
              <a:rPr lang="en-GB" sz="11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100" dirty="0" err="1" smtClean="0">
                <a:solidFill>
                  <a:schemeClr val="accent1">
                    <a:lumMod val="75000"/>
                  </a:schemeClr>
                </a:solidFill>
              </a:rPr>
              <a:t>nhiêu</a:t>
            </a:r>
            <a:r>
              <a:rPr lang="en-GB" sz="11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100" dirty="0" err="1" smtClean="0">
                <a:solidFill>
                  <a:schemeClr val="accent1">
                    <a:lumMod val="75000"/>
                  </a:schemeClr>
                </a:solidFill>
              </a:rPr>
              <a:t>viên</a:t>
            </a:r>
            <a:r>
              <a:rPr lang="en-GB" sz="11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100" dirty="0" err="1" smtClean="0">
                <a:solidFill>
                  <a:schemeClr val="accent1">
                    <a:lumMod val="75000"/>
                  </a:schemeClr>
                </a:solidFill>
              </a:rPr>
              <a:t>kẹo</a:t>
            </a:r>
            <a:r>
              <a:rPr lang="en-GB" sz="11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100" dirty="0" err="1" smtClean="0">
                <a:solidFill>
                  <a:schemeClr val="accent1">
                    <a:lumMod val="75000"/>
                  </a:schemeClr>
                </a:solidFill>
              </a:rPr>
              <a:t>màu</a:t>
            </a:r>
            <a:r>
              <a:rPr lang="en-GB" sz="11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100" dirty="0" err="1" smtClean="0">
                <a:solidFill>
                  <a:schemeClr val="accent1">
                    <a:lumMod val="75000"/>
                  </a:schemeClr>
                </a:solidFill>
              </a:rPr>
              <a:t>đỏ</a:t>
            </a:r>
            <a:r>
              <a:rPr lang="en-GB" sz="11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100" dirty="0" err="1">
                <a:solidFill>
                  <a:schemeClr val="accent1">
                    <a:lumMod val="75000"/>
                  </a:schemeClr>
                </a:solidFill>
              </a:rPr>
              <a:t>trong</a:t>
            </a:r>
            <a:r>
              <a:rPr lang="en-GB" sz="11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100" dirty="0" err="1">
                <a:solidFill>
                  <a:schemeClr val="accent1">
                    <a:lumMod val="75000"/>
                  </a:schemeClr>
                </a:solidFill>
              </a:rPr>
              <a:t>hình</a:t>
            </a:r>
            <a:r>
              <a:rPr lang="en-GB" sz="1100" dirty="0">
                <a:solidFill>
                  <a:schemeClr val="accent1">
                    <a:lumMod val="75000"/>
                  </a:schemeClr>
                </a:solidFill>
              </a:rPr>
              <a:t>?</a:t>
            </a:r>
          </a:p>
        </p:txBody>
      </p:sp>
      <p:pic>
        <p:nvPicPr>
          <p:cNvPr id="15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38792" y="649878"/>
            <a:ext cx="1673352" cy="74380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1598612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" dur="2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882896" y="731520"/>
            <a:ext cx="2368296" cy="3648456"/>
            <a:chOff x="4934249" y="3495675"/>
            <a:chExt cx="973156" cy="1500246"/>
          </a:xfrm>
        </p:grpSpPr>
        <p:pic>
          <p:nvPicPr>
            <p:cNvPr id="3" name="Picture 2" descr="F:\AAA-LÀM ẢNH SLIDE\Bai5-LT-3(1)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934249" y="3495675"/>
              <a:ext cx="973156" cy="1500246"/>
            </a:xfrm>
            <a:prstGeom prst="rect">
              <a:avLst/>
            </a:prstGeom>
            <a:noFill/>
          </p:spPr>
        </p:pic>
        <p:pic>
          <p:nvPicPr>
            <p:cNvPr id="4" name="Picture 4" descr="F:\AAA-LÀM ẢNH SLIDE\Bai5-LT-3(3)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127468" y="4151495"/>
              <a:ext cx="148309" cy="148309"/>
            </a:xfrm>
            <a:prstGeom prst="rect">
              <a:avLst/>
            </a:prstGeom>
            <a:noFill/>
          </p:spPr>
        </p:pic>
        <p:pic>
          <p:nvPicPr>
            <p:cNvPr id="5" name="Picture 3" descr="F:\AAA-LÀM ẢNH SLIDE\Bai5-LT-3(2)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265556" y="4212679"/>
              <a:ext cx="147431" cy="148309"/>
            </a:xfrm>
            <a:prstGeom prst="rect">
              <a:avLst/>
            </a:prstGeom>
            <a:noFill/>
          </p:spPr>
        </p:pic>
        <p:pic>
          <p:nvPicPr>
            <p:cNvPr id="6" name="Picture 4" descr="F:\AAA-LÀM ẢNH SLIDE\Bai5-LT-3(3)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408822" y="4206760"/>
              <a:ext cx="148309" cy="148309"/>
            </a:xfrm>
            <a:prstGeom prst="rect">
              <a:avLst/>
            </a:prstGeom>
            <a:noFill/>
          </p:spPr>
        </p:pic>
        <p:pic>
          <p:nvPicPr>
            <p:cNvPr id="7" name="Picture 4" descr="F:\AAA-LÀM ẢNH SLIDE\Bai5-LT-3(3)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546150" y="4168241"/>
              <a:ext cx="148309" cy="148309"/>
            </a:xfrm>
            <a:prstGeom prst="rect">
              <a:avLst/>
            </a:prstGeom>
            <a:noFill/>
          </p:spPr>
        </p:pic>
        <p:pic>
          <p:nvPicPr>
            <p:cNvPr id="8" name="Picture 4" descr="F:\AAA-LÀM ẢNH SLIDE\Bai5-LT-3(3)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656682" y="4072782"/>
              <a:ext cx="148309" cy="148309"/>
            </a:xfrm>
            <a:prstGeom prst="rect">
              <a:avLst/>
            </a:prstGeom>
            <a:noFill/>
          </p:spPr>
        </p:pic>
        <p:pic>
          <p:nvPicPr>
            <p:cNvPr id="9" name="Picture 4" descr="F:\AAA-LÀM ẢNH SLIDE\Bai5-LT-3(3)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301640" y="4069433"/>
              <a:ext cx="148309" cy="148309"/>
            </a:xfrm>
            <a:prstGeom prst="rect">
              <a:avLst/>
            </a:prstGeom>
            <a:noFill/>
          </p:spPr>
        </p:pic>
        <p:pic>
          <p:nvPicPr>
            <p:cNvPr id="10" name="Picture 3" descr="F:\AAA-LÀM ẢNH SLIDE\Bai5-LT-3(2)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448100" y="4063629"/>
              <a:ext cx="147431" cy="148309"/>
            </a:xfrm>
            <a:prstGeom prst="rect">
              <a:avLst/>
            </a:prstGeom>
            <a:noFill/>
          </p:spPr>
        </p:pic>
        <p:pic>
          <p:nvPicPr>
            <p:cNvPr id="11" name="Picture 3" descr="F:\AAA-LÀM ẢNH SLIDE\Bai5-LT-3(2)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166746" y="4008363"/>
              <a:ext cx="147431" cy="148309"/>
            </a:xfrm>
            <a:prstGeom prst="rect">
              <a:avLst/>
            </a:prstGeom>
            <a:noFill/>
          </p:spPr>
        </p:pic>
      </p:grpSp>
      <p:sp>
        <p:nvSpPr>
          <p:cNvPr id="12" name="TextBox 11"/>
          <p:cNvSpPr txBox="1"/>
          <p:nvPr/>
        </p:nvSpPr>
        <p:spPr>
          <a:xfrm>
            <a:off x="5467350" y="3400425"/>
            <a:ext cx="4347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latin typeface="Lato"/>
              </a:rPr>
              <a:t>?</a:t>
            </a:r>
            <a:endParaRPr lang="en-US" sz="3200" b="1" dirty="0">
              <a:latin typeface="Lato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271260" y="3400425"/>
            <a:ext cx="4347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latin typeface="Lato"/>
              </a:rPr>
              <a:t>?</a:t>
            </a:r>
            <a:endParaRPr lang="en-US" sz="3200" b="1" dirty="0">
              <a:latin typeface="Lato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467350" y="3400425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chemeClr val="accent5">
                    <a:lumMod val="75000"/>
                  </a:schemeClr>
                </a:solidFill>
                <a:latin typeface="Lato"/>
              </a:rPr>
              <a:t>5</a:t>
            </a:r>
            <a:endParaRPr lang="en-US" sz="3200" b="1" dirty="0">
              <a:solidFill>
                <a:schemeClr val="accent5">
                  <a:lumMod val="75000"/>
                </a:schemeClr>
              </a:solidFill>
              <a:latin typeface="Lato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271260" y="3400425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chemeClr val="accent5">
                    <a:lumMod val="75000"/>
                  </a:schemeClr>
                </a:solidFill>
                <a:latin typeface="Lato"/>
              </a:rPr>
              <a:t>3</a:t>
            </a:r>
            <a:endParaRPr lang="en-US" sz="3200" b="1" dirty="0">
              <a:solidFill>
                <a:schemeClr val="accent5">
                  <a:lumMod val="75000"/>
                </a:schemeClr>
              </a:solidFill>
              <a:latin typeface="Lato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40025" y="3180559"/>
            <a:ext cx="1964529" cy="1964529"/>
          </a:xfrm>
          <a:prstGeom prst="rect">
            <a:avLst/>
          </a:prstGeom>
        </p:spPr>
      </p:pic>
      <p:sp>
        <p:nvSpPr>
          <p:cNvPr id="17" name="Cloud Callout 16"/>
          <p:cNvSpPr/>
          <p:nvPr/>
        </p:nvSpPr>
        <p:spPr>
          <a:xfrm>
            <a:off x="716535" y="1545381"/>
            <a:ext cx="2629012" cy="1196400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00" dirty="0" err="1">
                <a:solidFill>
                  <a:schemeClr val="accent1">
                    <a:lumMod val="75000"/>
                  </a:schemeClr>
                </a:solidFill>
              </a:rPr>
              <a:t>Đố</a:t>
            </a:r>
            <a:r>
              <a:rPr lang="en-GB" sz="11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100" dirty="0" err="1">
                <a:solidFill>
                  <a:schemeClr val="accent1">
                    <a:lumMod val="75000"/>
                  </a:schemeClr>
                </a:solidFill>
              </a:rPr>
              <a:t>các</a:t>
            </a:r>
            <a:r>
              <a:rPr lang="en-GB" sz="11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100" dirty="0" err="1">
                <a:solidFill>
                  <a:schemeClr val="accent1">
                    <a:lumMod val="75000"/>
                  </a:schemeClr>
                </a:solidFill>
              </a:rPr>
              <a:t>bạn</a:t>
            </a:r>
            <a:r>
              <a:rPr lang="en-GB" sz="11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100" dirty="0" err="1">
                <a:solidFill>
                  <a:schemeClr val="accent1">
                    <a:lumMod val="75000"/>
                  </a:schemeClr>
                </a:solidFill>
              </a:rPr>
              <a:t>có</a:t>
            </a:r>
            <a:r>
              <a:rPr lang="en-GB" sz="11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100" dirty="0" err="1">
                <a:solidFill>
                  <a:schemeClr val="accent1">
                    <a:lumMod val="75000"/>
                  </a:schemeClr>
                </a:solidFill>
              </a:rPr>
              <a:t>bao</a:t>
            </a:r>
            <a:r>
              <a:rPr lang="en-GB" sz="11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100" dirty="0" err="1" smtClean="0">
                <a:solidFill>
                  <a:schemeClr val="accent1">
                    <a:lumMod val="75000"/>
                  </a:schemeClr>
                </a:solidFill>
              </a:rPr>
              <a:t>nhiêu</a:t>
            </a:r>
            <a:r>
              <a:rPr lang="en-GB" sz="11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100" dirty="0" err="1" smtClean="0">
                <a:solidFill>
                  <a:schemeClr val="accent1">
                    <a:lumMod val="75000"/>
                  </a:schemeClr>
                </a:solidFill>
              </a:rPr>
              <a:t>viên</a:t>
            </a:r>
            <a:r>
              <a:rPr lang="en-GB" sz="11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100" dirty="0" err="1" smtClean="0">
                <a:solidFill>
                  <a:schemeClr val="accent1">
                    <a:lumMod val="75000"/>
                  </a:schemeClr>
                </a:solidFill>
              </a:rPr>
              <a:t>kẹo</a:t>
            </a:r>
            <a:r>
              <a:rPr lang="en-GB" sz="11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100" dirty="0" err="1" smtClean="0">
                <a:solidFill>
                  <a:schemeClr val="accent1">
                    <a:lumMod val="75000"/>
                  </a:schemeClr>
                </a:solidFill>
              </a:rPr>
              <a:t>màu</a:t>
            </a:r>
            <a:r>
              <a:rPr lang="en-GB" sz="11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100" dirty="0" err="1" smtClean="0">
                <a:solidFill>
                  <a:schemeClr val="accent1">
                    <a:lumMod val="75000"/>
                  </a:schemeClr>
                </a:solidFill>
              </a:rPr>
              <a:t>vàng</a:t>
            </a:r>
            <a:r>
              <a:rPr lang="en-GB" sz="1100" dirty="0" smtClean="0">
                <a:solidFill>
                  <a:schemeClr val="accent1">
                    <a:lumMod val="75000"/>
                  </a:schemeClr>
                </a:solidFill>
              </a:rPr>
              <a:t>, </a:t>
            </a:r>
            <a:r>
              <a:rPr lang="en-GB" sz="1100" dirty="0" err="1" smtClean="0">
                <a:solidFill>
                  <a:schemeClr val="accent1">
                    <a:lumMod val="75000"/>
                  </a:schemeClr>
                </a:solidFill>
              </a:rPr>
              <a:t>bao</a:t>
            </a:r>
            <a:r>
              <a:rPr lang="en-GB" sz="11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100" dirty="0" err="1" smtClean="0">
                <a:solidFill>
                  <a:schemeClr val="accent1">
                    <a:lumMod val="75000"/>
                  </a:schemeClr>
                </a:solidFill>
              </a:rPr>
              <a:t>nhiêu</a:t>
            </a:r>
            <a:r>
              <a:rPr lang="en-GB" sz="11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100" dirty="0" err="1" smtClean="0">
                <a:solidFill>
                  <a:schemeClr val="accent1">
                    <a:lumMod val="75000"/>
                  </a:schemeClr>
                </a:solidFill>
              </a:rPr>
              <a:t>viên</a:t>
            </a:r>
            <a:r>
              <a:rPr lang="en-GB" sz="11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100" dirty="0" err="1" smtClean="0">
                <a:solidFill>
                  <a:schemeClr val="accent1">
                    <a:lumMod val="75000"/>
                  </a:schemeClr>
                </a:solidFill>
              </a:rPr>
              <a:t>kẹo</a:t>
            </a:r>
            <a:r>
              <a:rPr lang="en-GB" sz="11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100" dirty="0" err="1" smtClean="0">
                <a:solidFill>
                  <a:schemeClr val="accent1">
                    <a:lumMod val="75000"/>
                  </a:schemeClr>
                </a:solidFill>
              </a:rPr>
              <a:t>màu</a:t>
            </a:r>
            <a:r>
              <a:rPr lang="en-GB" sz="11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100" dirty="0" err="1" smtClean="0">
                <a:solidFill>
                  <a:schemeClr val="accent1">
                    <a:lumMod val="75000"/>
                  </a:schemeClr>
                </a:solidFill>
              </a:rPr>
              <a:t>đỏ</a:t>
            </a:r>
            <a:r>
              <a:rPr lang="en-GB" sz="11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100" dirty="0" err="1">
                <a:solidFill>
                  <a:schemeClr val="accent1">
                    <a:lumMod val="75000"/>
                  </a:schemeClr>
                </a:solidFill>
              </a:rPr>
              <a:t>trong</a:t>
            </a:r>
            <a:r>
              <a:rPr lang="en-GB" sz="11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100" dirty="0" err="1">
                <a:solidFill>
                  <a:schemeClr val="accent1">
                    <a:lumMod val="75000"/>
                  </a:schemeClr>
                </a:solidFill>
              </a:rPr>
              <a:t>hình</a:t>
            </a:r>
            <a:r>
              <a:rPr lang="en-GB" sz="1100" dirty="0">
                <a:solidFill>
                  <a:schemeClr val="accent1">
                    <a:lumMod val="75000"/>
                  </a:schemeClr>
                </a:solidFill>
              </a:rPr>
              <a:t>?</a:t>
            </a:r>
          </a:p>
        </p:txBody>
      </p:sp>
      <p:pic>
        <p:nvPicPr>
          <p:cNvPr id="18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38792" y="649878"/>
            <a:ext cx="1673352" cy="74380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7305327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" dur="2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4882896" y="731520"/>
            <a:ext cx="2368296" cy="3648456"/>
            <a:chOff x="6698279" y="3495675"/>
            <a:chExt cx="973156" cy="1500246"/>
          </a:xfrm>
        </p:grpSpPr>
        <p:pic>
          <p:nvPicPr>
            <p:cNvPr id="12" name="Picture 2" descr="F:\AAA-LÀM ẢNH SLIDE\Bai5-LT-3(1)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698279" y="3495675"/>
              <a:ext cx="973156" cy="1500246"/>
            </a:xfrm>
            <a:prstGeom prst="rect">
              <a:avLst/>
            </a:prstGeom>
            <a:noFill/>
          </p:spPr>
        </p:pic>
        <p:pic>
          <p:nvPicPr>
            <p:cNvPr id="13" name="Picture 4" descr="F:\AAA-LÀM ẢNH SLIDE\Bai5-LT-3(3)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803870" y="4089529"/>
              <a:ext cx="148309" cy="148309"/>
            </a:xfrm>
            <a:prstGeom prst="rect">
              <a:avLst/>
            </a:prstGeom>
            <a:noFill/>
          </p:spPr>
        </p:pic>
        <p:pic>
          <p:nvPicPr>
            <p:cNvPr id="14" name="Picture 4" descr="F:\AAA-LÀM ẢNH SLIDE\Bai5-LT-3(3)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916076" y="4186662"/>
              <a:ext cx="148309" cy="148309"/>
            </a:xfrm>
            <a:prstGeom prst="rect">
              <a:avLst/>
            </a:prstGeom>
            <a:noFill/>
          </p:spPr>
        </p:pic>
        <p:pic>
          <p:nvPicPr>
            <p:cNvPr id="15" name="Picture 4" descr="F:\AAA-LÀM ẢNH SLIDE\Bai5-LT-3(3)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058428" y="4213459"/>
              <a:ext cx="148309" cy="148309"/>
            </a:xfrm>
            <a:prstGeom prst="rect">
              <a:avLst/>
            </a:prstGeom>
            <a:noFill/>
          </p:spPr>
        </p:pic>
        <p:pic>
          <p:nvPicPr>
            <p:cNvPr id="16" name="Picture 4" descr="F:\AAA-LÀM ẢNH SLIDE\Bai5-LT-3(3)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200780" y="4205084"/>
              <a:ext cx="148309" cy="148309"/>
            </a:xfrm>
            <a:prstGeom prst="rect">
              <a:avLst/>
            </a:prstGeom>
            <a:noFill/>
          </p:spPr>
        </p:pic>
        <p:pic>
          <p:nvPicPr>
            <p:cNvPr id="17" name="Picture 4" descr="F:\AAA-LÀM ẢNH SLIDE\Bai5-LT-3(3)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333083" y="4146470"/>
              <a:ext cx="148309" cy="148309"/>
            </a:xfrm>
            <a:prstGeom prst="rect">
              <a:avLst/>
            </a:prstGeom>
            <a:noFill/>
          </p:spPr>
        </p:pic>
        <p:pic>
          <p:nvPicPr>
            <p:cNvPr id="18" name="Picture 4" descr="F:\AAA-LÀM ẢNH SLIDE\Bai5-LT-3(3)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443615" y="4051010"/>
              <a:ext cx="148309" cy="148309"/>
            </a:xfrm>
            <a:prstGeom prst="rect">
              <a:avLst/>
            </a:prstGeom>
            <a:noFill/>
          </p:spPr>
        </p:pic>
        <p:pic>
          <p:nvPicPr>
            <p:cNvPr id="19" name="Picture 4" descr="F:\AAA-LÀM ẢNH SLIDE\Bai5-LT-3(3)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071825" y="4076131"/>
              <a:ext cx="148309" cy="148309"/>
            </a:xfrm>
            <a:prstGeom prst="rect">
              <a:avLst/>
            </a:prstGeom>
            <a:noFill/>
          </p:spPr>
        </p:pic>
        <p:pic>
          <p:nvPicPr>
            <p:cNvPr id="20" name="Picture 3" descr="F:\AAA-LÀM ẢNH SLIDE\Bai5-LT-3(2)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7218285" y="4060280"/>
              <a:ext cx="147431" cy="148309"/>
            </a:xfrm>
            <a:prstGeom prst="rect">
              <a:avLst/>
            </a:prstGeom>
            <a:noFill/>
          </p:spPr>
        </p:pic>
        <p:pic>
          <p:nvPicPr>
            <p:cNvPr id="21" name="Picture 3" descr="F:\AAA-LÀM ẢNH SLIDE\Bai5-LT-3(2)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6936931" y="4045207"/>
              <a:ext cx="147431" cy="148309"/>
            </a:xfrm>
            <a:prstGeom prst="rect">
              <a:avLst/>
            </a:prstGeom>
            <a:noFill/>
          </p:spPr>
        </p:pic>
      </p:grpSp>
      <p:sp>
        <p:nvSpPr>
          <p:cNvPr id="22" name="TextBox 21"/>
          <p:cNvSpPr txBox="1"/>
          <p:nvPr/>
        </p:nvSpPr>
        <p:spPr>
          <a:xfrm>
            <a:off x="5467350" y="3400425"/>
            <a:ext cx="4347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latin typeface="Lato"/>
              </a:rPr>
              <a:t>?</a:t>
            </a:r>
            <a:endParaRPr lang="en-US" sz="3200" b="1" dirty="0">
              <a:latin typeface="Lato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271260" y="3400425"/>
            <a:ext cx="4347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latin typeface="Lato"/>
              </a:rPr>
              <a:t>?</a:t>
            </a:r>
            <a:endParaRPr lang="en-US" sz="3200" b="1" dirty="0">
              <a:latin typeface="Lato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467350" y="3400425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chemeClr val="accent5">
                    <a:lumMod val="75000"/>
                  </a:schemeClr>
                </a:solidFill>
                <a:latin typeface="Lato"/>
              </a:rPr>
              <a:t>7</a:t>
            </a:r>
            <a:endParaRPr lang="en-US" sz="3200" b="1" dirty="0">
              <a:solidFill>
                <a:schemeClr val="accent5">
                  <a:lumMod val="75000"/>
                </a:schemeClr>
              </a:solidFill>
              <a:latin typeface="Lato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271260" y="3400425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chemeClr val="accent5">
                    <a:lumMod val="75000"/>
                  </a:schemeClr>
                </a:solidFill>
                <a:latin typeface="Lato"/>
              </a:rPr>
              <a:t>2</a:t>
            </a:r>
            <a:endParaRPr lang="en-US" sz="3200" b="1" dirty="0">
              <a:solidFill>
                <a:schemeClr val="accent5">
                  <a:lumMod val="75000"/>
                </a:schemeClr>
              </a:solidFill>
              <a:latin typeface="Lato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40025" y="3180559"/>
            <a:ext cx="1964529" cy="1964529"/>
          </a:xfrm>
          <a:prstGeom prst="rect">
            <a:avLst/>
          </a:prstGeom>
        </p:spPr>
      </p:pic>
      <p:sp>
        <p:nvSpPr>
          <p:cNvPr id="27" name="Cloud Callout 26"/>
          <p:cNvSpPr/>
          <p:nvPr/>
        </p:nvSpPr>
        <p:spPr>
          <a:xfrm>
            <a:off x="716535" y="1545381"/>
            <a:ext cx="2629012" cy="1196400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00" dirty="0" err="1">
                <a:solidFill>
                  <a:schemeClr val="accent1">
                    <a:lumMod val="75000"/>
                  </a:schemeClr>
                </a:solidFill>
              </a:rPr>
              <a:t>Đố</a:t>
            </a:r>
            <a:r>
              <a:rPr lang="en-GB" sz="11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100" dirty="0" err="1">
                <a:solidFill>
                  <a:schemeClr val="accent1">
                    <a:lumMod val="75000"/>
                  </a:schemeClr>
                </a:solidFill>
              </a:rPr>
              <a:t>các</a:t>
            </a:r>
            <a:r>
              <a:rPr lang="en-GB" sz="11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100" dirty="0" err="1">
                <a:solidFill>
                  <a:schemeClr val="accent1">
                    <a:lumMod val="75000"/>
                  </a:schemeClr>
                </a:solidFill>
              </a:rPr>
              <a:t>bạn</a:t>
            </a:r>
            <a:r>
              <a:rPr lang="en-GB" sz="11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100" dirty="0" err="1">
                <a:solidFill>
                  <a:schemeClr val="accent1">
                    <a:lumMod val="75000"/>
                  </a:schemeClr>
                </a:solidFill>
              </a:rPr>
              <a:t>có</a:t>
            </a:r>
            <a:r>
              <a:rPr lang="en-GB" sz="11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100" dirty="0" err="1">
                <a:solidFill>
                  <a:schemeClr val="accent1">
                    <a:lumMod val="75000"/>
                  </a:schemeClr>
                </a:solidFill>
              </a:rPr>
              <a:t>bao</a:t>
            </a:r>
            <a:r>
              <a:rPr lang="en-GB" sz="11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100" dirty="0" err="1" smtClean="0">
                <a:solidFill>
                  <a:schemeClr val="accent1">
                    <a:lumMod val="75000"/>
                  </a:schemeClr>
                </a:solidFill>
              </a:rPr>
              <a:t>nhiêu</a:t>
            </a:r>
            <a:r>
              <a:rPr lang="en-GB" sz="11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100" dirty="0" err="1" smtClean="0">
                <a:solidFill>
                  <a:schemeClr val="accent1">
                    <a:lumMod val="75000"/>
                  </a:schemeClr>
                </a:solidFill>
              </a:rPr>
              <a:t>viên</a:t>
            </a:r>
            <a:r>
              <a:rPr lang="en-GB" sz="11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100" dirty="0" err="1" smtClean="0">
                <a:solidFill>
                  <a:schemeClr val="accent1">
                    <a:lumMod val="75000"/>
                  </a:schemeClr>
                </a:solidFill>
              </a:rPr>
              <a:t>kẹo</a:t>
            </a:r>
            <a:r>
              <a:rPr lang="en-GB" sz="11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100" dirty="0" err="1" smtClean="0">
                <a:solidFill>
                  <a:schemeClr val="accent1">
                    <a:lumMod val="75000"/>
                  </a:schemeClr>
                </a:solidFill>
              </a:rPr>
              <a:t>màu</a:t>
            </a:r>
            <a:r>
              <a:rPr lang="en-GB" sz="11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100" dirty="0" err="1" smtClean="0">
                <a:solidFill>
                  <a:schemeClr val="accent1">
                    <a:lumMod val="75000"/>
                  </a:schemeClr>
                </a:solidFill>
              </a:rPr>
              <a:t>vàng</a:t>
            </a:r>
            <a:r>
              <a:rPr lang="en-GB" sz="1100" dirty="0" smtClean="0">
                <a:solidFill>
                  <a:schemeClr val="accent1">
                    <a:lumMod val="75000"/>
                  </a:schemeClr>
                </a:solidFill>
              </a:rPr>
              <a:t>, </a:t>
            </a:r>
            <a:r>
              <a:rPr lang="en-GB" sz="1100" dirty="0" err="1" smtClean="0">
                <a:solidFill>
                  <a:schemeClr val="accent1">
                    <a:lumMod val="75000"/>
                  </a:schemeClr>
                </a:solidFill>
              </a:rPr>
              <a:t>bao</a:t>
            </a:r>
            <a:r>
              <a:rPr lang="en-GB" sz="11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100" dirty="0" err="1" smtClean="0">
                <a:solidFill>
                  <a:schemeClr val="accent1">
                    <a:lumMod val="75000"/>
                  </a:schemeClr>
                </a:solidFill>
              </a:rPr>
              <a:t>nhiêu</a:t>
            </a:r>
            <a:r>
              <a:rPr lang="en-GB" sz="11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100" dirty="0" err="1" smtClean="0">
                <a:solidFill>
                  <a:schemeClr val="accent1">
                    <a:lumMod val="75000"/>
                  </a:schemeClr>
                </a:solidFill>
              </a:rPr>
              <a:t>viên</a:t>
            </a:r>
            <a:r>
              <a:rPr lang="en-GB" sz="11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100" dirty="0" err="1" smtClean="0">
                <a:solidFill>
                  <a:schemeClr val="accent1">
                    <a:lumMod val="75000"/>
                  </a:schemeClr>
                </a:solidFill>
              </a:rPr>
              <a:t>kẹo</a:t>
            </a:r>
            <a:r>
              <a:rPr lang="en-GB" sz="11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100" dirty="0" err="1" smtClean="0">
                <a:solidFill>
                  <a:schemeClr val="accent1">
                    <a:lumMod val="75000"/>
                  </a:schemeClr>
                </a:solidFill>
              </a:rPr>
              <a:t>màu</a:t>
            </a:r>
            <a:r>
              <a:rPr lang="en-GB" sz="11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100" dirty="0" err="1" smtClean="0">
                <a:solidFill>
                  <a:schemeClr val="accent1">
                    <a:lumMod val="75000"/>
                  </a:schemeClr>
                </a:solidFill>
              </a:rPr>
              <a:t>đỏ</a:t>
            </a:r>
            <a:r>
              <a:rPr lang="en-GB" sz="11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100" dirty="0" err="1">
                <a:solidFill>
                  <a:schemeClr val="accent1">
                    <a:lumMod val="75000"/>
                  </a:schemeClr>
                </a:solidFill>
              </a:rPr>
              <a:t>trong</a:t>
            </a:r>
            <a:r>
              <a:rPr lang="en-GB" sz="11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100" dirty="0" err="1">
                <a:solidFill>
                  <a:schemeClr val="accent1">
                    <a:lumMod val="75000"/>
                  </a:schemeClr>
                </a:solidFill>
              </a:rPr>
              <a:t>hình</a:t>
            </a:r>
            <a:r>
              <a:rPr lang="en-GB" sz="1100" dirty="0">
                <a:solidFill>
                  <a:schemeClr val="accent1">
                    <a:lumMod val="75000"/>
                  </a:schemeClr>
                </a:solidFill>
              </a:rPr>
              <a:t>?</a:t>
            </a:r>
          </a:p>
        </p:txBody>
      </p:sp>
      <p:pic>
        <p:nvPicPr>
          <p:cNvPr id="28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38792" y="649878"/>
            <a:ext cx="1673352" cy="74380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9353814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" dur="2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4" grpId="0"/>
      <p:bldP spid="2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334735" y="2983855"/>
            <a:ext cx="8082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b="1" dirty="0" smtClean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1. </a:t>
            </a:r>
            <a:r>
              <a:rPr lang="en-GB" b="1" dirty="0" err="1" smtClean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Số</a:t>
            </a:r>
            <a:r>
              <a:rPr lang="en-GB" b="1" dirty="0" smtClean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 ?</a:t>
            </a:r>
            <a:endParaRPr lang="en-GB" b="1" dirty="0">
              <a:solidFill>
                <a:schemeClr val="bg1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110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5011" y="1969144"/>
            <a:ext cx="2282814" cy="1014711"/>
          </a:xfrm>
          <a:prstGeom prst="rect">
            <a:avLst/>
          </a:prstGeom>
          <a:noFill/>
        </p:spPr>
      </p:pic>
      <p:grpSp>
        <p:nvGrpSpPr>
          <p:cNvPr id="135" name="Group 134"/>
          <p:cNvGrpSpPr/>
          <p:nvPr/>
        </p:nvGrpSpPr>
        <p:grpSpPr>
          <a:xfrm>
            <a:off x="4195373" y="732218"/>
            <a:ext cx="4435882" cy="3840656"/>
            <a:chOff x="4195373" y="732218"/>
            <a:chExt cx="4435882" cy="3840656"/>
          </a:xfrm>
        </p:grpSpPr>
        <p:pic>
          <p:nvPicPr>
            <p:cNvPr id="1026" name="Picture 2" descr="F:\AAA-PDF-SGK\B5-LT-1.png"/>
            <p:cNvPicPr>
              <a:picLocks noChangeAspect="1" noChangeArrowheads="1"/>
            </p:cNvPicPr>
            <p:nvPr/>
          </p:nvPicPr>
          <p:blipFill>
            <a:blip r:embed="rId4" cstate="print"/>
            <a:srcRect l="24536" t="19090" r="15948" b="42726"/>
            <a:stretch>
              <a:fillRect/>
            </a:stretch>
          </p:blipFill>
          <p:spPr bwMode="auto">
            <a:xfrm>
              <a:off x="4195373" y="732218"/>
              <a:ext cx="4435882" cy="3840656"/>
            </a:xfrm>
            <a:prstGeom prst="rect">
              <a:avLst/>
            </a:prstGeom>
            <a:noFill/>
          </p:spPr>
        </p:pic>
        <p:sp>
          <p:nvSpPr>
            <p:cNvPr id="95" name="TextBox 94"/>
            <p:cNvSpPr txBox="1"/>
            <p:nvPr/>
          </p:nvSpPr>
          <p:spPr>
            <a:xfrm>
              <a:off x="4754880" y="800100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chemeClr val="accent5"/>
                  </a:solidFill>
                  <a:latin typeface="Lato"/>
                </a:rPr>
                <a:t>1</a:t>
              </a:r>
              <a:endParaRPr lang="en-US" b="1" dirty="0">
                <a:solidFill>
                  <a:schemeClr val="accent5"/>
                </a:solidFill>
                <a:latin typeface="Lato"/>
              </a:endParaRPr>
            </a:p>
          </p:txBody>
        </p:sp>
        <p:sp>
          <p:nvSpPr>
            <p:cNvPr id="117" name="TextBox 116"/>
            <p:cNvSpPr txBox="1"/>
            <p:nvPr/>
          </p:nvSpPr>
          <p:spPr>
            <a:xfrm>
              <a:off x="4758690" y="1341120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chemeClr val="accent5"/>
                  </a:solidFill>
                  <a:latin typeface="Lato"/>
                </a:rPr>
                <a:t>2</a:t>
              </a:r>
              <a:endParaRPr lang="en-US" b="1" dirty="0">
                <a:solidFill>
                  <a:schemeClr val="accent5"/>
                </a:solidFill>
                <a:latin typeface="Lato"/>
              </a:endParaRPr>
            </a:p>
          </p:txBody>
        </p:sp>
        <p:sp>
          <p:nvSpPr>
            <p:cNvPr id="118" name="TextBox 117"/>
            <p:cNvSpPr txBox="1"/>
            <p:nvPr/>
          </p:nvSpPr>
          <p:spPr>
            <a:xfrm>
              <a:off x="5448300" y="1059180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chemeClr val="accent5"/>
                  </a:solidFill>
                  <a:latin typeface="Lato"/>
                </a:rPr>
                <a:t>3</a:t>
              </a:r>
              <a:endParaRPr lang="en-US" b="1" dirty="0">
                <a:solidFill>
                  <a:schemeClr val="accent5"/>
                </a:solidFill>
                <a:latin typeface="Lato"/>
              </a:endParaRPr>
            </a:p>
          </p:txBody>
        </p:sp>
        <p:sp>
          <p:nvSpPr>
            <p:cNvPr id="119" name="TextBox 118"/>
            <p:cNvSpPr txBox="1"/>
            <p:nvPr/>
          </p:nvSpPr>
          <p:spPr>
            <a:xfrm>
              <a:off x="4739640" y="2202180"/>
              <a:ext cx="32573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latin typeface="Lato"/>
                </a:rPr>
                <a:t>?</a:t>
              </a:r>
              <a:endParaRPr lang="en-US" b="1" dirty="0">
                <a:latin typeface="Lato"/>
              </a:endParaRPr>
            </a:p>
          </p:txBody>
        </p:sp>
        <p:sp>
          <p:nvSpPr>
            <p:cNvPr id="120" name="TextBox 119"/>
            <p:cNvSpPr txBox="1"/>
            <p:nvPr/>
          </p:nvSpPr>
          <p:spPr>
            <a:xfrm>
              <a:off x="4743450" y="2754630"/>
              <a:ext cx="32573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latin typeface="Lato"/>
                </a:rPr>
                <a:t>?</a:t>
              </a:r>
              <a:endParaRPr lang="en-US" b="1" dirty="0">
                <a:latin typeface="Lato"/>
              </a:endParaRPr>
            </a:p>
          </p:txBody>
        </p:sp>
        <p:sp>
          <p:nvSpPr>
            <p:cNvPr id="121" name="TextBox 120"/>
            <p:cNvSpPr txBox="1"/>
            <p:nvPr/>
          </p:nvSpPr>
          <p:spPr>
            <a:xfrm>
              <a:off x="7566660" y="2205990"/>
              <a:ext cx="32573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latin typeface="Lato"/>
                </a:rPr>
                <a:t>?</a:t>
              </a:r>
              <a:endParaRPr lang="en-US" b="1" dirty="0">
                <a:latin typeface="Lato"/>
              </a:endParaRPr>
            </a:p>
          </p:txBody>
        </p:sp>
        <p:sp>
          <p:nvSpPr>
            <p:cNvPr id="122" name="TextBox 121"/>
            <p:cNvSpPr txBox="1"/>
            <p:nvPr/>
          </p:nvSpPr>
          <p:spPr>
            <a:xfrm>
              <a:off x="7570470" y="2758440"/>
              <a:ext cx="32573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latin typeface="Lato"/>
                </a:rPr>
                <a:t>?</a:t>
              </a:r>
              <a:endParaRPr lang="en-US" b="1" dirty="0">
                <a:latin typeface="Lato"/>
              </a:endParaRPr>
            </a:p>
          </p:txBody>
        </p:sp>
        <p:sp>
          <p:nvSpPr>
            <p:cNvPr id="123" name="TextBox 122"/>
            <p:cNvSpPr txBox="1"/>
            <p:nvPr/>
          </p:nvSpPr>
          <p:spPr>
            <a:xfrm>
              <a:off x="4743450" y="3634740"/>
              <a:ext cx="32573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latin typeface="Lato"/>
                </a:rPr>
                <a:t>?</a:t>
              </a:r>
              <a:endParaRPr lang="en-US" b="1" dirty="0">
                <a:latin typeface="Lato"/>
              </a:endParaRPr>
            </a:p>
          </p:txBody>
        </p:sp>
        <p:sp>
          <p:nvSpPr>
            <p:cNvPr id="124" name="TextBox 123"/>
            <p:cNvSpPr txBox="1"/>
            <p:nvPr/>
          </p:nvSpPr>
          <p:spPr>
            <a:xfrm>
              <a:off x="4747260" y="4175760"/>
              <a:ext cx="32573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latin typeface="Lato"/>
                </a:rPr>
                <a:t>?</a:t>
              </a:r>
              <a:endParaRPr lang="en-US" b="1" dirty="0">
                <a:latin typeface="Lato"/>
              </a:endParaRPr>
            </a:p>
          </p:txBody>
        </p:sp>
        <p:sp>
          <p:nvSpPr>
            <p:cNvPr id="125" name="TextBox 124"/>
            <p:cNvSpPr txBox="1"/>
            <p:nvPr/>
          </p:nvSpPr>
          <p:spPr>
            <a:xfrm>
              <a:off x="7581900" y="3627120"/>
              <a:ext cx="32573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latin typeface="Lato"/>
                </a:rPr>
                <a:t>?</a:t>
              </a:r>
              <a:endParaRPr lang="en-US" b="1" dirty="0">
                <a:latin typeface="Lato"/>
              </a:endParaRPr>
            </a:p>
          </p:txBody>
        </p:sp>
        <p:sp>
          <p:nvSpPr>
            <p:cNvPr id="126" name="TextBox 125"/>
            <p:cNvSpPr txBox="1"/>
            <p:nvPr/>
          </p:nvSpPr>
          <p:spPr>
            <a:xfrm>
              <a:off x="7574280" y="4156710"/>
              <a:ext cx="32573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latin typeface="Lato"/>
                </a:rPr>
                <a:t>?</a:t>
              </a:r>
              <a:endParaRPr lang="en-US" b="1" dirty="0">
                <a:latin typeface="Lato"/>
              </a:endParaRPr>
            </a:p>
          </p:txBody>
        </p:sp>
        <p:sp>
          <p:nvSpPr>
            <p:cNvPr id="127" name="TextBox 126"/>
            <p:cNvSpPr txBox="1"/>
            <p:nvPr/>
          </p:nvSpPr>
          <p:spPr>
            <a:xfrm>
              <a:off x="7570470" y="792480"/>
              <a:ext cx="32573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latin typeface="Lato"/>
                </a:rPr>
                <a:t>?</a:t>
              </a:r>
              <a:endParaRPr lang="en-US" b="1" dirty="0">
                <a:latin typeface="Lato"/>
              </a:endParaRPr>
            </a:p>
          </p:txBody>
        </p:sp>
        <p:sp>
          <p:nvSpPr>
            <p:cNvPr id="128" name="TextBox 127"/>
            <p:cNvSpPr txBox="1"/>
            <p:nvPr/>
          </p:nvSpPr>
          <p:spPr>
            <a:xfrm>
              <a:off x="7562850" y="1322070"/>
              <a:ext cx="32573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latin typeface="Lato"/>
                </a:rPr>
                <a:t>?</a:t>
              </a:r>
              <a:endParaRPr lang="en-US" b="1" dirty="0">
                <a:latin typeface="Lato"/>
              </a:endParaRPr>
            </a:p>
          </p:txBody>
        </p:sp>
        <p:sp>
          <p:nvSpPr>
            <p:cNvPr id="129" name="TextBox 128"/>
            <p:cNvSpPr txBox="1"/>
            <p:nvPr/>
          </p:nvSpPr>
          <p:spPr>
            <a:xfrm>
              <a:off x="8267700" y="1066800"/>
              <a:ext cx="32573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latin typeface="Lato"/>
                </a:rPr>
                <a:t>?</a:t>
              </a:r>
              <a:endParaRPr lang="en-US" b="1" dirty="0">
                <a:latin typeface="Lato"/>
              </a:endParaRPr>
            </a:p>
          </p:txBody>
        </p:sp>
        <p:sp>
          <p:nvSpPr>
            <p:cNvPr id="131" name="TextBox 130"/>
            <p:cNvSpPr txBox="1"/>
            <p:nvPr/>
          </p:nvSpPr>
          <p:spPr>
            <a:xfrm>
              <a:off x="8260080" y="2476500"/>
              <a:ext cx="32573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latin typeface="Lato"/>
                </a:rPr>
                <a:t>?</a:t>
              </a:r>
              <a:endParaRPr lang="en-US" b="1" dirty="0">
                <a:latin typeface="Lato"/>
              </a:endParaRPr>
            </a:p>
          </p:txBody>
        </p:sp>
        <p:sp>
          <p:nvSpPr>
            <p:cNvPr id="132" name="TextBox 131"/>
            <p:cNvSpPr txBox="1"/>
            <p:nvPr/>
          </p:nvSpPr>
          <p:spPr>
            <a:xfrm>
              <a:off x="8271510" y="3882390"/>
              <a:ext cx="32573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latin typeface="Lato"/>
                </a:rPr>
                <a:t>?</a:t>
              </a:r>
              <a:endParaRPr lang="en-US" b="1" dirty="0">
                <a:latin typeface="Lato"/>
              </a:endParaRPr>
            </a:p>
          </p:txBody>
        </p:sp>
        <p:sp>
          <p:nvSpPr>
            <p:cNvPr id="133" name="TextBox 132"/>
            <p:cNvSpPr txBox="1"/>
            <p:nvPr/>
          </p:nvSpPr>
          <p:spPr>
            <a:xfrm>
              <a:off x="5436870" y="2476500"/>
              <a:ext cx="32573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latin typeface="Lato"/>
                </a:rPr>
                <a:t>?</a:t>
              </a:r>
              <a:endParaRPr lang="en-US" b="1" dirty="0">
                <a:latin typeface="Lato"/>
              </a:endParaRPr>
            </a:p>
          </p:txBody>
        </p:sp>
        <p:sp>
          <p:nvSpPr>
            <p:cNvPr id="134" name="TextBox 133"/>
            <p:cNvSpPr txBox="1"/>
            <p:nvPr/>
          </p:nvSpPr>
          <p:spPr>
            <a:xfrm>
              <a:off x="5440680" y="3897630"/>
              <a:ext cx="32573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latin typeface="Lato"/>
                </a:rPr>
                <a:t>?</a:t>
              </a:r>
              <a:endParaRPr lang="en-US" b="1" dirty="0">
                <a:latin typeface="Lato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8298135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7935" y="682535"/>
            <a:ext cx="1673352" cy="743806"/>
          </a:xfrm>
          <a:prstGeom prst="rect">
            <a:avLst/>
          </a:prstGeom>
          <a:noFill/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22914" y="3193672"/>
            <a:ext cx="1644032" cy="1914333"/>
          </a:xfrm>
          <a:prstGeom prst="rect">
            <a:avLst/>
          </a:prstGeom>
        </p:spPr>
      </p:pic>
      <p:pic>
        <p:nvPicPr>
          <p:cNvPr id="16" name="Picture 2" descr="F:\AAA-PDF-SGK\B5-LT-1.png"/>
          <p:cNvPicPr>
            <a:picLocks noChangeAspect="1" noChangeArrowheads="1"/>
          </p:cNvPicPr>
          <p:nvPr/>
        </p:nvPicPr>
        <p:blipFill>
          <a:blip r:embed="rId5" cstate="print"/>
          <a:srcRect l="24536" t="19090" r="53985" b="70906"/>
          <a:stretch>
            <a:fillRect/>
          </a:stretch>
        </p:blipFill>
        <p:spPr bwMode="auto">
          <a:xfrm>
            <a:off x="3268980" y="1287302"/>
            <a:ext cx="4770531" cy="2998948"/>
          </a:xfrm>
          <a:prstGeom prst="rect">
            <a:avLst/>
          </a:prstGeom>
          <a:noFill/>
        </p:spPr>
      </p:pic>
      <p:sp>
        <p:nvSpPr>
          <p:cNvPr id="18" name="TextBox 17"/>
          <p:cNvSpPr txBox="1"/>
          <p:nvPr/>
        </p:nvSpPr>
        <p:spPr>
          <a:xfrm>
            <a:off x="5044440" y="3101340"/>
            <a:ext cx="65434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 smtClean="0">
                <a:solidFill>
                  <a:schemeClr val="accent5"/>
                </a:solidFill>
                <a:latin typeface="Lato"/>
              </a:rPr>
              <a:t>?</a:t>
            </a:r>
            <a:endParaRPr lang="en-US" sz="6000" b="1" dirty="0">
              <a:solidFill>
                <a:schemeClr val="accent5"/>
              </a:solidFill>
              <a:latin typeface="Lato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117080" y="2282190"/>
            <a:ext cx="65434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 smtClean="0">
                <a:solidFill>
                  <a:schemeClr val="accent5"/>
                </a:solidFill>
                <a:latin typeface="Lato"/>
              </a:rPr>
              <a:t>?</a:t>
            </a:r>
            <a:endParaRPr lang="en-US" sz="6000" b="1" dirty="0">
              <a:solidFill>
                <a:schemeClr val="accent5"/>
              </a:solidFill>
              <a:latin typeface="Lato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052060" y="1485900"/>
            <a:ext cx="65434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 smtClean="0">
                <a:solidFill>
                  <a:schemeClr val="accent5"/>
                </a:solidFill>
                <a:latin typeface="Lato"/>
              </a:rPr>
              <a:t>?</a:t>
            </a:r>
            <a:endParaRPr lang="en-US" sz="6000" b="1" dirty="0">
              <a:solidFill>
                <a:schemeClr val="accent5"/>
              </a:solidFill>
              <a:latin typeface="Lato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5122987" y="3193672"/>
            <a:ext cx="497252" cy="830997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4800" b="1" dirty="0" smtClean="0">
                <a:solidFill>
                  <a:schemeClr val="accent5"/>
                </a:solidFill>
                <a:latin typeface="Lato"/>
              </a:rPr>
              <a:t>2</a:t>
            </a:r>
            <a:endParaRPr lang="en-US" sz="4800" b="1" dirty="0">
              <a:solidFill>
                <a:schemeClr val="accent5"/>
              </a:solidFill>
              <a:latin typeface="Lato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195627" y="2371277"/>
            <a:ext cx="497252" cy="830997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4800" b="1" dirty="0" smtClean="0">
                <a:solidFill>
                  <a:schemeClr val="accent5"/>
                </a:solidFill>
                <a:latin typeface="Lato"/>
              </a:rPr>
              <a:t>3</a:t>
            </a:r>
            <a:endParaRPr lang="en-US" sz="4800" b="1" dirty="0">
              <a:solidFill>
                <a:schemeClr val="accent5"/>
              </a:solidFill>
              <a:latin typeface="Lato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5076587" y="1578232"/>
            <a:ext cx="616478" cy="830997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chemeClr val="accent5"/>
                </a:solidFill>
                <a:latin typeface="Lato"/>
              </a:rPr>
              <a:t>1</a:t>
            </a:r>
            <a:endParaRPr lang="en-US" sz="4800" b="1" dirty="0">
              <a:solidFill>
                <a:schemeClr val="accent5"/>
              </a:solidFill>
              <a:latin typeface="Lato"/>
            </a:endParaRPr>
          </a:p>
        </p:txBody>
      </p:sp>
      <p:sp>
        <p:nvSpPr>
          <p:cNvPr id="11" name="Cloud Callout 10"/>
          <p:cNvSpPr/>
          <p:nvPr/>
        </p:nvSpPr>
        <p:spPr>
          <a:xfrm>
            <a:off x="498998" y="1578232"/>
            <a:ext cx="2629012" cy="1196400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00" dirty="0" err="1" smtClean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Hãy</a:t>
            </a:r>
            <a:r>
              <a:rPr lang="en-GB" sz="1100" dirty="0" smtClean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GB" sz="1100" dirty="0" err="1" smtClean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cùng</a:t>
            </a:r>
            <a:r>
              <a:rPr lang="en-GB" sz="1100" dirty="0" smtClean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GB" sz="1100" dirty="0" err="1" smtClean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mình</a:t>
            </a:r>
            <a:r>
              <a:rPr lang="en-GB" sz="1100" dirty="0" smtClean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GB" sz="1100" dirty="0" err="1" smtClean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điền</a:t>
            </a:r>
            <a:r>
              <a:rPr lang="en-GB" sz="1100" dirty="0" smtClean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GB" sz="1100" dirty="0" err="1" smtClean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số</a:t>
            </a:r>
            <a:r>
              <a:rPr lang="en-GB" sz="1100" dirty="0" smtClean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GB" sz="1100" dirty="0" err="1" smtClean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vào</a:t>
            </a:r>
            <a:r>
              <a:rPr lang="en-GB" sz="1100" dirty="0" smtClean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GB" sz="1100" dirty="0" err="1" smtClean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chỗ</a:t>
            </a:r>
            <a:r>
              <a:rPr lang="en-GB" sz="1100" dirty="0" smtClean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GB" sz="1100" dirty="0" err="1" smtClean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trống</a:t>
            </a:r>
            <a:r>
              <a:rPr lang="en-GB" sz="1100" dirty="0" smtClean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GB" sz="1100" dirty="0" err="1" smtClean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nhé</a:t>
            </a:r>
            <a:r>
              <a:rPr lang="en-GB" sz="1100" dirty="0" smtClean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.</a:t>
            </a:r>
            <a:endParaRPr lang="en-GB" sz="1100" dirty="0">
              <a:solidFill>
                <a:schemeClr val="accent1">
                  <a:lumMod val="75000"/>
                </a:schemeClr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599381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" dur="2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17" grpId="0"/>
      <p:bldP spid="41" grpId="0" animBg="1"/>
      <p:bldP spid="42" grpId="0" animBg="1"/>
      <p:bldP spid="4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F:\AAA-PDF-SGK\B5-LT-1.png"/>
          <p:cNvPicPr>
            <a:picLocks noChangeAspect="1" noChangeArrowheads="1"/>
          </p:cNvPicPr>
          <p:nvPr/>
        </p:nvPicPr>
        <p:blipFill>
          <a:blip r:embed="rId3" cstate="print"/>
          <a:srcRect l="62574" t="19090" r="15948" b="70906"/>
          <a:stretch>
            <a:fillRect/>
          </a:stretch>
        </p:blipFill>
        <p:spPr bwMode="auto">
          <a:xfrm>
            <a:off x="3307842" y="1289304"/>
            <a:ext cx="4772022" cy="2999232"/>
          </a:xfrm>
          <a:prstGeom prst="rect">
            <a:avLst/>
          </a:prstGeom>
          <a:noFill/>
        </p:spPr>
      </p:pic>
      <p:sp>
        <p:nvSpPr>
          <p:cNvPr id="36" name="TextBox 35"/>
          <p:cNvSpPr txBox="1"/>
          <p:nvPr/>
        </p:nvSpPr>
        <p:spPr>
          <a:xfrm>
            <a:off x="5044440" y="3101340"/>
            <a:ext cx="65434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 smtClean="0">
                <a:latin typeface="Lato"/>
              </a:rPr>
              <a:t>?</a:t>
            </a:r>
            <a:endParaRPr lang="en-US" sz="6000" b="1" dirty="0">
              <a:latin typeface="Lato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7117080" y="2282190"/>
            <a:ext cx="65434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 smtClean="0">
                <a:latin typeface="Lato"/>
              </a:rPr>
              <a:t>?</a:t>
            </a:r>
            <a:endParaRPr lang="en-US" sz="6000" b="1" dirty="0">
              <a:latin typeface="Lato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5052060" y="1485900"/>
            <a:ext cx="65434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 smtClean="0">
                <a:latin typeface="Lato"/>
              </a:rPr>
              <a:t>?</a:t>
            </a:r>
            <a:endParaRPr lang="en-US" sz="6000" b="1" dirty="0">
              <a:latin typeface="Lato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5130607" y="3193672"/>
            <a:ext cx="497252" cy="830997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4800" b="1" dirty="0" smtClean="0">
                <a:solidFill>
                  <a:schemeClr val="accent5"/>
                </a:solidFill>
                <a:latin typeface="Lato"/>
              </a:rPr>
              <a:t>4</a:t>
            </a:r>
            <a:endParaRPr lang="en-US" sz="4800" b="1" dirty="0">
              <a:solidFill>
                <a:schemeClr val="accent5"/>
              </a:solidFill>
              <a:latin typeface="Lato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7201998" y="2409229"/>
            <a:ext cx="497252" cy="830997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4800" b="1" dirty="0" smtClean="0">
                <a:solidFill>
                  <a:schemeClr val="accent5"/>
                </a:solidFill>
                <a:latin typeface="Lato"/>
              </a:rPr>
              <a:t>7</a:t>
            </a:r>
            <a:endParaRPr lang="en-US" sz="4800" b="1" dirty="0">
              <a:solidFill>
                <a:schemeClr val="accent5"/>
              </a:solidFill>
              <a:latin typeface="Lato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5122987" y="1578232"/>
            <a:ext cx="497252" cy="830997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4800" b="1" dirty="0" smtClean="0">
                <a:solidFill>
                  <a:schemeClr val="accent5"/>
                </a:solidFill>
                <a:latin typeface="Lato"/>
              </a:rPr>
              <a:t>3</a:t>
            </a:r>
            <a:endParaRPr lang="en-US" sz="4800" b="1" dirty="0">
              <a:solidFill>
                <a:schemeClr val="accent5"/>
              </a:solidFill>
              <a:latin typeface="Lato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22914" y="3193672"/>
            <a:ext cx="1644032" cy="1914333"/>
          </a:xfrm>
          <a:prstGeom prst="rect">
            <a:avLst/>
          </a:prstGeom>
        </p:spPr>
      </p:pic>
      <p:sp>
        <p:nvSpPr>
          <p:cNvPr id="12" name="Cloud Callout 11"/>
          <p:cNvSpPr/>
          <p:nvPr/>
        </p:nvSpPr>
        <p:spPr>
          <a:xfrm>
            <a:off x="498998" y="1578232"/>
            <a:ext cx="2629012" cy="1196400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00" dirty="0" err="1" smtClean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Hãy</a:t>
            </a:r>
            <a:r>
              <a:rPr lang="en-GB" sz="1100" dirty="0" smtClean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GB" sz="1100" dirty="0" err="1" smtClean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cùng</a:t>
            </a:r>
            <a:r>
              <a:rPr lang="en-GB" sz="1100" dirty="0" smtClean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GB" sz="1100" dirty="0" err="1" smtClean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mình</a:t>
            </a:r>
            <a:r>
              <a:rPr lang="en-GB" sz="1100" dirty="0" smtClean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GB" sz="1100" dirty="0" err="1" smtClean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điền</a:t>
            </a:r>
            <a:r>
              <a:rPr lang="en-GB" sz="1100" dirty="0" smtClean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GB" sz="1100" dirty="0" err="1" smtClean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số</a:t>
            </a:r>
            <a:r>
              <a:rPr lang="en-GB" sz="1100" dirty="0" smtClean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GB" sz="1100" dirty="0" err="1" smtClean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vào</a:t>
            </a:r>
            <a:r>
              <a:rPr lang="en-GB" sz="1100" dirty="0" smtClean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GB" sz="1100" dirty="0" err="1" smtClean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chỗ</a:t>
            </a:r>
            <a:r>
              <a:rPr lang="en-GB" sz="1100" dirty="0" smtClean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GB" sz="1100" dirty="0" err="1" smtClean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trống</a:t>
            </a:r>
            <a:r>
              <a:rPr lang="en-GB" sz="1100" dirty="0" smtClean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GB" sz="1100" dirty="0" err="1" smtClean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nhé</a:t>
            </a:r>
            <a:r>
              <a:rPr lang="en-GB" sz="1100" dirty="0" smtClean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.</a:t>
            </a:r>
            <a:endParaRPr lang="en-GB" sz="1100" dirty="0">
              <a:solidFill>
                <a:schemeClr val="accent1">
                  <a:lumMod val="75000"/>
                </a:schemeClr>
              </a:solidFill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13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07935" y="682535"/>
            <a:ext cx="1673352" cy="74380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5599381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36" grpId="0"/>
      <p:bldP spid="37" grpId="0"/>
      <p:bldP spid="38" grpId="0"/>
      <p:bldP spid="42" grpId="0" animBg="1"/>
      <p:bldP spid="43" grpId="0" animBg="1"/>
      <p:bldP spid="4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F:\AAA-PDF-SGK\B5-LT-1.png"/>
          <p:cNvPicPr>
            <a:picLocks noChangeAspect="1" noChangeArrowheads="1"/>
          </p:cNvPicPr>
          <p:nvPr/>
        </p:nvPicPr>
        <p:blipFill>
          <a:blip r:embed="rId3" cstate="print"/>
          <a:srcRect l="24539" t="32726" r="53985" b="56361"/>
          <a:stretch>
            <a:fillRect/>
          </a:stretch>
        </p:blipFill>
        <p:spPr bwMode="auto">
          <a:xfrm>
            <a:off x="3273552" y="1152144"/>
            <a:ext cx="4773168" cy="3273550"/>
          </a:xfrm>
          <a:prstGeom prst="rect">
            <a:avLst/>
          </a:prstGeom>
          <a:noFill/>
        </p:spPr>
      </p:pic>
      <p:sp>
        <p:nvSpPr>
          <p:cNvPr id="33" name="TextBox 32"/>
          <p:cNvSpPr txBox="1"/>
          <p:nvPr/>
        </p:nvSpPr>
        <p:spPr>
          <a:xfrm>
            <a:off x="5044440" y="3101340"/>
            <a:ext cx="65434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 smtClean="0">
                <a:latin typeface="Lato"/>
              </a:rPr>
              <a:t>?</a:t>
            </a:r>
            <a:endParaRPr lang="en-US" sz="6000" b="1" dirty="0">
              <a:latin typeface="Lato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7117080" y="2282190"/>
            <a:ext cx="65434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 smtClean="0">
                <a:latin typeface="Lato"/>
              </a:rPr>
              <a:t>?</a:t>
            </a:r>
            <a:endParaRPr lang="en-US" sz="6000" b="1" dirty="0">
              <a:latin typeface="Lato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5052060" y="1485900"/>
            <a:ext cx="65434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 smtClean="0">
                <a:latin typeface="Lato"/>
              </a:rPr>
              <a:t>?</a:t>
            </a:r>
            <a:endParaRPr lang="en-US" sz="6000" b="1" dirty="0">
              <a:latin typeface="Lato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5130607" y="3193672"/>
            <a:ext cx="497252" cy="830997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4800" b="1" dirty="0" smtClean="0">
                <a:solidFill>
                  <a:schemeClr val="accent5"/>
                </a:solidFill>
                <a:latin typeface="Lato"/>
              </a:rPr>
              <a:t>2</a:t>
            </a:r>
            <a:endParaRPr lang="en-US" sz="4800" b="1" dirty="0">
              <a:solidFill>
                <a:schemeClr val="accent5"/>
              </a:solidFill>
              <a:latin typeface="Lato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7195627" y="2373420"/>
            <a:ext cx="497252" cy="830997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4800" b="1" dirty="0" smtClean="0">
                <a:solidFill>
                  <a:schemeClr val="accent5"/>
                </a:solidFill>
                <a:latin typeface="Lato"/>
              </a:rPr>
              <a:t>8</a:t>
            </a:r>
            <a:endParaRPr lang="en-US" sz="4800" b="1" dirty="0">
              <a:solidFill>
                <a:schemeClr val="accent5"/>
              </a:solidFill>
              <a:latin typeface="Lato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5122987" y="1578232"/>
            <a:ext cx="497252" cy="830997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4800" b="1" dirty="0" smtClean="0">
                <a:solidFill>
                  <a:schemeClr val="accent5"/>
                </a:solidFill>
                <a:latin typeface="Lato"/>
              </a:rPr>
              <a:t>6</a:t>
            </a:r>
            <a:endParaRPr lang="en-US" sz="4800" b="1" dirty="0">
              <a:solidFill>
                <a:schemeClr val="accent5"/>
              </a:solidFill>
              <a:latin typeface="Lato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22914" y="3193672"/>
            <a:ext cx="1644032" cy="1914333"/>
          </a:xfrm>
          <a:prstGeom prst="rect">
            <a:avLst/>
          </a:prstGeom>
        </p:spPr>
      </p:pic>
      <p:sp>
        <p:nvSpPr>
          <p:cNvPr id="13" name="Cloud Callout 12"/>
          <p:cNvSpPr/>
          <p:nvPr/>
        </p:nvSpPr>
        <p:spPr>
          <a:xfrm>
            <a:off x="498998" y="1578232"/>
            <a:ext cx="2629012" cy="1196400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00" dirty="0" err="1" smtClean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Hãy</a:t>
            </a:r>
            <a:r>
              <a:rPr lang="en-GB" sz="1100" dirty="0" smtClean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GB" sz="1100" dirty="0" err="1" smtClean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cùng</a:t>
            </a:r>
            <a:r>
              <a:rPr lang="en-GB" sz="1100" dirty="0" smtClean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GB" sz="1100" dirty="0" err="1" smtClean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mình</a:t>
            </a:r>
            <a:r>
              <a:rPr lang="en-GB" sz="1100" dirty="0" smtClean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GB" sz="1100" dirty="0" err="1" smtClean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điền</a:t>
            </a:r>
            <a:r>
              <a:rPr lang="en-GB" sz="1100" dirty="0" smtClean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GB" sz="1100" dirty="0" err="1" smtClean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số</a:t>
            </a:r>
            <a:r>
              <a:rPr lang="en-GB" sz="1100" dirty="0" smtClean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GB" sz="1100" dirty="0" err="1" smtClean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vào</a:t>
            </a:r>
            <a:r>
              <a:rPr lang="en-GB" sz="1100" dirty="0" smtClean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GB" sz="1100" dirty="0" err="1" smtClean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chỗ</a:t>
            </a:r>
            <a:r>
              <a:rPr lang="en-GB" sz="1100" dirty="0" smtClean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GB" sz="1100" dirty="0" err="1" smtClean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trống</a:t>
            </a:r>
            <a:r>
              <a:rPr lang="en-GB" sz="1100" dirty="0" smtClean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GB" sz="1100" dirty="0" err="1" smtClean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nhé</a:t>
            </a:r>
            <a:r>
              <a:rPr lang="en-GB" sz="1100" dirty="0" smtClean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.</a:t>
            </a:r>
            <a:endParaRPr lang="en-GB" sz="1100" dirty="0">
              <a:solidFill>
                <a:schemeClr val="accent1">
                  <a:lumMod val="75000"/>
                </a:schemeClr>
              </a:solidFill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15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07935" y="682535"/>
            <a:ext cx="1673352" cy="74380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5599381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  <p:bldLst>
      <p:bldP spid="33" grpId="0"/>
      <p:bldP spid="35" grpId="0"/>
      <p:bldP spid="39" grpId="0"/>
      <p:bldP spid="40" grpId="0" animBg="1"/>
      <p:bldP spid="41" grpId="0" animBg="1"/>
      <p:bldP spid="4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F:\AAA-PDF-SGK\B5-LT-1.png"/>
          <p:cNvPicPr>
            <a:picLocks noChangeAspect="1" noChangeArrowheads="1"/>
          </p:cNvPicPr>
          <p:nvPr/>
        </p:nvPicPr>
        <p:blipFill>
          <a:blip r:embed="rId3" cstate="print"/>
          <a:srcRect l="62574" t="32726" r="15950" b="56361"/>
          <a:stretch>
            <a:fillRect/>
          </a:stretch>
        </p:blipFill>
        <p:spPr bwMode="auto">
          <a:xfrm>
            <a:off x="3307842" y="1152144"/>
            <a:ext cx="4773168" cy="3273546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5044440" y="3101340"/>
            <a:ext cx="65434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 smtClean="0">
                <a:latin typeface="Lato"/>
              </a:rPr>
              <a:t>?</a:t>
            </a:r>
            <a:endParaRPr lang="en-US" sz="6000" b="1" dirty="0">
              <a:latin typeface="Lato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117080" y="2282190"/>
            <a:ext cx="65434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 smtClean="0">
                <a:latin typeface="Lato"/>
              </a:rPr>
              <a:t>?</a:t>
            </a:r>
            <a:endParaRPr lang="en-US" sz="6000" b="1" dirty="0">
              <a:latin typeface="Lato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052060" y="1485900"/>
            <a:ext cx="65434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 smtClean="0">
                <a:latin typeface="Lato"/>
              </a:rPr>
              <a:t>?</a:t>
            </a:r>
            <a:endParaRPr lang="en-US" sz="6000" b="1" dirty="0">
              <a:latin typeface="Lato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22987" y="3193672"/>
            <a:ext cx="497252" cy="830997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4800" b="1" dirty="0" smtClean="0">
                <a:solidFill>
                  <a:schemeClr val="accent5"/>
                </a:solidFill>
                <a:latin typeface="Lato"/>
              </a:rPr>
              <a:t>5</a:t>
            </a:r>
            <a:endParaRPr lang="en-US" sz="4800" b="1" dirty="0">
              <a:solidFill>
                <a:schemeClr val="accent5"/>
              </a:solidFill>
              <a:latin typeface="Lato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201998" y="2373418"/>
            <a:ext cx="497252" cy="830997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4800" b="1" dirty="0" smtClean="0">
                <a:solidFill>
                  <a:schemeClr val="accent5"/>
                </a:solidFill>
                <a:latin typeface="Lato"/>
              </a:rPr>
              <a:t>9</a:t>
            </a:r>
            <a:endParaRPr lang="en-US" sz="4800" b="1" dirty="0">
              <a:solidFill>
                <a:schemeClr val="accent5"/>
              </a:solidFill>
              <a:latin typeface="Lato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115320" y="1578232"/>
            <a:ext cx="497252" cy="830997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4800" b="1" dirty="0" smtClean="0">
                <a:solidFill>
                  <a:schemeClr val="accent5"/>
                </a:solidFill>
                <a:latin typeface="Lato"/>
              </a:rPr>
              <a:t>4</a:t>
            </a:r>
            <a:endParaRPr lang="en-US" sz="4800" b="1" dirty="0">
              <a:solidFill>
                <a:schemeClr val="accent5"/>
              </a:solidFill>
              <a:latin typeface="Lato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22914" y="3193672"/>
            <a:ext cx="1644032" cy="1914333"/>
          </a:xfrm>
          <a:prstGeom prst="rect">
            <a:avLst/>
          </a:prstGeom>
        </p:spPr>
      </p:pic>
      <p:sp>
        <p:nvSpPr>
          <p:cNvPr id="13" name="Cloud Callout 12"/>
          <p:cNvSpPr/>
          <p:nvPr/>
        </p:nvSpPr>
        <p:spPr>
          <a:xfrm>
            <a:off x="498998" y="1578232"/>
            <a:ext cx="2629012" cy="1196400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00" dirty="0" err="1" smtClean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Hãy</a:t>
            </a:r>
            <a:r>
              <a:rPr lang="en-GB" sz="1100" dirty="0" smtClean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GB" sz="1100" dirty="0" err="1" smtClean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cùng</a:t>
            </a:r>
            <a:r>
              <a:rPr lang="en-GB" sz="1100" dirty="0" smtClean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GB" sz="1100" dirty="0" err="1" smtClean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mình</a:t>
            </a:r>
            <a:r>
              <a:rPr lang="en-GB" sz="1100" dirty="0" smtClean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GB" sz="1100" dirty="0" err="1" smtClean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điền</a:t>
            </a:r>
            <a:r>
              <a:rPr lang="en-GB" sz="1100" dirty="0" smtClean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GB" sz="1100" dirty="0" err="1" smtClean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số</a:t>
            </a:r>
            <a:r>
              <a:rPr lang="en-GB" sz="1100" dirty="0" smtClean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GB" sz="1100" dirty="0" err="1" smtClean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vào</a:t>
            </a:r>
            <a:r>
              <a:rPr lang="en-GB" sz="1100" dirty="0" smtClean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GB" sz="1100" dirty="0" err="1" smtClean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chỗ</a:t>
            </a:r>
            <a:r>
              <a:rPr lang="en-GB" sz="1100" dirty="0" smtClean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GB" sz="1100" dirty="0" err="1" smtClean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trống</a:t>
            </a:r>
            <a:r>
              <a:rPr lang="en-GB" sz="1100" dirty="0" smtClean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GB" sz="1100" dirty="0" err="1" smtClean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nhé</a:t>
            </a:r>
            <a:r>
              <a:rPr lang="en-GB" sz="1100" dirty="0" smtClean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.</a:t>
            </a:r>
            <a:endParaRPr lang="en-GB" sz="1100" dirty="0">
              <a:solidFill>
                <a:schemeClr val="accent1">
                  <a:lumMod val="75000"/>
                </a:schemeClr>
              </a:solidFill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15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07935" y="682535"/>
            <a:ext cx="1673352" cy="74380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5599381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 animBg="1"/>
      <p:bldP spid="9" grpId="0" animBg="1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F:\AAA-PDF-SGK\B5-LT-1.png"/>
          <p:cNvPicPr>
            <a:picLocks noChangeAspect="1" noChangeArrowheads="1"/>
          </p:cNvPicPr>
          <p:nvPr/>
        </p:nvPicPr>
        <p:blipFill>
          <a:blip r:embed="rId3" cstate="print"/>
          <a:srcRect l="24539" t="47270" r="53985" b="42725"/>
          <a:stretch>
            <a:fillRect/>
          </a:stretch>
        </p:blipFill>
        <p:spPr bwMode="auto">
          <a:xfrm>
            <a:off x="3273552" y="1277874"/>
            <a:ext cx="4771032" cy="299923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5044440" y="3101340"/>
            <a:ext cx="65434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 smtClean="0">
                <a:latin typeface="Lato"/>
              </a:rPr>
              <a:t>?</a:t>
            </a:r>
            <a:endParaRPr lang="en-US" sz="6000" b="1" dirty="0">
              <a:latin typeface="Lato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117080" y="2282190"/>
            <a:ext cx="65434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 smtClean="0">
                <a:latin typeface="Lato"/>
              </a:rPr>
              <a:t>?</a:t>
            </a:r>
            <a:endParaRPr lang="en-US" sz="6000" b="1" dirty="0">
              <a:latin typeface="Lato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052060" y="1485900"/>
            <a:ext cx="65434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 smtClean="0">
                <a:latin typeface="Lato"/>
              </a:rPr>
              <a:t>?</a:t>
            </a:r>
            <a:endParaRPr lang="en-US" sz="6000" b="1" dirty="0">
              <a:latin typeface="Lato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067300" y="3089910"/>
            <a:ext cx="61266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 smtClean="0">
                <a:solidFill>
                  <a:schemeClr val="accent5"/>
                </a:solidFill>
                <a:latin typeface="Lato"/>
              </a:rPr>
              <a:t>2</a:t>
            </a:r>
            <a:endParaRPr lang="en-US" sz="6000" b="1" dirty="0">
              <a:solidFill>
                <a:schemeClr val="accent5"/>
              </a:solidFill>
              <a:latin typeface="Lato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139940" y="2282190"/>
            <a:ext cx="61266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 smtClean="0">
                <a:solidFill>
                  <a:schemeClr val="accent5"/>
                </a:solidFill>
                <a:latin typeface="Lato"/>
              </a:rPr>
              <a:t>6</a:t>
            </a:r>
            <a:endParaRPr lang="en-US" sz="6000" b="1" dirty="0">
              <a:solidFill>
                <a:schemeClr val="accent5"/>
              </a:solidFill>
              <a:latin typeface="Lato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063490" y="1485900"/>
            <a:ext cx="61266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 smtClean="0">
                <a:solidFill>
                  <a:schemeClr val="accent5"/>
                </a:solidFill>
                <a:latin typeface="Lato"/>
              </a:rPr>
              <a:t>4</a:t>
            </a:r>
            <a:endParaRPr lang="en-US" sz="6000" b="1" dirty="0">
              <a:solidFill>
                <a:schemeClr val="accent5"/>
              </a:solidFill>
              <a:latin typeface="Lato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22914" y="3193672"/>
            <a:ext cx="1644032" cy="1914333"/>
          </a:xfrm>
          <a:prstGeom prst="rect">
            <a:avLst/>
          </a:prstGeom>
        </p:spPr>
      </p:pic>
      <p:sp>
        <p:nvSpPr>
          <p:cNvPr id="13" name="Cloud Callout 12"/>
          <p:cNvSpPr/>
          <p:nvPr/>
        </p:nvSpPr>
        <p:spPr>
          <a:xfrm>
            <a:off x="498998" y="1578232"/>
            <a:ext cx="2629012" cy="1196400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00" dirty="0" err="1" smtClean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Hãy</a:t>
            </a:r>
            <a:r>
              <a:rPr lang="en-GB" sz="1100" dirty="0" smtClean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GB" sz="1100" dirty="0" err="1" smtClean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cùng</a:t>
            </a:r>
            <a:r>
              <a:rPr lang="en-GB" sz="1100" dirty="0" smtClean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GB" sz="1100" dirty="0" err="1" smtClean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mình</a:t>
            </a:r>
            <a:r>
              <a:rPr lang="en-GB" sz="1100" dirty="0" smtClean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GB" sz="1100" dirty="0" err="1" smtClean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điền</a:t>
            </a:r>
            <a:r>
              <a:rPr lang="en-GB" sz="1100" dirty="0" smtClean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GB" sz="1100" dirty="0" err="1" smtClean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số</a:t>
            </a:r>
            <a:r>
              <a:rPr lang="en-GB" sz="1100" dirty="0" smtClean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GB" sz="1100" dirty="0" err="1" smtClean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vào</a:t>
            </a:r>
            <a:r>
              <a:rPr lang="en-GB" sz="1100" dirty="0" smtClean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GB" sz="1100" dirty="0" err="1" smtClean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chỗ</a:t>
            </a:r>
            <a:r>
              <a:rPr lang="en-GB" sz="1100" dirty="0" smtClean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GB" sz="1100" dirty="0" err="1" smtClean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trống</a:t>
            </a:r>
            <a:r>
              <a:rPr lang="en-GB" sz="1100" dirty="0" smtClean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GB" sz="1100" dirty="0" err="1" smtClean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nhé</a:t>
            </a:r>
            <a:r>
              <a:rPr lang="en-GB" sz="1100" dirty="0" smtClean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.</a:t>
            </a:r>
            <a:endParaRPr lang="en-GB" sz="1100" dirty="0">
              <a:solidFill>
                <a:schemeClr val="accent1">
                  <a:lumMod val="75000"/>
                </a:schemeClr>
              </a:solidFill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15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07935" y="682535"/>
            <a:ext cx="1673352" cy="74380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5599381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F:\AAA-PDF-SGK\B5-LT-1.png"/>
          <p:cNvPicPr>
            <a:picLocks noChangeAspect="1" noChangeArrowheads="1"/>
          </p:cNvPicPr>
          <p:nvPr/>
        </p:nvPicPr>
        <p:blipFill>
          <a:blip r:embed="rId3" cstate="print"/>
          <a:srcRect l="62574" t="47270" r="15950" b="42725"/>
          <a:stretch>
            <a:fillRect/>
          </a:stretch>
        </p:blipFill>
        <p:spPr bwMode="auto">
          <a:xfrm>
            <a:off x="3296412" y="1300734"/>
            <a:ext cx="4773168" cy="2995843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5044440" y="3101340"/>
            <a:ext cx="65434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 smtClean="0">
                <a:latin typeface="Lato"/>
              </a:rPr>
              <a:t>?</a:t>
            </a:r>
            <a:endParaRPr lang="en-US" sz="6000" b="1" dirty="0">
              <a:latin typeface="Lato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117080" y="2282190"/>
            <a:ext cx="65434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 smtClean="0">
                <a:latin typeface="Lato"/>
              </a:rPr>
              <a:t>?</a:t>
            </a:r>
            <a:endParaRPr lang="en-US" sz="6000" b="1" dirty="0">
              <a:latin typeface="Lato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052060" y="1485900"/>
            <a:ext cx="65434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 smtClean="0">
                <a:latin typeface="Lato"/>
              </a:rPr>
              <a:t>?</a:t>
            </a:r>
            <a:endParaRPr lang="en-US" sz="6000" b="1" dirty="0">
              <a:latin typeface="Lato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067300" y="3089910"/>
            <a:ext cx="61266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 smtClean="0">
                <a:solidFill>
                  <a:schemeClr val="accent5"/>
                </a:solidFill>
                <a:latin typeface="Lato"/>
              </a:rPr>
              <a:t>2</a:t>
            </a:r>
            <a:endParaRPr lang="en-US" sz="6000" b="1" dirty="0">
              <a:solidFill>
                <a:schemeClr val="accent5"/>
              </a:solidFill>
              <a:latin typeface="Lato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139940" y="2282190"/>
            <a:ext cx="61266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 smtClean="0">
                <a:solidFill>
                  <a:schemeClr val="accent5"/>
                </a:solidFill>
                <a:latin typeface="Lato"/>
              </a:rPr>
              <a:t>5</a:t>
            </a:r>
            <a:endParaRPr lang="en-US" sz="6000" b="1" dirty="0">
              <a:solidFill>
                <a:schemeClr val="accent5"/>
              </a:solidFill>
              <a:latin typeface="Lato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063490" y="1485900"/>
            <a:ext cx="61266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 smtClean="0">
                <a:solidFill>
                  <a:schemeClr val="accent5"/>
                </a:solidFill>
                <a:latin typeface="Lato"/>
              </a:rPr>
              <a:t>3</a:t>
            </a:r>
            <a:endParaRPr lang="en-US" sz="6000" b="1" dirty="0">
              <a:solidFill>
                <a:schemeClr val="accent5"/>
              </a:solidFill>
              <a:latin typeface="Lato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22914" y="3193672"/>
            <a:ext cx="1644032" cy="1914333"/>
          </a:xfrm>
          <a:prstGeom prst="rect">
            <a:avLst/>
          </a:prstGeom>
        </p:spPr>
      </p:pic>
      <p:sp>
        <p:nvSpPr>
          <p:cNvPr id="13" name="Cloud Callout 12"/>
          <p:cNvSpPr/>
          <p:nvPr/>
        </p:nvSpPr>
        <p:spPr>
          <a:xfrm>
            <a:off x="498998" y="1578232"/>
            <a:ext cx="2629012" cy="1196400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00" dirty="0" err="1" smtClean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Hãy</a:t>
            </a:r>
            <a:r>
              <a:rPr lang="en-GB" sz="1100" dirty="0" smtClean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GB" sz="1100" dirty="0" err="1" smtClean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cùng</a:t>
            </a:r>
            <a:r>
              <a:rPr lang="en-GB" sz="1100" dirty="0" smtClean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GB" sz="1100" dirty="0" err="1" smtClean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mình</a:t>
            </a:r>
            <a:r>
              <a:rPr lang="en-GB" sz="1100" dirty="0" smtClean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GB" sz="1100" dirty="0" err="1" smtClean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điền</a:t>
            </a:r>
            <a:r>
              <a:rPr lang="en-GB" sz="1100" dirty="0" smtClean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GB" sz="1100" dirty="0" err="1" smtClean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số</a:t>
            </a:r>
            <a:r>
              <a:rPr lang="en-GB" sz="1100" dirty="0" smtClean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GB" sz="1100" dirty="0" err="1" smtClean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vào</a:t>
            </a:r>
            <a:r>
              <a:rPr lang="en-GB" sz="1100" dirty="0" smtClean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GB" sz="1100" dirty="0" err="1" smtClean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chỗ</a:t>
            </a:r>
            <a:r>
              <a:rPr lang="en-GB" sz="1100" dirty="0" smtClean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GB" sz="1100" dirty="0" err="1" smtClean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trống</a:t>
            </a:r>
            <a:r>
              <a:rPr lang="en-GB" sz="1100" dirty="0" smtClean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GB" sz="1100" dirty="0" err="1" smtClean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nhé</a:t>
            </a:r>
            <a:r>
              <a:rPr lang="en-GB" sz="1100" dirty="0" smtClean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.</a:t>
            </a:r>
            <a:endParaRPr lang="en-GB" sz="1100" dirty="0">
              <a:solidFill>
                <a:schemeClr val="accent1">
                  <a:lumMod val="75000"/>
                </a:schemeClr>
              </a:solidFill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15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07935" y="682535"/>
            <a:ext cx="1673352" cy="74380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5599381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BC Song - Bài hát ABC Tiếng Việt [ Full ] - Giúp Bé Học Chữ Cái Qua Bài hát - VOI TV (online-video-cutter.com)">
            <a:hlinkClick r:id="" action="ppaction://media"/>
            <a:extLst>
              <a:ext uri="{FF2B5EF4-FFF2-40B4-BE49-F238E27FC236}">
                <a16:creationId xmlns:a16="http://schemas.microsoft.com/office/drawing/2014/main" id="{B6CDBBCE-5C55-4928-801F-14EF3CFBD03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27525"/>
            <a:ext cx="9147175" cy="5117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321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 advClick="0" advTm="4000">
        <p:comb/>
      </p:transition>
    </mc:Choice>
    <mc:Fallback xmlns="">
      <p:transition spd="slow" advClick="0" advTm="4000">
        <p:comb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23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7617</TotalTime>
  <Words>320</Words>
  <Application>Microsoft Office PowerPoint</Application>
  <PresentationFormat>Custom</PresentationFormat>
  <Paragraphs>132</Paragraphs>
  <Slides>19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5" baseType="lpstr">
      <vt:lpstr>Arial-SGK-TV</vt:lpstr>
      <vt:lpstr>Arial</vt:lpstr>
      <vt:lpstr>Lato</vt:lpstr>
      <vt:lpstr>Calibri Light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1</dc:title>
  <dc:creator>Windows User</dc:creator>
  <cp:lastModifiedBy>Techsi.vn</cp:lastModifiedBy>
  <cp:revision>243</cp:revision>
  <dcterms:created xsi:type="dcterms:W3CDTF">2020-02-21T03:04:01Z</dcterms:created>
  <dcterms:modified xsi:type="dcterms:W3CDTF">2023-10-10T00:26:45Z</dcterms:modified>
</cp:coreProperties>
</file>