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Default Extension="jpeg" ContentType="image/jpeg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29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  <p:sldMasterId id="2147483672" r:id="rId3"/>
  </p:sldMasterIdLst>
  <p:sldIdLst>
    <p:sldId id="256" r:id="rId4"/>
    <p:sldId id="258" r:id="rId5"/>
    <p:sldId id="257" r:id="rId6"/>
    <p:sldId id="259" r:id="rId7"/>
    <p:sldId id="260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theme" Target="theme/theme1.xml"/><Relationship Id="rId5" Type="http://schemas.openxmlformats.org/officeDocument/2006/relationships/slide" Target="slides/slide2.xml"/><Relationship Id="rId10" Type="http://schemas.openxmlformats.org/officeDocument/2006/relationships/viewProps" Target="viewProps.xml"/><Relationship Id="rId4" Type="http://schemas.openxmlformats.org/officeDocument/2006/relationships/slide" Target="slides/slide1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6463-668A-46B4-A7A4-61D22CC9F7B6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8C2D4-6C9F-4394-AD49-6FD3D04C44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464153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6463-668A-46B4-A7A4-61D22CC9F7B6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8C2D4-6C9F-4394-AD49-6FD3D04C44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30219155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6463-668A-46B4-A7A4-61D22CC9F7B6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8C2D4-6C9F-4394-AD49-6FD3D04C44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6515106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26/08/2020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276833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26/08/2020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9425186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26/08/2020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672689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26/08/2020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76894978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26/08/2020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63519621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26/08/2020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15376034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26/08/2020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9188204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26/08/2020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549693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6463-668A-46B4-A7A4-61D22CC9F7B6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8C2D4-6C9F-4394-AD49-6FD3D04C44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50185801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26/08/2020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52169736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26/08/2020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50393021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 algn="r" defTabSz="457200"/>
            <a:fld id="{4E6F71A9-3189-4F9B-8734-2CDCB84E6B12}" type="datetimeFigureOut">
              <a:rPr lang="en-US" sz="900" smtClean="0">
                <a:solidFill>
                  <a:prstClr val="black">
                    <a:tint val="75000"/>
                  </a:prstClr>
                </a:solidFill>
                <a:latin typeface="Trebuchet MS" panose="020B0603020202020204"/>
              </a:rPr>
              <a:pPr algn="r" defTabSz="457200"/>
              <a:t>26/08/2020</a:t>
            </a:fld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 algn="l" defTabSz="457200"/>
            <a:endParaRPr lang="en-US" sz="900">
              <a:solidFill>
                <a:prstClr val="black">
                  <a:tint val="75000"/>
                </a:prstClr>
              </a:solidFill>
              <a:latin typeface="Trebuchet MS" panose="020B0603020202020204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 defTabSz="457200"/>
            <a:fld id="{5A16904A-7AA9-4B49-86BE-94B6AE84778D}" type="slidenum">
              <a:rPr lang="en-US" sz="900" smtClean="0">
                <a:solidFill>
                  <a:srgbClr val="90C226"/>
                </a:solidFill>
                <a:latin typeface="Trebuchet MS" panose="020B0603020202020204"/>
              </a:rPr>
              <a:pPr defTabSz="457200"/>
              <a:t>‹#›</a:t>
            </a:fld>
            <a:endParaRPr lang="en-US" sz="900">
              <a:solidFill>
                <a:srgbClr val="90C226"/>
              </a:solidFill>
              <a:latin typeface="Trebuchet MS" panose="020B0603020202020204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96563756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1139982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771275387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773274377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282820237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5054316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32544338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406526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6463-668A-46B4-A7A4-61D22CC9F7B6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8C2D4-6C9F-4394-AD49-6FD3D04C44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16309740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3109523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78250325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4023337289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870B00-C46E-4747-8EFA-711AB8D50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B5B27E8-6BA5-40D4-A5FF-2C933599C37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110271581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6463-668A-46B4-A7A4-61D22CC9F7B6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8C2D4-6C9F-4394-AD49-6FD3D04C44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0513814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6463-668A-46B4-A7A4-61D22CC9F7B6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8C2D4-6C9F-4394-AD49-6FD3D04C44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2306513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6463-668A-46B4-A7A4-61D22CC9F7B6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8C2D4-6C9F-4394-AD49-6FD3D04C44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00315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6463-668A-46B4-A7A4-61D22CC9F7B6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8C2D4-6C9F-4394-AD49-6FD3D04C44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317215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6463-668A-46B4-A7A4-61D22CC9F7B6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8C2D4-6C9F-4394-AD49-6FD3D04C44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13525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42B6463-668A-46B4-A7A4-61D22CC9F7B6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A58C2D4-6C9F-4394-AD49-6FD3D04C44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2762821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2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2B6463-668A-46B4-A7A4-61D22CC9F7B6}" type="datetimeFigureOut">
              <a:rPr lang="en-US" smtClean="0"/>
              <a:pPr/>
              <a:t>26/08/2020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A58C2D4-6C9F-4394-AD49-6FD3D04C44AA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5454135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6469B4A-5268-43BF-9656-4EAD040C04D3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8C36CD0-D64F-4B72-B9DD-1FECA6C80504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8353017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8870B00-C46E-4747-8EFA-711AB8D50022}" type="datetimeFigureOut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26/08/2020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B5B27E8-6BA5-40D4-A5FF-2C933599C37D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8670253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0" i="0" u="none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b="0" i="0" u="none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hyperlink" Target="&#4352;&#4467;&#4355;&#4450;&#4357;&#4457;%20&#4358;&#4453;&#4535;&#4366;&#4463;&#4357;&#4449;%20-%20&#51064;&#44592;&#50984;&#46041;&#46041;&#50836;%20-%20&#54609;&#53356;&#54273;!%20&#51064;&#44592;&#46041;&#50836;.mp4" TargetMode="Externa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>
            <a:extLst>
              <a:ext uri="{FF2B5EF4-FFF2-40B4-BE49-F238E27FC236}">
                <a16:creationId xmlns="" xmlns:a16="http://schemas.microsoft.com/office/drawing/2014/main" id="{73FEC55A-557C-4CEE-89A4-417349AD2B02}"/>
              </a:ext>
            </a:extLst>
          </p:cNvPr>
          <p:cNvSpPr txBox="1"/>
          <p:nvPr/>
        </p:nvSpPr>
        <p:spPr>
          <a:xfrm>
            <a:off x="0" y="1653293"/>
            <a:ext cx="91440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SINH HOẠT LỚP</a:t>
            </a:r>
            <a:endParaRPr lang="en-US" sz="4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="" xmlns:a16="http://schemas.microsoft.com/office/drawing/2014/main" id="{73FEC55A-557C-4CEE-89A4-417349AD2B02}"/>
              </a:ext>
            </a:extLst>
          </p:cNvPr>
          <p:cNvSpPr txBox="1"/>
          <p:nvPr/>
        </p:nvSpPr>
        <p:spPr>
          <a:xfrm>
            <a:off x="228600" y="2971800"/>
            <a:ext cx="9144000" cy="106760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>
              <a:lnSpc>
                <a:spcPct val="150000"/>
              </a:lnSpc>
            </a:pPr>
            <a:r>
              <a:rPr lang="en-US" sz="4800" b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Tuần 8</a:t>
            </a:r>
            <a:endParaRPr lang="en-US" sz="48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617901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253836" y="2068423"/>
            <a:ext cx="6553200" cy="156966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4800" b="1"/>
              <a:t>Sơ kết tuần và thảo luận </a:t>
            </a:r>
            <a:endParaRPr lang="en-US" sz="4800" b="1" smtClean="0"/>
          </a:p>
          <a:p>
            <a:pPr algn="ctr"/>
            <a:r>
              <a:rPr lang="en-US" sz="4800" b="1" smtClean="0"/>
              <a:t>kế </a:t>
            </a:r>
            <a:r>
              <a:rPr lang="en-US" sz="4800" b="1"/>
              <a:t>hoạch tuần sau</a:t>
            </a:r>
            <a:endParaRPr lang="en-US" sz="4800"/>
          </a:p>
        </p:txBody>
      </p:sp>
    </p:spTree>
    <p:extLst>
      <p:ext uri="{BB962C8B-B14F-4D97-AF65-F5344CB8AC3E}">
        <p14:creationId xmlns="" xmlns:p14="http://schemas.microsoft.com/office/powerpoint/2010/main" val="394505125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1676400" y="1752600"/>
            <a:ext cx="5715000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en-US" sz="3600" b="1" i="1"/>
              <a:t>Sinh hoạt theo chủ đề “Chúc mừng và học hỏi các bạn đạt danh hiệu sao nhi đồng chăm ngoan của lớp”</a:t>
            </a:r>
            <a:endParaRPr lang="en-US" sz="3600"/>
          </a:p>
        </p:txBody>
      </p:sp>
    </p:spTree>
    <p:extLst>
      <p:ext uri="{BB962C8B-B14F-4D97-AF65-F5344CB8AC3E}">
        <p14:creationId xmlns="" xmlns:p14="http://schemas.microsoft.com/office/powerpoint/2010/main" val="9458148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hlinkClick r:id="rId2" action="ppaction://hlinkfile"/>
          </p:cNvPr>
          <p:cNvSpPr/>
          <p:nvPr/>
        </p:nvSpPr>
        <p:spPr>
          <a:xfrm>
            <a:off x="1981200" y="2057400"/>
            <a:ext cx="5416868" cy="1200329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7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Nghỉ</a:t>
            </a:r>
            <a:r>
              <a:rPr lang="en-US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7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giữa</a:t>
            </a:r>
            <a:r>
              <a:rPr lang="en-US" sz="72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 </a:t>
            </a:r>
            <a:r>
              <a:rPr lang="en-US" sz="7200" b="1" cap="none" spc="50" dirty="0" err="1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giờ</a:t>
            </a:r>
            <a:endParaRPr lang="en-US" sz="72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="" xmlns:p14="http://schemas.microsoft.com/office/powerpoint/2010/main" val="1568126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6" name="Content Placeholder 5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</p:spPr>
      </p:pic>
    </p:spTree>
    <p:extLst>
      <p:ext uri="{BB962C8B-B14F-4D97-AF65-F5344CB8AC3E}">
        <p14:creationId xmlns="" xmlns:p14="http://schemas.microsoft.com/office/powerpoint/2010/main" val="361270423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1_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42</Words>
  <Application>Microsoft Office PowerPoint</Application>
  <PresentationFormat>On-screen Show (4:3)</PresentationFormat>
  <Paragraphs>6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3</vt:i4>
      </vt:variant>
      <vt:variant>
        <vt:lpstr>Slide Titles</vt:lpstr>
      </vt:variant>
      <vt:variant>
        <vt:i4>5</vt:i4>
      </vt:variant>
    </vt:vector>
  </HeadingPairs>
  <TitlesOfParts>
    <vt:vector size="8" baseType="lpstr">
      <vt:lpstr>Office Theme</vt:lpstr>
      <vt:lpstr>1_Office Theme</vt:lpstr>
      <vt:lpstr>2_Office Theme</vt:lpstr>
      <vt:lpstr>Slide 1</vt:lpstr>
      <vt:lpstr>Slide 2</vt:lpstr>
      <vt:lpstr>Slide 3</vt:lpstr>
      <vt:lpstr>Slide 4</vt:lpstr>
      <vt:lpstr>Slide 5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HH</dc:creator>
  <cp:lastModifiedBy>TT</cp:lastModifiedBy>
  <cp:revision>4</cp:revision>
  <dcterms:created xsi:type="dcterms:W3CDTF">2020-08-25T17:37:30Z</dcterms:created>
  <dcterms:modified xsi:type="dcterms:W3CDTF">2020-08-26T09:14:04Z</dcterms:modified>
</cp:coreProperties>
</file>